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736df69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736df6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