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62b0b9e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62b0b9e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62b0b9ed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62b0b9ed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138025" y="4068575"/>
            <a:ext cx="250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P E X 1 2 3 4 5 6</a:t>
            </a:r>
            <a:r>
              <a:rPr lang="en"/>
              <a:t>         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