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1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14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7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8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3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2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4A561B-AEC6-48B9-BA59-94113439F08F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459B291-F908-45A2-BEB9-93E66915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61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203B-8774-2182-E105-3CB4DE68F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IPL T20(2008–2024) </a:t>
            </a:r>
            <a:r>
              <a:rPr lang="en-IN" dirty="0"/>
              <a:t>Data Analysis </a:t>
            </a:r>
            <a:r>
              <a:rPr lang="en-IN"/>
              <a:t>Project </a:t>
            </a:r>
            <a:br>
              <a:rPr lang="en-IN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53F8A-6DB3-EED7-6A89-F518C3C4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8923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IN" dirty="0"/>
              <a:t>                                                                                                                                   Done by</a:t>
            </a:r>
          </a:p>
          <a:p>
            <a:r>
              <a:rPr lang="en-IN" dirty="0"/>
              <a:t>                                                                                                                                   Divakar S</a:t>
            </a:r>
          </a:p>
          <a:p>
            <a:r>
              <a:rPr lang="en-IN" dirty="0"/>
              <a:t> Date : 7/12/2024</a:t>
            </a:r>
          </a:p>
        </p:txBody>
      </p:sp>
    </p:spTree>
    <p:extLst>
      <p:ext uri="{BB962C8B-B14F-4D97-AF65-F5344CB8AC3E}">
        <p14:creationId xmlns:p14="http://schemas.microsoft.com/office/powerpoint/2010/main" val="380967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E8EE-B189-83FA-9A1A-377CE120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Milestones: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F416-DCE2-25F6-E864-8C45011F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Man of Match Awards: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Players like </a:t>
            </a:r>
            <a:r>
              <a:rPr lang="en-US" b="1" dirty="0"/>
              <a:t>AB de Villiers , Rohit Sharma , David Warner , Chris Gayle </a:t>
            </a:r>
            <a:r>
              <a:rPr lang="en-US" dirty="0"/>
              <a:t>consistently dominated the “Man of Match”</a:t>
            </a:r>
            <a:r>
              <a:rPr lang="en-IN" dirty="0"/>
              <a:t> category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Record Breaking Performance: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Highest Individual Scores.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Most Sixes and </a:t>
            </a:r>
            <a:r>
              <a:rPr lang="en-IN" dirty="0" err="1"/>
              <a:t>boundries</a:t>
            </a:r>
            <a:r>
              <a:rPr lang="en-IN" dirty="0"/>
              <a:t> in one season.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Best bowling figures in a </a:t>
            </a:r>
            <a:r>
              <a:rPr lang="en-IN" dirty="0" err="1"/>
              <a:t>ipl</a:t>
            </a:r>
            <a:r>
              <a:rPr lang="en-IN" dirty="0"/>
              <a:t> Matches.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Most Sixes scored by a batsman.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Most stumpings by a Wicket-keeper.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Most Catches taken by a player as a fielder.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EE0F-DA0A-A2C2-9065-4564E6F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31701-C8D7-ECE3-BAB2-F6A12980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4" y="2398346"/>
            <a:ext cx="7305593" cy="41167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2749D-9434-73E7-5654-F0055EF87285}"/>
              </a:ext>
            </a:extLst>
          </p:cNvPr>
          <p:cNvSpPr txBox="1"/>
          <p:nvPr/>
        </p:nvSpPr>
        <p:spPr>
          <a:xfrm>
            <a:off x="8044962" y="2398346"/>
            <a:ext cx="4000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This Dashboard ,It shows about the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Title Winner of each season.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Orange Cap and Purple Cap winner for the highest run scorer scored by the batsman and most wickets taken by the bowler.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Tournment</a:t>
            </a:r>
            <a:r>
              <a:rPr lang="en-US" dirty="0"/>
              <a:t> Sixes and fours.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Matches won based on the Toss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Individual Batting and bowling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381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F6C8-0A07-0E13-B5E4-5AA0210C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(Contd.,)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2D3-B758-A0A6-5F0E-138978794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" y="2292839"/>
            <a:ext cx="7152699" cy="4345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3D49F-549E-7B1C-1EBF-6B35D8AB9C53}"/>
              </a:ext>
            </a:extLst>
          </p:cNvPr>
          <p:cNvSpPr txBox="1"/>
          <p:nvPr/>
        </p:nvSpPr>
        <p:spPr>
          <a:xfrm>
            <a:off x="7535008" y="2365130"/>
            <a:ext cx="4547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Dashboard, it shows about the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IPL venue has recorded the highest no of runs scored by batsmen.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no of winning Percentage by an IPL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more no of Man of Match got by a batsmen.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which stadium has more Winning percentage.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24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E22B-F05B-EC79-D658-8A630718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(Contd.,)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99C58-2C78-DB27-C8C9-89AA4E5AF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" y="2240084"/>
            <a:ext cx="7539589" cy="4362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5C3C3-ADC6-F46A-8217-191F91FD497C}"/>
              </a:ext>
            </a:extLst>
          </p:cNvPr>
          <p:cNvSpPr txBox="1"/>
          <p:nvPr/>
        </p:nvSpPr>
        <p:spPr>
          <a:xfrm>
            <a:off x="7904285" y="2338753"/>
            <a:ext cx="416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Dashboard, it shows about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matches won by a each IPL teams by each season or Whole season.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639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4CB4-B72E-EB93-C0F0-5DAE51D2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(Contd.,)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FA96D-8527-4684-9925-AC8AD9627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" y="2356339"/>
            <a:ext cx="7542529" cy="4378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66FB2-BE25-9D21-4CB7-A54C36125BA4}"/>
              </a:ext>
            </a:extLst>
          </p:cNvPr>
          <p:cNvSpPr txBox="1"/>
          <p:nvPr/>
        </p:nvSpPr>
        <p:spPr>
          <a:xfrm>
            <a:off x="7860323" y="2356339"/>
            <a:ext cx="4233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Dashboard , it shows about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Finals won by the IPL teams in 17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no of sixes scored by the batsmen in whole IPL tournament.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no of Stumpings done by the wicket-keeper.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613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6AE3-CC5A-1B2E-87CE-ED1A3AA9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D868-C99F-D645-E4C2-30A502BD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Key Insights: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Mumbai Indians </a:t>
            </a:r>
            <a:r>
              <a:rPr lang="en-US" dirty="0"/>
              <a:t>and </a:t>
            </a:r>
            <a:r>
              <a:rPr lang="en-US" b="1" dirty="0"/>
              <a:t>Chennai Super Kings </a:t>
            </a:r>
            <a:r>
              <a:rPr lang="en-US" dirty="0"/>
              <a:t>have set the benchmark for consistent team</a:t>
            </a:r>
          </a:p>
          <a:p>
            <a:pPr marL="0" indent="0" algn="just">
              <a:buNone/>
            </a:pPr>
            <a:r>
              <a:rPr lang="en-US" dirty="0"/>
              <a:t>     performance.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importance of toss decisions in shaping match outcomes.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Top batsmen and bowlers who have made their mark of the IPL tournament’s history.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b="1" dirty="0"/>
              <a:t>Future Scope: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The potential for predictive analysis to forecast match results based on historical or previous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Enhancing fan engagement through real – time performance dashboards.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38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B8BD-4D11-23C4-B369-3518713C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7135-F01F-597F-FF70-E7042C62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analysis of IPL seasons from 2008 to 2024 reveals: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Team Success: </a:t>
            </a:r>
            <a:r>
              <a:rPr lang="en-US" dirty="0"/>
              <a:t>Mumbai Indians and Chennai Super Kings dominated with consistent performances, while teams like KKR and Gujarat Titans had standout seasons.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Player Excellence: </a:t>
            </a:r>
            <a:r>
              <a:rPr lang="en-US" dirty="0"/>
              <a:t>Stars like Virat Kohli, David Warner, Chris Gayle, and Lasith Malinga delivered record-breaking performances, shaping IPL’s legacy.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Venue Insights: </a:t>
            </a:r>
            <a:r>
              <a:rPr lang="en-US" dirty="0"/>
              <a:t>Stadiums like Wankhede and </a:t>
            </a:r>
            <a:r>
              <a:rPr lang="en-US" dirty="0" err="1"/>
              <a:t>Chinnaswamy</a:t>
            </a:r>
            <a:r>
              <a:rPr lang="en-US" dirty="0"/>
              <a:t> influenced match outcomes, with toss decisions and pitch conditions playing critical roles.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Evolving Trends: </a:t>
            </a:r>
            <a:r>
              <a:rPr lang="en-US" dirty="0"/>
              <a:t>Increased boundaries, strike rates, and innovative bowling highlight IPL's growing competitiveness.</a:t>
            </a:r>
          </a:p>
          <a:p>
            <a:pPr marL="0" indent="0">
              <a:buNone/>
            </a:pPr>
            <a:r>
              <a:rPr lang="en-US" dirty="0"/>
              <a:t>Overall, IPL’s journey showcases thrilling performances, strategic evolution, and its global impact on cricket.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798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34956-4064-8E65-9B52-5CAB980B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57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4CF6-55F1-288C-C53F-3F48F59C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BF46-8649-0CA7-F22F-F3835CC1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project, is to analyze IPL T20 data from 2008 to 2024 to uncover key trends and performance insights.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Objectives 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top players and teams across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match outcomes and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data-driven insights to explore trends like run rates, wicket-taking efficiency, and toss impacts.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Tools</a:t>
            </a:r>
            <a:r>
              <a:rPr lang="en-US" dirty="0"/>
              <a:t>: Power BI for visualization, Excel/SQL for data preprocessing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504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329-1206-B4CD-C6B3-262ED7DC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48FF-FB05-87A9-B4AA-171E26D7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Dataset Name</a:t>
            </a:r>
            <a:r>
              <a:rPr lang="en-US" dirty="0"/>
              <a:t>: IPL Dataset from 2008 to 2024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Author</a:t>
            </a:r>
            <a:r>
              <a:rPr lang="en-US" dirty="0"/>
              <a:t> :  Prateek Bhardwaj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Source</a:t>
            </a:r>
            <a:r>
              <a:rPr lang="en-US" dirty="0"/>
              <a:t> : Kaggle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Methodology </a:t>
            </a:r>
            <a:r>
              <a:rPr lang="en-IN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Collection</a:t>
            </a:r>
            <a:r>
              <a:rPr lang="en-IN" dirty="0"/>
              <a:t>: Gathered Dataset from Kaggle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Cleaning</a:t>
            </a:r>
            <a:r>
              <a:rPr lang="en-IN" dirty="0"/>
              <a:t>: Use Excel or SQL for preprocessing (handling missing values, normalizing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</a:t>
            </a:r>
            <a:r>
              <a:rPr lang="en-IN" dirty="0"/>
              <a:t>: Use Power BI for creating interactive dashboards and visualizing key trends (player stats, team wins, etc.).</a:t>
            </a:r>
          </a:p>
        </p:txBody>
      </p:sp>
    </p:spTree>
    <p:extLst>
      <p:ext uri="{BB962C8B-B14F-4D97-AF65-F5344CB8AC3E}">
        <p14:creationId xmlns:p14="http://schemas.microsoft.com/office/powerpoint/2010/main" val="159691292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BBC-929A-087E-6564-051AD3C8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BF9B-7439-360E-841E-97EDF969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Excel/SQL</a:t>
            </a:r>
            <a:r>
              <a:rPr lang="en-US" dirty="0"/>
              <a:t>: Data cleaning, filtering, and analysis for preprocessing large datasets, calculating key metrics like strike rates, economy rates, and match averages.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Power BI</a:t>
            </a:r>
            <a:r>
              <a:rPr lang="en-US" dirty="0"/>
              <a:t>: Interactive dashboards, drill-down capabilities, visualizations of player and team performance over time.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ECECEC"/>
                </a:solidFill>
                <a:effectLst/>
                <a:latin typeface="+mj-lt"/>
              </a:rPr>
              <a:t>Kaggle IPL Dataset:</a:t>
            </a:r>
            <a:r>
              <a:rPr lang="en-US" b="0" i="0" dirty="0">
                <a:solidFill>
                  <a:srgbClr val="ECECEC"/>
                </a:solidFill>
                <a:effectLst/>
                <a:latin typeface="+mj-lt"/>
              </a:rPr>
              <a:t> Source of the raw data.</a:t>
            </a:r>
            <a:endParaRPr lang="en-US" dirty="0">
              <a:latin typeface="+mj-lt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ECECEC"/>
                </a:solidFill>
                <a:effectLst/>
                <a:latin typeface="+mj-lt"/>
              </a:rPr>
              <a:t>Python (optional):</a:t>
            </a:r>
            <a:r>
              <a:rPr lang="en-US" b="0" i="0" dirty="0">
                <a:solidFill>
                  <a:srgbClr val="ECECEC"/>
                </a:solidFill>
                <a:effectLst/>
                <a:latin typeface="+mj-lt"/>
              </a:rPr>
              <a:t> For any advanced data cleaning and preprocessing tasks.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Yearly and team-wise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 performance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insights for future seasons based on historical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1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0555-A8A7-4162-3E1D-EFF6287E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50094-0141-B33A-05C1-77F3CE60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3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 includes IPL match data from 2008 to 2024, covering: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Match details</a:t>
            </a:r>
            <a:r>
              <a:rPr lang="en-US" dirty="0"/>
              <a:t>: Dates, venues, teams, results (winner, margin of victory).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Player statistics</a:t>
            </a:r>
            <a:r>
              <a:rPr lang="en-US" dirty="0"/>
              <a:t>: Runs, wickets, strike rates, economy rates,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performance</a:t>
            </a:r>
            <a:r>
              <a:rPr lang="en-US" dirty="0"/>
              <a:t>: Wins, losses, net run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data</a:t>
            </a:r>
            <a:r>
              <a:rPr lang="en-US" dirty="0"/>
              <a:t>: Toss results, player of the match, and venue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Data Structure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CSV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Fields</a:t>
            </a:r>
            <a:r>
              <a:rPr lang="en-US" dirty="0"/>
              <a:t>: Examples of columns includes match ID, team names, player names, runs scored, wickets taken, and match outcomes.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7582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15B1-26FB-B2B7-6BB6-45458AA9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Performance Analysis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B968AE-4858-DCC7-416C-1E953BE62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808" y="2193885"/>
            <a:ext cx="1197219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Batsmen by Total Runs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anose="05020102010507070707" pitchFamily="18" charset="2"/>
              <a:buChar char="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Virat Kohli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David Warner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 de Villiers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Shane Watson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consistently featured in the top run-scorers list.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Bowlers by Wickets Taken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Lasith Malinga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Dwayne Bravo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Sunil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Narine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Jasprit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Bumrah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dominated with wicket-taking 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Strike Rates and Economy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 metrics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strike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batsmen)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economy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bowlers) played a significant role in        assessing performance across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A0F3-9211-99BA-77D5-E54AB17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Outcomes &amp; Toss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20E9-399A-DDD0-E961-750345A4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Match Outcomes: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Winning on basis of </a:t>
            </a:r>
            <a:r>
              <a:rPr lang="en-US" b="1" dirty="0"/>
              <a:t>wickets</a:t>
            </a:r>
            <a:r>
              <a:rPr lang="en-US" dirty="0"/>
              <a:t> and </a:t>
            </a:r>
            <a:r>
              <a:rPr lang="en-US" b="1" dirty="0"/>
              <a:t>Runs.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Toss Decisions influenced win percentages.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Teams Who choose Field first had a higher winning percentage historically.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Batting first and second based on the condition.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Toss heavily impact on Strategic decisions.</a:t>
            </a:r>
          </a:p>
        </p:txBody>
      </p:sp>
    </p:spTree>
    <p:extLst>
      <p:ext uri="{BB962C8B-B14F-4D97-AF65-F5344CB8AC3E}">
        <p14:creationId xmlns:p14="http://schemas.microsoft.com/office/powerpoint/2010/main" val="319048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51F4-7888-7E1E-3C35-9FA488F2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F6C9-2823-FDE8-6BF5-C674B139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Top IPL venues by Runs Scored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Wankhede Stadium (Mumbai) </a:t>
            </a:r>
            <a:r>
              <a:rPr lang="en-US" dirty="0"/>
              <a:t>and </a:t>
            </a:r>
            <a:r>
              <a:rPr lang="en-US" b="1" dirty="0"/>
              <a:t>M </a:t>
            </a:r>
            <a:r>
              <a:rPr lang="en-US" b="1" dirty="0" err="1"/>
              <a:t>Chinnaswamy</a:t>
            </a:r>
            <a:r>
              <a:rPr lang="en-US" b="1" dirty="0"/>
              <a:t> Stadium (Bangalore) </a:t>
            </a:r>
            <a:r>
              <a:rPr lang="en-US" dirty="0"/>
              <a:t>featured has high scoring venues.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Eden Gardens , MA Chidambaram Stadium and Feroz Shah </a:t>
            </a:r>
            <a:r>
              <a:rPr lang="en-US" b="1" dirty="0" err="1"/>
              <a:t>Kotla</a:t>
            </a:r>
            <a:r>
              <a:rPr lang="en-US" b="1" dirty="0"/>
              <a:t> </a:t>
            </a:r>
            <a:r>
              <a:rPr lang="en-US" dirty="0"/>
              <a:t>Stadium were the stadiums are key contributes to the wickets and runs.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Venue Impact on Team Performances: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Venues like </a:t>
            </a:r>
            <a:r>
              <a:rPr lang="en-US" b="1" dirty="0"/>
              <a:t>Wankhede</a:t>
            </a:r>
            <a:r>
              <a:rPr lang="en-US" dirty="0"/>
              <a:t> and M </a:t>
            </a:r>
            <a:r>
              <a:rPr lang="en-US" b="1" dirty="0" err="1"/>
              <a:t>Chinnaswamy</a:t>
            </a:r>
            <a:r>
              <a:rPr lang="en-US" b="1" dirty="0"/>
              <a:t> stadium </a:t>
            </a:r>
            <a:r>
              <a:rPr lang="en-US" dirty="0"/>
              <a:t>were known for high Scoring matches.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Feroz Shah </a:t>
            </a:r>
            <a:r>
              <a:rPr lang="en-US" dirty="0" err="1"/>
              <a:t>Kotla</a:t>
            </a:r>
            <a:r>
              <a:rPr lang="en-US" dirty="0"/>
              <a:t> and Rajiv Gandhi International Stadium often had a low Scoring Matches dur to pitch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032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B0F4-AF48-4F89-CC12-15A83ADA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Performances and Winning Percentages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F5EE-9106-1213-68A6-50CE827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Teams with Most Wins: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Mumbai Indians </a:t>
            </a:r>
            <a:r>
              <a:rPr lang="en-US" dirty="0"/>
              <a:t>and </a:t>
            </a:r>
            <a:r>
              <a:rPr lang="en-US" b="1" dirty="0"/>
              <a:t>Chennai Super Kings </a:t>
            </a:r>
            <a:r>
              <a:rPr lang="en-US" dirty="0"/>
              <a:t>emerged as the most successful teams ,and consistently topping the Points 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Winning Percentages: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Mumbai Indians: </a:t>
            </a:r>
            <a:r>
              <a:rPr lang="en-US" dirty="0"/>
              <a:t>High Win Percentages(Especially in playoff matches).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Chennai Super Kings: </a:t>
            </a:r>
            <a:r>
              <a:rPr lang="en-US" dirty="0"/>
              <a:t>Consistent high performance , making frequent appearance in finals.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Team Insights: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Royal Challengers Bangalore </a:t>
            </a:r>
            <a:r>
              <a:rPr lang="en-US" dirty="0"/>
              <a:t> and </a:t>
            </a:r>
            <a:r>
              <a:rPr lang="en-US" b="1" dirty="0"/>
              <a:t> Delhi Capitals </a:t>
            </a:r>
            <a:r>
              <a:rPr lang="en-US" dirty="0"/>
              <a:t>had inconsistent performance despite strong </a:t>
            </a:r>
            <a:r>
              <a:rPr lang="en-US" dirty="0" err="1"/>
              <a:t>batiing</a:t>
            </a:r>
            <a:r>
              <a:rPr lang="en-US" dirty="0"/>
              <a:t> lineups.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Teams like </a:t>
            </a:r>
            <a:r>
              <a:rPr lang="en-IN" b="1" dirty="0"/>
              <a:t>Kolkata Knight Riders </a:t>
            </a:r>
            <a:r>
              <a:rPr lang="en-IN" dirty="0"/>
              <a:t> and </a:t>
            </a:r>
            <a:r>
              <a:rPr lang="en-IN" b="1" dirty="0"/>
              <a:t>Sunrises Hyderabad </a:t>
            </a:r>
            <a:r>
              <a:rPr lang="en-IN" dirty="0"/>
              <a:t> has notable </a:t>
            </a:r>
            <a:r>
              <a:rPr lang="en-IN" dirty="0" err="1"/>
              <a:t>combacks</a:t>
            </a:r>
            <a:r>
              <a:rPr lang="en-IN" dirty="0"/>
              <a:t> in IPL.</a:t>
            </a:r>
          </a:p>
        </p:txBody>
      </p:sp>
    </p:spTree>
    <p:extLst>
      <p:ext uri="{BB962C8B-B14F-4D97-AF65-F5344CB8AC3E}">
        <p14:creationId xmlns:p14="http://schemas.microsoft.com/office/powerpoint/2010/main" val="110747862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336</TotalTime>
  <Words>1154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2</vt:lpstr>
      <vt:lpstr>Quotable</vt:lpstr>
      <vt:lpstr>IPL T20(2008–2024) Data Analysis Project  </vt:lpstr>
      <vt:lpstr>Project Overview</vt:lpstr>
      <vt:lpstr>Data Sources and Methodology</vt:lpstr>
      <vt:lpstr>Tools and Features</vt:lpstr>
      <vt:lpstr>Dataset Information</vt:lpstr>
      <vt:lpstr>Player Performance Analysis</vt:lpstr>
      <vt:lpstr>Match Outcomes &amp; Toss Analysis</vt:lpstr>
      <vt:lpstr>Venue Analysis</vt:lpstr>
      <vt:lpstr>Team Performances and Winning Percentages</vt:lpstr>
      <vt:lpstr>Player Milestones:</vt:lpstr>
      <vt:lpstr>Dashboard :</vt:lpstr>
      <vt:lpstr>Dashboard (Contd.,)</vt:lpstr>
      <vt:lpstr>Dashboard (Contd.,)</vt:lpstr>
      <vt:lpstr>Dashboard (Contd.,)</vt:lpstr>
      <vt:lpstr>Key Insights &amp; Future Scope: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Divakar S</dc:creator>
  <cp:lastModifiedBy>Divakar S</cp:lastModifiedBy>
  <cp:revision>14</cp:revision>
  <dcterms:created xsi:type="dcterms:W3CDTF">2024-10-24T11:36:55Z</dcterms:created>
  <dcterms:modified xsi:type="dcterms:W3CDTF">2024-12-05T16:07:29Z</dcterms:modified>
</cp:coreProperties>
</file>