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36808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6425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265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65010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006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943513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794511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6576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85878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2DDDD4-8CB8-496F-9B7C-0630598A418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39544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DDDD4-8CB8-496F-9B7C-0630598A418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41578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DDDD4-8CB8-496F-9B7C-0630598A4181}"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54060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DDDD4-8CB8-496F-9B7C-0630598A4181}"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125793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DDDD4-8CB8-496F-9B7C-0630598A4181}"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50884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2DDDD4-8CB8-496F-9B7C-0630598A418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50281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2DDDD4-8CB8-496F-9B7C-0630598A418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95975A-4284-44B4-9A76-FEC9FE76D2FB}" type="slidenum">
              <a:rPr lang="en-IN" smtClean="0"/>
              <a:t>‹#›</a:t>
            </a:fld>
            <a:endParaRPr lang="en-IN"/>
          </a:p>
        </p:txBody>
      </p:sp>
    </p:spTree>
    <p:extLst>
      <p:ext uri="{BB962C8B-B14F-4D97-AF65-F5344CB8AC3E}">
        <p14:creationId xmlns:p14="http://schemas.microsoft.com/office/powerpoint/2010/main" val="36406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2DDDD4-8CB8-496F-9B7C-0630598A4181}" type="datetimeFigureOut">
              <a:rPr lang="en-IN" smtClean="0"/>
              <a:t>29-08-2024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95975A-4284-44B4-9A76-FEC9FE76D2FB}" type="slidenum">
              <a:rPr lang="en-IN" smtClean="0"/>
              <a:t>‹#›</a:t>
            </a:fld>
            <a:endParaRPr lang="en-IN"/>
          </a:p>
        </p:txBody>
      </p:sp>
    </p:spTree>
    <p:extLst>
      <p:ext uri="{BB962C8B-B14F-4D97-AF65-F5344CB8AC3E}">
        <p14:creationId xmlns:p14="http://schemas.microsoft.com/office/powerpoint/2010/main" val="230994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9E9C59-E3AD-45A6-8BC4-00733AC57ECD}"/>
              </a:ext>
            </a:extLst>
          </p:cNvPr>
          <p:cNvSpPr>
            <a:spLocks noGrp="1"/>
          </p:cNvSpPr>
          <p:nvPr>
            <p:ph type="title"/>
          </p:nvPr>
        </p:nvSpPr>
        <p:spPr>
          <a:xfrm>
            <a:off x="677334" y="649356"/>
            <a:ext cx="8596668" cy="1320800"/>
          </a:xfrm>
        </p:spPr>
        <p:txBody>
          <a:bodyPr>
            <a:normAutofit/>
          </a:bodyPr>
          <a:lstStyle/>
          <a:p>
            <a:r>
              <a:rPr lang="en-US" sz="3200" dirty="0">
                <a:latin typeface="Algerian" panose="04020705040A02060702" pitchFamily="82" charset="0"/>
              </a:rPr>
              <a:t>EMPLOYEE DATA ANALYSIS USING </a:t>
            </a:r>
            <a:r>
              <a:rPr lang="en-US" dirty="0"/>
              <a:t>EXCEL</a:t>
            </a:r>
            <a:endParaRPr lang="en-IN" sz="3200" dirty="0">
              <a:highlight>
                <a:srgbClr val="FFFF00"/>
              </a:highlight>
              <a:latin typeface="Algerian" panose="04020705040A02060702" pitchFamily="82" charset="0"/>
            </a:endParaRPr>
          </a:p>
        </p:txBody>
      </p:sp>
      <p:sp>
        <p:nvSpPr>
          <p:cNvPr id="13" name="Content Placeholder 12">
            <a:extLst>
              <a:ext uri="{FF2B5EF4-FFF2-40B4-BE49-F238E27FC236}">
                <a16:creationId xmlns:a16="http://schemas.microsoft.com/office/drawing/2014/main" id="{D72B2340-DF81-438C-B25D-AA51784A0634}"/>
              </a:ext>
            </a:extLst>
          </p:cNvPr>
          <p:cNvSpPr>
            <a:spLocks noGrp="1"/>
          </p:cNvSpPr>
          <p:nvPr>
            <p:ph idx="1"/>
          </p:nvPr>
        </p:nvSpPr>
        <p:spPr>
          <a:xfrm>
            <a:off x="677334" y="1630017"/>
            <a:ext cx="8596668" cy="4411345"/>
          </a:xfrm>
        </p:spPr>
        <p:txBody>
          <a:bodyPr/>
          <a:lstStyle/>
          <a:p>
            <a:pPr marL="0" indent="0">
              <a:buNone/>
            </a:pPr>
            <a:r>
              <a:rPr lang="en-US" dirty="0"/>
              <a:t>STUDENT NAME:</a:t>
            </a:r>
            <a:r>
              <a:rPr lang="en-IN" dirty="0"/>
              <a:t> </a:t>
            </a:r>
            <a:r>
              <a:rPr lang="en-US" dirty="0"/>
              <a:t> ABINAYA.S</a:t>
            </a:r>
          </a:p>
          <a:p>
            <a:pPr marL="0" indent="0">
              <a:buNone/>
            </a:pPr>
            <a:r>
              <a:rPr lang="en-US" dirty="0"/>
              <a:t>REGISTER NO:</a:t>
            </a:r>
            <a:r>
              <a:rPr lang="en-IN" dirty="0"/>
              <a:t> asunm110312201301 </a:t>
            </a:r>
            <a:endParaRPr lang="en-US" dirty="0"/>
          </a:p>
          <a:p>
            <a:pPr marL="0" indent="0">
              <a:buNone/>
            </a:pPr>
            <a:r>
              <a:rPr lang="en-US" dirty="0"/>
              <a:t>DEPARTMENT:</a:t>
            </a:r>
            <a:r>
              <a:rPr lang="en-IN" dirty="0"/>
              <a:t> </a:t>
            </a:r>
            <a:r>
              <a:rPr lang="en-IN" dirty="0" err="1"/>
              <a:t>Bcom</a:t>
            </a:r>
            <a:r>
              <a:rPr lang="en-IN" dirty="0"/>
              <a:t>(General)</a:t>
            </a:r>
            <a:endParaRPr lang="en-US" dirty="0"/>
          </a:p>
          <a:p>
            <a:pPr marL="0" indent="0">
              <a:buNone/>
            </a:pPr>
            <a:r>
              <a:rPr lang="en-US" dirty="0"/>
              <a:t>COLLEGE:</a:t>
            </a:r>
            <a:r>
              <a:rPr lang="en-IN" dirty="0"/>
              <a:t> </a:t>
            </a:r>
            <a:r>
              <a:rPr lang="en-US" dirty="0"/>
              <a:t>D.R.B.C.C.C.HINDU COLLEGE</a:t>
            </a:r>
            <a:endParaRPr lang="en-IN" dirty="0"/>
          </a:p>
        </p:txBody>
      </p:sp>
      <p:sp>
        <p:nvSpPr>
          <p:cNvPr id="2" name="TextBox 1">
            <a:extLst>
              <a:ext uri="{FF2B5EF4-FFF2-40B4-BE49-F238E27FC236}">
                <a16:creationId xmlns:a16="http://schemas.microsoft.com/office/drawing/2014/main" id="{2188A47A-30FC-739D-4BB1-8B69038C3283}"/>
              </a:ext>
            </a:extLst>
          </p:cNvPr>
          <p:cNvSpPr txBox="1"/>
          <p:nvPr/>
        </p:nvSpPr>
        <p:spPr>
          <a:xfrm>
            <a:off x="5191498" y="252828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243011677"/>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B4E2-DBBB-458D-89CA-C6D746CD9A36}"/>
              </a:ext>
            </a:extLst>
          </p:cNvPr>
          <p:cNvSpPr>
            <a:spLocks noGrp="1"/>
          </p:cNvSpPr>
          <p:nvPr>
            <p:ph type="title"/>
          </p:nvPr>
        </p:nvSpPr>
        <p:spPr/>
        <p:txBody>
          <a:bodyPr/>
          <a:lstStyle/>
          <a:p>
            <a:r>
              <a:rPr lang="en-US" dirty="0">
                <a:latin typeface="Algerian" panose="04020705040A02060702" pitchFamily="82" charset="0"/>
              </a:rPr>
              <a:t>THE “WOW”IN OUR SOLUTION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2B06A47-6F74-4394-8766-04C6F551F44E}"/>
              </a:ext>
            </a:extLst>
          </p:cNvPr>
          <p:cNvSpPr>
            <a:spLocks noGrp="1"/>
          </p:cNvSpPr>
          <p:nvPr>
            <p:ph idx="1"/>
          </p:nvPr>
        </p:nvSpPr>
        <p:spPr/>
        <p:txBody>
          <a:bodyPr/>
          <a:lstStyle/>
          <a:p>
            <a:r>
              <a:rPr lang="en-IN" dirty="0"/>
              <a:t> 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2186185989"/>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680-46F2-4DDA-B43B-888126E223EC}"/>
              </a:ext>
            </a:extLst>
          </p:cNvPr>
          <p:cNvSpPr>
            <a:spLocks noGrp="1"/>
          </p:cNvSpPr>
          <p:nvPr>
            <p:ph type="title"/>
          </p:nvPr>
        </p:nvSpPr>
        <p:spPr/>
        <p:txBody>
          <a:bodyPr/>
          <a:lstStyle/>
          <a:p>
            <a:r>
              <a:rPr lang="en-US" dirty="0">
                <a:latin typeface="Algerian" panose="04020705040A02060702" pitchFamily="82" charset="0"/>
              </a:rPr>
              <a:t>MODELLING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E43E30F-8FBD-47FC-BA8A-475BDA6620F8}"/>
              </a:ext>
            </a:extLst>
          </p:cNvPr>
          <p:cNvSpPr>
            <a:spLocks noGrp="1"/>
          </p:cNvSpPr>
          <p:nvPr>
            <p:ph idx="1"/>
          </p:nvPr>
        </p:nvSpPr>
        <p:spPr/>
        <p:txBody>
          <a:bodyPr/>
          <a:lstStyle/>
          <a:p>
            <a:r>
              <a:rPr lang="en-IN" dirty="0"/>
              <a:t> In the </a:t>
            </a:r>
            <a:r>
              <a:rPr lang="en-IN" dirty="0" err="1"/>
              <a:t>modeling</a:t>
            </a:r>
            <a:r>
              <a:rPr lang="en-IN" dirty="0"/>
              <a:t>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4117723734"/>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352F-DC64-43E1-B9E6-8DD3027611A7}"/>
              </a:ext>
            </a:extLst>
          </p:cNvPr>
          <p:cNvSpPr>
            <a:spLocks noGrp="1"/>
          </p:cNvSpPr>
          <p:nvPr>
            <p:ph type="title"/>
          </p:nvPr>
        </p:nvSpPr>
        <p:spPr>
          <a:xfrm>
            <a:off x="796604" y="556592"/>
            <a:ext cx="8596668" cy="1073426"/>
          </a:xfrm>
        </p:spPr>
        <p:txBody>
          <a:bodyPr/>
          <a:lstStyle/>
          <a:p>
            <a:r>
              <a:rPr lang="en-US" dirty="0">
                <a:latin typeface="Algerian" panose="04020705040A02060702" pitchFamily="82" charset="0"/>
              </a:rPr>
              <a:t>RESULTS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290004E-E53E-4EE4-AF96-DA399A08CC01}"/>
              </a:ext>
            </a:extLst>
          </p:cNvPr>
          <p:cNvSpPr>
            <a:spLocks noGrp="1"/>
          </p:cNvSpPr>
          <p:nvPr>
            <p:ph idx="1"/>
          </p:nvPr>
        </p:nvSpPr>
        <p:spPr/>
        <p:txBody>
          <a:bodyPr/>
          <a:lstStyle/>
          <a:p>
            <a:r>
              <a:rPr lang="en-IN" dirty="0"/>
              <a:t> The results of our analysis of employee performance using Excel are impressive. We have successfully identified top performers, areas for improvement, and trends within the organization. By leveraging Excel’s </a:t>
            </a:r>
            <a:r>
              <a:rPr lang="en-IN" dirty="0" err="1"/>
              <a:t>modeling</a:t>
            </a:r>
            <a:r>
              <a:rPr lang="en-IN" dirty="0"/>
              <a:t>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1292315377"/>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0F03-123B-42FE-94A0-7889E3028036}"/>
              </a:ext>
            </a:extLst>
          </p:cNvPr>
          <p:cNvSpPr>
            <a:spLocks noGrp="1"/>
          </p:cNvSpPr>
          <p:nvPr>
            <p:ph type="title"/>
          </p:nvPr>
        </p:nvSpPr>
        <p:spPr>
          <a:xfrm>
            <a:off x="677334" y="569844"/>
            <a:ext cx="8596668" cy="1320800"/>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8EC291C-329B-4A32-B2EE-4FF5D9623753}"/>
              </a:ext>
            </a:extLst>
          </p:cNvPr>
          <p:cNvSpPr>
            <a:spLocks noGrp="1"/>
          </p:cNvSpPr>
          <p:nvPr>
            <p:ph idx="1"/>
          </p:nvPr>
        </p:nvSpPr>
        <p:spPr/>
        <p:txBody>
          <a:bodyPr/>
          <a:lstStyle/>
          <a:p>
            <a:pPr marL="0" indent="0">
              <a:buNone/>
            </a:pPr>
            <a:r>
              <a:rPr lang="en-IN" dirty="0"/>
              <a:t>In conclusion, our analysis of employee performance using Excel has yielded valuable insights and actionable recommendations to enhance organizational effectiveness. By leveraging Excel’s </a:t>
            </a:r>
            <a:r>
              <a:rPr lang="en-IN" dirty="0" err="1"/>
              <a:t>modeling</a:t>
            </a:r>
            <a:r>
              <a:rPr lang="en-IN" dirty="0"/>
              <a:t>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Tree>
    <p:extLst>
      <p:ext uri="{BB962C8B-B14F-4D97-AF65-F5344CB8AC3E}">
        <p14:creationId xmlns:p14="http://schemas.microsoft.com/office/powerpoint/2010/main" val="1946955373"/>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F4BF-5224-4A0C-B5FA-C203EB553D37}"/>
              </a:ext>
            </a:extLst>
          </p:cNvPr>
          <p:cNvSpPr>
            <a:spLocks noGrp="1"/>
          </p:cNvSpPr>
          <p:nvPr>
            <p:ph type="title"/>
          </p:nvPr>
        </p:nvSpPr>
        <p:spPr>
          <a:xfrm>
            <a:off x="599294" y="477078"/>
            <a:ext cx="8596668" cy="1320800"/>
          </a:xfrm>
        </p:spPr>
        <p:txBody>
          <a:bodyPr/>
          <a:lstStyle/>
          <a:p>
            <a:r>
              <a:rPr lang="en-US" dirty="0">
                <a:latin typeface="Algerian" panose="04020705040A02060702" pitchFamily="82" charset="0"/>
              </a:rPr>
              <a:t>PROJECT TITLE</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AF7B4ADD-B1A6-4806-A35B-ABAADFD72BAC}"/>
              </a:ext>
            </a:extLst>
          </p:cNvPr>
          <p:cNvSpPr>
            <a:spLocks noGrp="1"/>
          </p:cNvSpPr>
          <p:nvPr>
            <p:ph idx="1"/>
          </p:nvPr>
        </p:nvSpPr>
        <p:spPr/>
        <p:txBody>
          <a:bodyPr>
            <a:normAutofit/>
          </a:bodyPr>
          <a:lstStyle/>
          <a:p>
            <a:pPr marL="0" indent="0">
              <a:buNone/>
            </a:pPr>
            <a:r>
              <a:rPr lang="en-US" sz="2800" dirty="0">
                <a:latin typeface="Arial Rounded MT Bold" panose="020F0704030504030204" pitchFamily="34" charset="0"/>
              </a:rPr>
              <a:t>Employee Performance Analysis using Excel</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779564721"/>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3036-85A5-4BAD-B43C-ED1C556F46F9}"/>
              </a:ext>
            </a:extLst>
          </p:cNvPr>
          <p:cNvSpPr>
            <a:spLocks noGrp="1"/>
          </p:cNvSpPr>
          <p:nvPr>
            <p:ph type="title"/>
          </p:nvPr>
        </p:nvSpPr>
        <p:spPr/>
        <p:txBody>
          <a:bodyPr/>
          <a:lstStyle/>
          <a:p>
            <a:r>
              <a:rPr lang="en-US" dirty="0">
                <a:latin typeface="Algerian" panose="04020705040A02060702" pitchFamily="82" charset="0"/>
              </a:rPr>
              <a:t>AGENDA</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FFA4309-F6D6-4586-B8A0-E1C8D00590C4}"/>
              </a:ext>
            </a:extLst>
          </p:cNvPr>
          <p:cNvSpPr>
            <a:spLocks noGrp="1"/>
          </p:cNvSpPr>
          <p:nvPr>
            <p:ph idx="1"/>
          </p:nvPr>
        </p:nvSpPr>
        <p:spPr/>
        <p:txBody>
          <a:bodyPr/>
          <a:lstStyle/>
          <a:p>
            <a:pPr marL="0" indent="0">
              <a:buNone/>
            </a:pPr>
            <a:r>
              <a:rPr lang="en-US" dirty="0"/>
              <a:t>1.Problem Statement</a:t>
            </a:r>
          </a:p>
          <a:p>
            <a:pPr marL="0" indent="0">
              <a:buNone/>
            </a:pPr>
            <a:r>
              <a:rPr lang="en-US" dirty="0"/>
              <a:t>2.Project Overview</a:t>
            </a:r>
          </a:p>
          <a:p>
            <a:pPr marL="0" indent="0">
              <a:buNone/>
            </a:pPr>
            <a:r>
              <a:rPr lang="en-US" dirty="0"/>
              <a:t>3.End Users</a:t>
            </a:r>
          </a:p>
          <a:p>
            <a:pPr marL="0" indent="0">
              <a:buNone/>
            </a:pPr>
            <a:r>
              <a:rPr lang="en-US" dirty="0"/>
              <a:t>4.Our Solution and Preposition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a:t>
            </a:r>
          </a:p>
          <a:p>
            <a:pPr marL="0" indent="0">
              <a:buNone/>
            </a:pPr>
            <a:r>
              <a:rPr lang="en-US" dirty="0"/>
              <a:t>8.Conclusion</a:t>
            </a:r>
            <a:endParaRPr lang="en-IN" dirty="0"/>
          </a:p>
        </p:txBody>
      </p:sp>
    </p:spTree>
    <p:extLst>
      <p:ext uri="{BB962C8B-B14F-4D97-AF65-F5344CB8AC3E}">
        <p14:creationId xmlns:p14="http://schemas.microsoft.com/office/powerpoint/2010/main" val="3097053523"/>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5B6A-AB57-4135-A957-AC404CE9F683}"/>
              </a:ext>
            </a:extLst>
          </p:cNvPr>
          <p:cNvSpPr>
            <a:spLocks noGrp="1"/>
          </p:cNvSpPr>
          <p:nvPr>
            <p:ph type="title"/>
          </p:nvPr>
        </p:nvSpPr>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9D3E6A3-A39B-B8B6-E5B6-5659DFE618AC}"/>
              </a:ext>
            </a:extLst>
          </p:cNvPr>
          <p:cNvSpPr>
            <a:spLocks noGrp="1"/>
          </p:cNvSpPr>
          <p:nvPr>
            <p:ph idx="1"/>
          </p:nvPr>
        </p:nvSpPr>
        <p:spPr/>
        <p:txBody>
          <a:bodyPr/>
          <a:lstStyle/>
          <a:p>
            <a:pPr marL="0" indent="0">
              <a:buNone/>
            </a:pPr>
            <a:endParaRPr lang="en-IN" dirty="0"/>
          </a:p>
          <a:p>
            <a:r>
              <a:rPr lang="en-IN" dirty="0"/>
              <a:t>To analyse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t>
            </a:r>
            <a:r>
              <a:rPr lang="en-IN" dirty="0" err="1"/>
              <a:t>analyze</a:t>
            </a:r>
            <a:r>
              <a:rPr lang="en-IN" dirty="0"/>
              <a:t>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711666956"/>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48B1-2F97-423A-BA5D-DEC2A8217D89}"/>
              </a:ext>
            </a:extLst>
          </p:cNvPr>
          <p:cNvSpPr>
            <a:spLocks noGrp="1"/>
          </p:cNvSpPr>
          <p:nvPr>
            <p:ph type="title"/>
          </p:nvPr>
        </p:nvSpPr>
        <p:spPr/>
        <p:txBody>
          <a:bodyPr/>
          <a:lstStyle/>
          <a:p>
            <a:r>
              <a:rPr lang="en-US" dirty="0">
                <a:latin typeface="Algerian" panose="04020705040A02060702" pitchFamily="82" charset="0"/>
              </a:rPr>
              <a:t>PROJECT OVERVIEW</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CE4C023-65FB-44C1-B74B-39B258BECA93}"/>
              </a:ext>
            </a:extLst>
          </p:cNvPr>
          <p:cNvSpPr>
            <a:spLocks noGrp="1"/>
          </p:cNvSpPr>
          <p:nvPr>
            <p:ph idx="1"/>
          </p:nvPr>
        </p:nvSpPr>
        <p:spPr/>
        <p:txBody>
          <a:bodyPr/>
          <a:lstStyle/>
          <a:p>
            <a:r>
              <a:rPr lang="en-IN" dirty="0"/>
              <a:t>For the project overview on </a:t>
            </a:r>
            <a:r>
              <a:rPr lang="en-IN" dirty="0" err="1"/>
              <a:t>analyzing</a:t>
            </a:r>
            <a:r>
              <a:rPr lang="en-IN" dirty="0"/>
              <a:t>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t>
            </a:r>
            <a:r>
              <a:rPr lang="en-IN" dirty="0" err="1"/>
              <a:t>analyze</a:t>
            </a:r>
            <a:r>
              <a:rPr lang="en-IN" dirty="0"/>
              <a:t> data based on different criteria.</a:t>
            </a:r>
          </a:p>
        </p:txBody>
      </p:sp>
    </p:spTree>
    <p:extLst>
      <p:ext uri="{BB962C8B-B14F-4D97-AF65-F5344CB8AC3E}">
        <p14:creationId xmlns:p14="http://schemas.microsoft.com/office/powerpoint/2010/main" val="188521052"/>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AE53-8FCF-458D-BDE0-23ACCAB54456}"/>
              </a:ext>
            </a:extLst>
          </p:cNvPr>
          <p:cNvSpPr>
            <a:spLocks noGrp="1"/>
          </p:cNvSpPr>
          <p:nvPr>
            <p:ph type="title"/>
          </p:nvPr>
        </p:nvSpPr>
        <p:spPr/>
        <p:txBody>
          <a:bodyPr/>
          <a:lstStyle/>
          <a:p>
            <a:r>
              <a:rPr lang="en-US" dirty="0">
                <a:latin typeface="Algerian" panose="04020705040A02060702" pitchFamily="82" charset="0"/>
              </a:rPr>
              <a:t>WHO ARE THE END USERS</a:t>
            </a:r>
            <a:r>
              <a:rPr lang="en-US" dirty="0"/>
              <a:t>?</a:t>
            </a:r>
            <a:endParaRPr lang="en-IN" dirty="0"/>
          </a:p>
        </p:txBody>
      </p:sp>
      <p:sp>
        <p:nvSpPr>
          <p:cNvPr id="3" name="Content Placeholder 2">
            <a:extLst>
              <a:ext uri="{FF2B5EF4-FFF2-40B4-BE49-F238E27FC236}">
                <a16:creationId xmlns:a16="http://schemas.microsoft.com/office/drawing/2014/main" id="{F2C185AA-BB83-4796-8E64-9D84CA587E4B}"/>
              </a:ext>
            </a:extLst>
          </p:cNvPr>
          <p:cNvSpPr>
            <a:spLocks noGrp="1"/>
          </p:cNvSpPr>
          <p:nvPr>
            <p:ph idx="1"/>
          </p:nvPr>
        </p:nvSpPr>
        <p:spPr/>
        <p:txBody>
          <a:bodyPr/>
          <a:lstStyle/>
          <a:p>
            <a:r>
              <a:rPr lang="en-IN" dirty="0"/>
              <a:t> The end users for the employee performance analysis project using Excel would typically be managers, supervisors, or HR professionals who are responsible for evaluating and improving employee performance within an organization. They would use the </a:t>
            </a:r>
            <a:r>
              <a:rPr lang="en-IN" dirty="0" err="1"/>
              <a:t>analyzed</a:t>
            </a:r>
            <a:r>
              <a:rPr lang="en-IN" dirty="0"/>
              <a:t> data to make informed decisions, set goals, provide feedback, and implement strategies to enhance overall employee performance.</a:t>
            </a:r>
          </a:p>
        </p:txBody>
      </p:sp>
    </p:spTree>
    <p:extLst>
      <p:ext uri="{BB962C8B-B14F-4D97-AF65-F5344CB8AC3E}">
        <p14:creationId xmlns:p14="http://schemas.microsoft.com/office/powerpoint/2010/main" val="1726436194"/>
      </p:ext>
    </p:extLst>
  </p:cSld>
  <p:clrMapOvr>
    <a:masterClrMapping/>
  </p:clrMapOvr>
  <mc:AlternateContent xmlns:mc="http://schemas.openxmlformats.org/markup-compatibility/2006" xmlns:p15="http://schemas.microsoft.com/office/powerpoint/2012/main">
    <mc:Choice Requires="p15">
      <p:transition spd="slow" advClick="0" advTm="1000">
        <p15:prstTrans prst="fallOver"/>
      </p:transition>
    </mc:Choice>
    <mc:Fallback xmlns="">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620D-00F7-4C9A-9D3E-CA734BA254D4}"/>
              </a:ext>
            </a:extLst>
          </p:cNvPr>
          <p:cNvSpPr>
            <a:spLocks noGrp="1"/>
          </p:cNvSpPr>
          <p:nvPr>
            <p:ph type="title"/>
          </p:nvPr>
        </p:nvSpPr>
        <p:spPr/>
        <p:txBody>
          <a:bodyPr/>
          <a:lstStyle/>
          <a:p>
            <a:r>
              <a:rPr lang="en-US" dirty="0">
                <a:latin typeface="Algerian" panose="04020705040A02060702" pitchFamily="82" charset="0"/>
              </a:rPr>
              <a:t>OUR SOLUTION AND ITS VALUE PROPOSITION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1768A3C-F404-414C-9F78-627886104349}"/>
              </a:ext>
            </a:extLst>
          </p:cNvPr>
          <p:cNvSpPr>
            <a:spLocks noGrp="1"/>
          </p:cNvSpPr>
          <p:nvPr>
            <p:ph idx="1"/>
          </p:nvPr>
        </p:nvSpPr>
        <p:spPr/>
        <p:txBody>
          <a:bodyPr/>
          <a:lstStyle/>
          <a:p>
            <a:r>
              <a:rPr lang="en-IN" dirty="0"/>
              <a:t>The solution we’re proposing for </a:t>
            </a:r>
            <a:r>
              <a:rPr lang="en-IN" dirty="0" err="1"/>
              <a:t>analyzing</a:t>
            </a:r>
            <a:r>
              <a:rPr lang="en-IN" dirty="0"/>
              <a:t>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4195019493"/>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015A-A95C-4BA0-BF8D-9682B04C630E}"/>
              </a:ext>
            </a:extLst>
          </p:cNvPr>
          <p:cNvSpPr>
            <a:spLocks noGrp="1"/>
          </p:cNvSpPr>
          <p:nvPr>
            <p:ph type="title"/>
          </p:nvPr>
        </p:nvSpPr>
        <p:spPr>
          <a:xfrm>
            <a:off x="332777" y="450573"/>
            <a:ext cx="8596668" cy="1320800"/>
          </a:xfrm>
        </p:spPr>
        <p:txBody>
          <a:bodyPr/>
          <a:lstStyle/>
          <a:p>
            <a:r>
              <a:rPr lang="en-US" dirty="0">
                <a:latin typeface="Algerian" panose="04020705040A02060702" pitchFamily="82" charset="0"/>
              </a:rPr>
              <a:t>DATASET DESCRIPTION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45F7673-5711-4177-B531-E3B213B79AC1}"/>
              </a:ext>
            </a:extLst>
          </p:cNvPr>
          <p:cNvSpPr>
            <a:spLocks noGrp="1"/>
          </p:cNvSpPr>
          <p:nvPr>
            <p:ph idx="1"/>
          </p:nvPr>
        </p:nvSpPr>
        <p:spPr/>
        <p:txBody>
          <a:bodyPr/>
          <a:lstStyle/>
          <a:p>
            <a:r>
              <a:rPr lang="en-IN" dirty="0"/>
              <a:t> 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a:t>
            </a:r>
          </a:p>
        </p:txBody>
      </p:sp>
    </p:spTree>
    <p:extLst>
      <p:ext uri="{BB962C8B-B14F-4D97-AF65-F5344CB8AC3E}">
        <p14:creationId xmlns:p14="http://schemas.microsoft.com/office/powerpoint/2010/main" val="2933924940"/>
      </p:ext>
    </p:extLst>
  </p:cSld>
  <p:clrMapOvr>
    <a:masterClrMapping/>
  </p:clrMapOvr>
  <mc:AlternateContent xmlns:mc="http://schemas.openxmlformats.org/markup-compatibility/2006" xmlns:p15="http://schemas.microsoft.com/office/powerpoint/2012/main">
    <mc:Choice Requires="p15">
      <p:transition spd="slow" advTm="1000">
        <p15:prstTrans prst="fallOver"/>
      </p:transition>
    </mc:Choice>
    <mc:Fallback xmlns="">
      <p:transition spd="slow"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02A3-8F79-596A-3014-BFE14B936133}"/>
              </a:ext>
            </a:extLst>
          </p:cNvPr>
          <p:cNvSpPr>
            <a:spLocks noGrp="1"/>
          </p:cNvSpPr>
          <p:nvPr>
            <p:ph type="title"/>
          </p:nvPr>
        </p:nvSpPr>
        <p:spPr/>
        <p:txBody>
          <a:bodyPr/>
          <a:lstStyle/>
          <a:p>
            <a:r>
              <a:rPr lang="en-IN" dirty="0"/>
              <a:t>DATA SET DESCRIPTION</a:t>
            </a:r>
            <a:endParaRPr lang="en-US" dirty="0"/>
          </a:p>
        </p:txBody>
      </p:sp>
      <p:sp>
        <p:nvSpPr>
          <p:cNvPr id="3" name="Content Placeholder 2">
            <a:extLst>
              <a:ext uri="{FF2B5EF4-FFF2-40B4-BE49-F238E27FC236}">
                <a16:creationId xmlns:a16="http://schemas.microsoft.com/office/drawing/2014/main" id="{463E7D19-F15A-43CA-E720-9FB628D4840A}"/>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p:txBody>
      </p:sp>
    </p:spTree>
    <p:extLst>
      <p:ext uri="{BB962C8B-B14F-4D97-AF65-F5344CB8AC3E}">
        <p14:creationId xmlns:p14="http://schemas.microsoft.com/office/powerpoint/2010/main" val="2748422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104</Words>
  <Application>Microsoft Office PowerPoint</Application>
  <PresentationFormat>Widescreen</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 SET DESCRIPTION</vt:lpstr>
      <vt:lpstr>THE “WOW”IN OUR SOLUTION </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Apollo</dc:creator>
  <cp:lastModifiedBy>akshayaabi447@gmail.com</cp:lastModifiedBy>
  <cp:revision>5</cp:revision>
  <dcterms:created xsi:type="dcterms:W3CDTF">2024-08-29T03:57:56Z</dcterms:created>
  <dcterms:modified xsi:type="dcterms:W3CDTF">2024-08-29T07:50:33Z</dcterms:modified>
</cp:coreProperties>
</file>