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3" r:id="rId15"/>
    <p:sldId id="262" r:id="rId16"/>
    <p:sldId id="264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9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90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952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709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731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586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07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638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14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3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419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2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8" name="CaixaDeTexto 7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4</a:t>
            </a:r>
          </a:p>
        </p:txBody>
      </p:sp>
    </p:spTree>
    <p:extLst>
      <p:ext uri="{BB962C8B-B14F-4D97-AF65-F5344CB8AC3E}">
        <p14:creationId xmlns:p14="http://schemas.microsoft.com/office/powerpoint/2010/main" val="260246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51131" y="1784839"/>
            <a:ext cx="2889738" cy="6682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ANGULAR 4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223" y="2542809"/>
            <a:ext cx="2465554" cy="21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1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929631" y="370339"/>
            <a:ext cx="2139304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TYPESCRIPT</a:t>
            </a: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97" y="635650"/>
            <a:ext cx="10533050" cy="63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9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929631" y="370339"/>
            <a:ext cx="2139304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TYPESCRIPT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107" y="1125033"/>
            <a:ext cx="6468207" cy="512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2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929631" y="370339"/>
            <a:ext cx="2139304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TYPESCRIPT</a:t>
            </a: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44" y="1125033"/>
            <a:ext cx="6922477" cy="428695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031" y="5411992"/>
            <a:ext cx="6471138" cy="60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6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929631" y="370339"/>
            <a:ext cx="2139304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TYPESCRIPT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317" y="1239715"/>
            <a:ext cx="4067134" cy="490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1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14372" y="862708"/>
            <a:ext cx="124906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SETUP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914372" y="2391480"/>
            <a:ext cx="22220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Node.js &amp; NPM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typescript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Angular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Visual </a:t>
            </a:r>
            <a:r>
              <a:rPr lang="pt-PT" dirty="0" err="1"/>
              <a:t>Studio</a:t>
            </a:r>
            <a:r>
              <a:rPr lang="pt-PT" dirty="0"/>
              <a:t> </a:t>
            </a:r>
            <a:r>
              <a:rPr lang="pt-PT" dirty="0" err="1"/>
              <a:t>Code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2" name="CaixaDeTexto 1"/>
          <p:cNvSpPr txBox="1"/>
          <p:nvPr/>
        </p:nvSpPr>
        <p:spPr>
          <a:xfrm>
            <a:off x="5495191" y="463240"/>
            <a:ext cx="58029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NODE.JS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Download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>
                <a:hlinkClick r:id="rId2"/>
              </a:rPr>
              <a:t>https://nodejs.org/en/</a:t>
            </a: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 err="1"/>
              <a:t>Install</a:t>
            </a:r>
            <a:r>
              <a:rPr lang="pt-PT" dirty="0"/>
              <a:t> Setup exe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Open CMD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err="1"/>
              <a:t>Type</a:t>
            </a:r>
            <a:endParaRPr lang="pt-PT" dirty="0"/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node --</a:t>
            </a:r>
            <a:r>
              <a:rPr lang="pt-PT" dirty="0" err="1"/>
              <a:t>version</a:t>
            </a:r>
            <a:endParaRPr lang="pt-PT" dirty="0"/>
          </a:p>
          <a:p>
            <a:pPr marL="800100" lvl="1" indent="-342900">
              <a:buFont typeface="+mj-lt"/>
              <a:buAutoNum type="arabicPeriod"/>
            </a:pPr>
            <a:r>
              <a:rPr lang="pt-PT" dirty="0" err="1"/>
              <a:t>npm</a:t>
            </a:r>
            <a:r>
              <a:rPr lang="pt-PT" dirty="0"/>
              <a:t> --</a:t>
            </a:r>
            <a:r>
              <a:rPr lang="pt-PT" dirty="0" err="1"/>
              <a:t>version</a:t>
            </a:r>
            <a:r>
              <a:rPr lang="pt-PT" dirty="0"/>
              <a:t> </a:t>
            </a:r>
            <a:br>
              <a:rPr lang="pt-PT" dirty="0"/>
            </a:b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5495190" y="3809570"/>
            <a:ext cx="5802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ANGULAR CLI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err="1"/>
              <a:t>npm</a:t>
            </a:r>
            <a:r>
              <a:rPr lang="pt-PT" dirty="0"/>
              <a:t> </a:t>
            </a:r>
            <a:r>
              <a:rPr lang="pt-PT" dirty="0" err="1"/>
              <a:t>install</a:t>
            </a:r>
            <a:r>
              <a:rPr lang="pt-PT" dirty="0"/>
              <a:t> –g angular-</a:t>
            </a:r>
            <a:r>
              <a:rPr lang="pt-PT" dirty="0" err="1"/>
              <a:t>cli</a:t>
            </a: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 err="1"/>
              <a:t>Type</a:t>
            </a:r>
            <a:r>
              <a:rPr lang="pt-PT" dirty="0"/>
              <a:t>: </a:t>
            </a:r>
            <a:r>
              <a:rPr lang="pt-PT" dirty="0" err="1"/>
              <a:t>ng</a:t>
            </a:r>
            <a:r>
              <a:rPr lang="pt-PT" dirty="0"/>
              <a:t> --</a:t>
            </a:r>
            <a:r>
              <a:rPr lang="pt-PT" dirty="0" err="1"/>
              <a:t>version</a:t>
            </a:r>
            <a:br>
              <a:rPr lang="pt-PT" dirty="0"/>
            </a:b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95190" y="4824057"/>
            <a:ext cx="5802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Visual </a:t>
            </a:r>
            <a:r>
              <a:rPr lang="pt-PT" b="1" dirty="0" err="1"/>
              <a:t>Studio</a:t>
            </a:r>
            <a:r>
              <a:rPr lang="pt-PT" b="1" dirty="0"/>
              <a:t> </a:t>
            </a:r>
            <a:r>
              <a:rPr lang="pt-PT" b="1" dirty="0" err="1"/>
              <a:t>Code</a:t>
            </a:r>
            <a:endParaRPr lang="pt-PT" b="1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Download </a:t>
            </a:r>
            <a:r>
              <a:rPr lang="pt-PT" dirty="0" err="1"/>
              <a:t>from</a:t>
            </a:r>
            <a:r>
              <a:rPr lang="pt-PT" dirty="0"/>
              <a:t> https://code.visualstudio.com/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err="1"/>
              <a:t>Install</a:t>
            </a:r>
            <a:r>
              <a:rPr lang="pt-PT" dirty="0"/>
              <a:t> Setup exe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Open CMD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err="1"/>
              <a:t>Type</a:t>
            </a:r>
            <a:endParaRPr lang="pt-PT" dirty="0"/>
          </a:p>
          <a:p>
            <a:pPr marL="800100" lvl="1" indent="-342900">
              <a:buFont typeface="+mj-lt"/>
              <a:buAutoNum type="arabicPeriod"/>
            </a:pPr>
            <a:r>
              <a:rPr lang="pt-PT" dirty="0" err="1"/>
              <a:t>Code</a:t>
            </a:r>
            <a:r>
              <a:rPr lang="pt-PT" dirty="0"/>
              <a:t> . </a:t>
            </a:r>
            <a:br>
              <a:rPr lang="pt-PT" dirty="0"/>
            </a:br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5495190" y="2668479"/>
            <a:ext cx="24400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/>
              <a:t>TYPESCRIPT</a:t>
            </a:r>
            <a:endParaRPr lang="pt-PT" dirty="0"/>
          </a:p>
          <a:p>
            <a:r>
              <a:rPr lang="pt-PT" dirty="0" err="1"/>
              <a:t>npm</a:t>
            </a:r>
            <a:r>
              <a:rPr lang="pt-PT" dirty="0"/>
              <a:t> </a:t>
            </a:r>
            <a:r>
              <a:rPr lang="pt-PT" dirty="0" err="1"/>
              <a:t>install</a:t>
            </a:r>
            <a:r>
              <a:rPr lang="pt-PT" dirty="0"/>
              <a:t> -g </a:t>
            </a:r>
            <a:r>
              <a:rPr lang="pt-PT" dirty="0" err="1"/>
              <a:t>typescript</a:t>
            </a:r>
            <a:endParaRPr lang="pt-PT" dirty="0"/>
          </a:p>
          <a:p>
            <a:r>
              <a:rPr lang="pt-PT" dirty="0" err="1"/>
              <a:t>Type</a:t>
            </a:r>
            <a:r>
              <a:rPr lang="pt-PT" dirty="0"/>
              <a:t>: </a:t>
            </a:r>
            <a:r>
              <a:rPr lang="pt-PT" dirty="0" err="1"/>
              <a:t>tsc</a:t>
            </a:r>
            <a:r>
              <a:rPr lang="pt-PT" dirty="0"/>
              <a:t> --</a:t>
            </a:r>
            <a:r>
              <a:rPr lang="pt-PT" dirty="0" err="1"/>
              <a:t>version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620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14372" y="862708"/>
            <a:ext cx="2432076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ANGULAR CLI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914372" y="1951865"/>
            <a:ext cx="369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command line interface for Angular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3073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14372" y="862708"/>
            <a:ext cx="19495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Demo </a:t>
            </a:r>
            <a:r>
              <a:rPr lang="pt-PT" sz="3200" dirty="0" err="1"/>
              <a:t>App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4176319" y="2285972"/>
            <a:ext cx="28663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PT" dirty="0" err="1"/>
              <a:t>ng</a:t>
            </a:r>
            <a:r>
              <a:rPr lang="pt-PT" dirty="0"/>
              <a:t> </a:t>
            </a:r>
            <a:r>
              <a:rPr lang="pt-PT" dirty="0" err="1"/>
              <a:t>new</a:t>
            </a:r>
            <a:r>
              <a:rPr lang="pt-PT" dirty="0"/>
              <a:t> demo-</a:t>
            </a:r>
            <a:r>
              <a:rPr lang="pt-PT" dirty="0" err="1"/>
              <a:t>app</a:t>
            </a:r>
            <a:endParaRPr lang="pt-PT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PT" dirty="0"/>
              <a:t>cd demo-</a:t>
            </a:r>
            <a:r>
              <a:rPr lang="pt-PT"/>
              <a:t>app </a:t>
            </a:r>
            <a:endParaRPr lang="pt-PT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PT" dirty="0" err="1"/>
              <a:t>code</a:t>
            </a:r>
            <a:r>
              <a:rPr lang="pt-PT" dirty="0"/>
              <a:t> 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PT" dirty="0" err="1"/>
              <a:t>ng</a:t>
            </a:r>
            <a:r>
              <a:rPr lang="pt-PT" dirty="0"/>
              <a:t> serve </a:t>
            </a:r>
          </a:p>
        </p:txBody>
      </p:sp>
    </p:spTree>
    <p:extLst>
      <p:ext uri="{BB962C8B-B14F-4D97-AF65-F5344CB8AC3E}">
        <p14:creationId xmlns:p14="http://schemas.microsoft.com/office/powerpoint/2010/main" val="83913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4608057" y="1635901"/>
            <a:ext cx="3040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 err="1"/>
              <a:t>From</a:t>
            </a:r>
            <a:r>
              <a:rPr lang="pt-PT" sz="2800" dirty="0"/>
              <a:t> </a:t>
            </a:r>
            <a:r>
              <a:rPr lang="pt-PT" sz="2800" dirty="0" err="1"/>
              <a:t>Intro</a:t>
            </a:r>
            <a:r>
              <a:rPr lang="pt-PT" sz="2800" dirty="0"/>
              <a:t> to Setup</a:t>
            </a:r>
          </a:p>
        </p:txBody>
      </p:sp>
      <p:sp>
        <p:nvSpPr>
          <p:cNvPr id="3" name="Retângulo 2"/>
          <p:cNvSpPr/>
          <p:nvPr/>
        </p:nvSpPr>
        <p:spPr>
          <a:xfrm>
            <a:off x="1342292" y="2841982"/>
            <a:ext cx="26054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Why</a:t>
            </a:r>
            <a:r>
              <a:rPr lang="pt-PT" dirty="0"/>
              <a:t> Angular 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What</a:t>
            </a:r>
            <a:r>
              <a:rPr lang="pt-PT" dirty="0"/>
              <a:t> Can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Build</a:t>
            </a:r>
            <a:r>
              <a:rPr lang="pt-PT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Language</a:t>
            </a:r>
            <a:r>
              <a:rPr lang="pt-PT" dirty="0"/>
              <a:t> </a:t>
            </a:r>
            <a:r>
              <a:rPr lang="pt-PT" dirty="0" err="1"/>
              <a:t>Choices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Typescript</a:t>
            </a:r>
            <a:r>
              <a:rPr lang="pt-PT" dirty="0"/>
              <a:t> (</a:t>
            </a:r>
            <a:r>
              <a:rPr lang="pt-PT" dirty="0" err="1"/>
              <a:t>Intro</a:t>
            </a:r>
            <a:r>
              <a:rPr lang="pt-PT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Setup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Angular CLI</a:t>
            </a:r>
          </a:p>
        </p:txBody>
      </p:sp>
    </p:spTree>
    <p:extLst>
      <p:ext uri="{BB962C8B-B14F-4D97-AF65-F5344CB8AC3E}">
        <p14:creationId xmlns:p14="http://schemas.microsoft.com/office/powerpoint/2010/main" val="127772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231" y="2814271"/>
            <a:ext cx="8125923" cy="256014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14372" y="862708"/>
            <a:ext cx="30588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WHY ANGULAR 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215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14372" y="862708"/>
            <a:ext cx="3985386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WHAT CAN WE BUILD?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93" y="3042139"/>
            <a:ext cx="5683860" cy="269931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228192" y="2329962"/>
            <a:ext cx="174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Web &amp; Mobile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756880" y="2329962"/>
            <a:ext cx="96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Desktop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811" y="3639322"/>
            <a:ext cx="2495550" cy="75247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8025827" y="4677480"/>
            <a:ext cx="2462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http://electron.atom.io/</a:t>
            </a:r>
          </a:p>
        </p:txBody>
      </p:sp>
    </p:spTree>
    <p:extLst>
      <p:ext uri="{BB962C8B-B14F-4D97-AF65-F5344CB8AC3E}">
        <p14:creationId xmlns:p14="http://schemas.microsoft.com/office/powerpoint/2010/main" val="402963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14372" y="862708"/>
            <a:ext cx="3618235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LANGUAGE CHOICES</a:t>
            </a: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768" y="3341077"/>
            <a:ext cx="1457325" cy="457200"/>
          </a:xfrm>
          <a:prstGeom prst="rect">
            <a:avLst/>
          </a:prstGeom>
        </p:spPr>
      </p:pic>
      <p:pic>
        <p:nvPicPr>
          <p:cNvPr id="1026" name="Picture 2" descr="Image result for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2807432"/>
            <a:ext cx="1250217" cy="125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270" y="3154364"/>
            <a:ext cx="2420225" cy="6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4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774195" y="924254"/>
            <a:ext cx="2139304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TYPESCRIPT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5025642" y="1732764"/>
            <a:ext cx="163641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 err="1"/>
              <a:t>What</a:t>
            </a:r>
            <a:r>
              <a:rPr lang="pt-PT" sz="3200" dirty="0"/>
              <a:t> </a:t>
            </a:r>
            <a:r>
              <a:rPr lang="pt-PT" sz="3200" dirty="0" err="1"/>
              <a:t>is</a:t>
            </a:r>
            <a:r>
              <a:rPr lang="pt-PT" sz="3200" dirty="0"/>
              <a:t>?</a:t>
            </a: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89" y="3169992"/>
            <a:ext cx="112299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8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929631" y="370339"/>
            <a:ext cx="2139304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TYPESCRIPT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67" y="1125033"/>
            <a:ext cx="7356231" cy="465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0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929631" y="370339"/>
            <a:ext cx="2139304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TYPESCRIPT</a:t>
            </a: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8" y="1125033"/>
            <a:ext cx="8574332" cy="524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9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929631" y="370339"/>
            <a:ext cx="2139304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TYPESCRIPT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18" y="1125033"/>
            <a:ext cx="8006129" cy="45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18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140</Words>
  <Application>Microsoft Office PowerPoint</Application>
  <PresentationFormat>Ecrã Panorâmico</PresentationFormat>
  <Paragraphs>54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João Gomes</dc:creator>
  <cp:lastModifiedBy>João Gomes</cp:lastModifiedBy>
  <cp:revision>25</cp:revision>
  <dcterms:created xsi:type="dcterms:W3CDTF">2017-01-09T14:02:35Z</dcterms:created>
  <dcterms:modified xsi:type="dcterms:W3CDTF">2018-02-22T15:02:18Z</dcterms:modified>
</cp:coreProperties>
</file>