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815553" y="5516062"/>
            <a:ext cx="2560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End</a:t>
            </a:r>
            <a:r>
              <a:rPr lang="pt-PT" sz="2800" dirty="0"/>
              <a:t> to </a:t>
            </a:r>
            <a:r>
              <a:rPr lang="pt-PT" sz="2800" dirty="0" err="1"/>
              <a:t>End</a:t>
            </a:r>
            <a:r>
              <a:rPr lang="pt-PT" sz="2800" dirty="0"/>
              <a:t> </a:t>
            </a:r>
            <a:r>
              <a:rPr lang="pt-PT" sz="2800" dirty="0" err="1"/>
              <a:t>Tests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5047" y="1150717"/>
            <a:ext cx="134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Navigate</a:t>
            </a:r>
            <a:endParaRPr lang="pt-PT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16939" y="2659923"/>
            <a:ext cx="2811314" cy="246221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browser.get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16938" y="2428309"/>
            <a:ext cx="7287699" cy="246221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'protractor/globals'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pt-PT" altLang="pt-P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6939" y="2972444"/>
            <a:ext cx="2835445" cy="246221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browser.get(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'/users'</a:t>
            </a:r>
            <a:r>
              <a:rPr kumimoji="0" lang="pt-PT" altLang="pt-P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pt-PT" altLang="pt-P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5047" y="1150717"/>
            <a:ext cx="257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Selecting</a:t>
            </a:r>
            <a:r>
              <a:rPr lang="pt-PT" sz="2400" b="1" dirty="0"/>
              <a:t> </a:t>
            </a:r>
            <a:r>
              <a:rPr lang="pt-PT" sz="2400" b="1" dirty="0" err="1"/>
              <a:t>Elements</a:t>
            </a:r>
            <a:endParaRPr lang="pt-PT" sz="24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08824" y="2696294"/>
            <a:ext cx="5727032" cy="1384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greenParagraph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element(by.css(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'p.green'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pt-PT" altLang="pt-P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08824" y="3012553"/>
            <a:ext cx="3932608" cy="1384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greenParagraphs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element.all(by.css(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'p.green'</a:t>
            </a:r>
            <a:r>
              <a:rPr kumimoji="0" lang="pt-PT" altLang="pt-PT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pt-PT" altLang="pt-P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5047" y="1150717"/>
            <a:ext cx="3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GRABBING ELEMENT TEXT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6313" y="2628333"/>
            <a:ext cx="6194544" cy="769441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greenParagraph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(by.css(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p.green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96313" y="3362530"/>
            <a:ext cx="6194544" cy="215444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pt-PT" altLang="pt-P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PT" altLang="pt-PT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greenParagraph.getText();</a:t>
            </a:r>
            <a:endParaRPr kumimoji="0" lang="pt-PT" altLang="pt-P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4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5047" y="1150717"/>
            <a:ext cx="3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CLICKING ELEMENTS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2531" y="2517336"/>
            <a:ext cx="8442731" cy="104644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element(by(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 .submit-button"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pt-PT" altLang="pt-P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2531" y="3343865"/>
            <a:ext cx="8442731" cy="30777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submitButton.click();</a:t>
            </a:r>
            <a:endParaRPr kumimoji="0" lang="pt-PT" altLang="pt-PT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0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5047" y="1150717"/>
            <a:ext cx="3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COUNTING ELEMENTS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5041" y="2751093"/>
            <a:ext cx="8538983" cy="104644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blueParagraphsList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elements.all(by(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"p.blue"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pt-PT" altLang="pt-P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85041" y="3577622"/>
            <a:ext cx="8538983" cy="30777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pt-PT" altLang="pt-P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blueParagraphsList.count();</a:t>
            </a:r>
            <a:endParaRPr kumimoji="0" lang="pt-PT" altLang="pt-PT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5047" y="1150717"/>
            <a:ext cx="3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Sending</a:t>
            </a:r>
            <a:r>
              <a:rPr lang="pt-PT" sz="2400" b="1" dirty="0"/>
              <a:t> </a:t>
            </a:r>
            <a:r>
              <a:rPr lang="pt-PT" sz="2400" b="1" dirty="0" err="1"/>
              <a:t>keys</a:t>
            </a:r>
            <a:endParaRPr lang="pt-PT" sz="2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3810" y="2431878"/>
            <a:ext cx="8655862" cy="1231106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newTodoInput</a:t>
            </a: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element(by.css(</a:t>
            </a: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".add-todo input[type=text]"</a:t>
            </a: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pt-PT" altLang="pt-P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13810" y="3366129"/>
            <a:ext cx="8655862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newTodoInput</a:t>
            </a: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.sendKeys(</a:t>
            </a: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"Todo 4"</a:t>
            </a: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PT" altLang="pt-PT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47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121</Words>
  <Application>Microsoft Office PowerPoint</Application>
  <PresentationFormat>Ecrã Panorâmico</PresentationFormat>
  <Paragraphs>27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28</cp:revision>
  <dcterms:created xsi:type="dcterms:W3CDTF">2017-01-09T14:02:35Z</dcterms:created>
  <dcterms:modified xsi:type="dcterms:W3CDTF">2018-02-22T15:29:33Z</dcterms:modified>
</cp:coreProperties>
</file>