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0" r:id="rId5"/>
    <p:sldId id="264" r:id="rId6"/>
    <p:sldId id="271" r:id="rId7"/>
    <p:sldId id="272" r:id="rId8"/>
    <p:sldId id="265" r:id="rId9"/>
    <p:sldId id="273" r:id="rId10"/>
    <p:sldId id="274" r:id="rId11"/>
    <p:sldId id="266" r:id="rId12"/>
    <p:sldId id="275" r:id="rId13"/>
    <p:sldId id="277" r:id="rId14"/>
    <p:sldId id="276" r:id="rId15"/>
    <p:sldId id="278" r:id="rId16"/>
    <p:sldId id="279" r:id="rId17"/>
    <p:sldId id="280" r:id="rId18"/>
    <p:sldId id="292" r:id="rId19"/>
    <p:sldId id="267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68" r:id="rId28"/>
    <p:sldId id="288" r:id="rId29"/>
    <p:sldId id="289" r:id="rId30"/>
    <p:sldId id="290" r:id="rId31"/>
    <p:sldId id="269" r:id="rId32"/>
    <p:sldId id="291" r:id="rId3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9" name="CaixaDeTexto 8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9" name="CaixaDeTexto 8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9" name="CaixaDeTexto 8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9" name="CaixaDeTexto 8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12" name="CaixaDeTexto 11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7" name="CaixaDeTexto 6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10" name="CaixaDeTexto 9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86526" y="1909011"/>
            <a:ext cx="2566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/>
              <a:t>DEMO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86526" y="3017007"/>
            <a:ext cx="7427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Create</a:t>
            </a:r>
            <a:r>
              <a:rPr lang="pt-PT" sz="4000" dirty="0"/>
              <a:t> a </a:t>
            </a:r>
            <a:r>
              <a:rPr lang="pt-PT" sz="4000" dirty="0" err="1"/>
              <a:t>service</a:t>
            </a:r>
            <a:r>
              <a:rPr lang="pt-PT" sz="4000" dirty="0"/>
              <a:t> </a:t>
            </a:r>
            <a:r>
              <a:rPr lang="pt-PT" sz="4000" dirty="0" err="1"/>
              <a:t>class</a:t>
            </a:r>
            <a:r>
              <a:rPr lang="pt-PT" sz="4000" dirty="0"/>
              <a:t> </a:t>
            </a:r>
            <a:r>
              <a:rPr lang="pt-PT" sz="4000" dirty="0" err="1"/>
              <a:t>and</a:t>
            </a:r>
            <a:r>
              <a:rPr lang="pt-PT" sz="4000" dirty="0"/>
              <a:t> </a:t>
            </a:r>
            <a:r>
              <a:rPr lang="pt-PT" sz="4000" dirty="0" err="1"/>
              <a:t>refactor</a:t>
            </a:r>
            <a:r>
              <a:rPr lang="pt-PT" sz="4000" dirty="0"/>
              <a:t> </a:t>
            </a:r>
            <a:r>
              <a:rPr lang="pt-PT" sz="4000" dirty="0" err="1"/>
              <a:t>the</a:t>
            </a:r>
            <a:r>
              <a:rPr lang="pt-PT" sz="4000" dirty="0"/>
              <a:t> </a:t>
            </a:r>
            <a:r>
              <a:rPr lang="pt-PT" sz="4000" dirty="0" err="1"/>
              <a:t>Component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190173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715254" y="2868561"/>
            <a:ext cx="3026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Dependency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Injection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3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99411" y="2662989"/>
            <a:ext cx="9994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Dependency</a:t>
            </a:r>
            <a:r>
              <a:rPr lang="pt-PT" sz="4000" dirty="0"/>
              <a:t> </a:t>
            </a:r>
            <a:r>
              <a:rPr lang="pt-PT" sz="4000" dirty="0" err="1"/>
              <a:t>Injection</a:t>
            </a:r>
            <a:r>
              <a:rPr lang="pt-PT" sz="4000" dirty="0"/>
              <a:t> </a:t>
            </a:r>
            <a:r>
              <a:rPr lang="pt-PT" sz="4000" dirty="0" err="1"/>
              <a:t>is</a:t>
            </a:r>
            <a:r>
              <a:rPr lang="pt-PT" sz="4000" dirty="0"/>
              <a:t> </a:t>
            </a:r>
            <a:r>
              <a:rPr lang="pt-PT" sz="4000" dirty="0" err="1"/>
              <a:t>how</a:t>
            </a:r>
            <a:r>
              <a:rPr lang="pt-PT" sz="4000" dirty="0"/>
              <a:t> </a:t>
            </a:r>
            <a:r>
              <a:rPr lang="pt-PT" sz="4000" dirty="0" err="1"/>
              <a:t>we</a:t>
            </a:r>
            <a:r>
              <a:rPr lang="pt-PT" sz="4000" dirty="0"/>
              <a:t> </a:t>
            </a:r>
            <a:r>
              <a:rPr lang="pt-PT" sz="4000" dirty="0" err="1"/>
              <a:t>provide</a:t>
            </a:r>
            <a:r>
              <a:rPr lang="pt-PT" sz="4000" dirty="0"/>
              <a:t> </a:t>
            </a:r>
            <a:r>
              <a:rPr lang="pt-PT" sz="4000" dirty="0" err="1"/>
              <a:t>an</a:t>
            </a:r>
            <a:r>
              <a:rPr lang="pt-PT" sz="4000" dirty="0"/>
              <a:t> interface </a:t>
            </a:r>
            <a:r>
              <a:rPr lang="pt-PT" sz="4000" dirty="0" err="1"/>
              <a:t>of</a:t>
            </a:r>
            <a:r>
              <a:rPr lang="pt-PT" sz="4000" dirty="0"/>
              <a:t> a </a:t>
            </a:r>
            <a:r>
              <a:rPr lang="pt-PT" sz="4000" dirty="0" err="1"/>
              <a:t>class</a:t>
            </a:r>
            <a:r>
              <a:rPr lang="pt-PT" sz="4000" dirty="0"/>
              <a:t> to </a:t>
            </a:r>
            <a:r>
              <a:rPr lang="pt-PT" sz="4000" dirty="0" err="1"/>
              <a:t>another</a:t>
            </a:r>
            <a:r>
              <a:rPr lang="pt-PT" sz="4000" dirty="0"/>
              <a:t> angular </a:t>
            </a:r>
            <a:r>
              <a:rPr lang="pt-PT" sz="4000" dirty="0" err="1"/>
              <a:t>feature</a:t>
            </a:r>
            <a:r>
              <a:rPr lang="pt-PT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09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4058653" y="2277979"/>
            <a:ext cx="4700337" cy="3256547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Fluxograma: Documento 1"/>
          <p:cNvSpPr/>
          <p:nvPr/>
        </p:nvSpPr>
        <p:spPr>
          <a:xfrm>
            <a:off x="5582653" y="1860884"/>
            <a:ext cx="1524000" cy="126732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4828674" y="3314589"/>
            <a:ext cx="3031958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</a:t>
            </a:r>
            <a:endParaRPr lang="pt-PT" dirty="0"/>
          </a:p>
        </p:txBody>
      </p:sp>
      <p:sp>
        <p:nvSpPr>
          <p:cNvPr id="9" name="CaixaDeTexto 8"/>
          <p:cNvSpPr txBox="1"/>
          <p:nvPr/>
        </p:nvSpPr>
        <p:spPr>
          <a:xfrm>
            <a:off x="4716379" y="4620126"/>
            <a:ext cx="325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{</a:t>
            </a:r>
            <a:r>
              <a:rPr lang="pt-PT" b="1" dirty="0" err="1"/>
              <a:t>constructor</a:t>
            </a:r>
            <a:r>
              <a:rPr lang="pt-PT" b="1" dirty="0"/>
              <a:t>(</a:t>
            </a:r>
            <a:r>
              <a:rPr lang="pt-PT" b="1" dirty="0" err="1"/>
              <a:t>service</a:t>
            </a:r>
            <a:r>
              <a:rPr lang="pt-PT" b="1" dirty="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47498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4350" y="1503879"/>
            <a:ext cx="716981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Ship-list.component.ts</a:t>
            </a:r>
            <a:endParaRPr lang="pt-PT" dirty="0"/>
          </a:p>
        </p:txBody>
      </p:sp>
      <p:cxnSp>
        <p:nvCxnSpPr>
          <p:cNvPr id="5" name="Conexão reta 4"/>
          <p:cNvCxnSpPr/>
          <p:nvPr/>
        </p:nvCxnSpPr>
        <p:spPr>
          <a:xfrm>
            <a:off x="514350" y="1873211"/>
            <a:ext cx="71698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514350" y="1905295"/>
            <a:ext cx="716981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shipListComponent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[];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pt-PT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) {}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14351" y="4523874"/>
            <a:ext cx="4683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err="1"/>
              <a:t>Injecting</a:t>
            </a:r>
            <a:r>
              <a:rPr lang="pt-PT" b="1" dirty="0"/>
              <a:t> a </a:t>
            </a:r>
            <a:r>
              <a:rPr lang="pt-PT" b="1" dirty="0" err="1"/>
              <a:t>Service</a:t>
            </a:r>
            <a:r>
              <a:rPr lang="pt-PT" b="1" dirty="0"/>
              <a:t> </a:t>
            </a:r>
            <a:r>
              <a:rPr lang="pt-PT" b="1" dirty="0" err="1"/>
              <a:t>into</a:t>
            </a:r>
            <a:r>
              <a:rPr lang="pt-PT" b="1" dirty="0"/>
              <a:t> a </a:t>
            </a:r>
            <a:r>
              <a:rPr lang="pt-PT" b="1" dirty="0" err="1"/>
              <a:t>Component</a:t>
            </a:r>
            <a:endParaRPr lang="pt-PT" b="1" dirty="0"/>
          </a:p>
          <a:p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Locates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</a:t>
            </a:r>
            <a:r>
              <a:rPr lang="pt-PT" dirty="0"/>
              <a:t> in na Angular </a:t>
            </a:r>
            <a:r>
              <a:rPr lang="pt-PT" dirty="0" err="1"/>
              <a:t>injector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Injects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service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constructor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1111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22897" y="2113479"/>
            <a:ext cx="716981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ship.service.ts</a:t>
            </a:r>
            <a:endParaRPr lang="pt-PT" dirty="0"/>
          </a:p>
        </p:txBody>
      </p:sp>
      <p:cxnSp>
        <p:nvCxnSpPr>
          <p:cNvPr id="9" name="Conexão reta 8"/>
          <p:cNvCxnSpPr/>
          <p:nvPr/>
        </p:nvCxnSpPr>
        <p:spPr>
          <a:xfrm>
            <a:off x="722897" y="2482811"/>
            <a:ext cx="71698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722897" y="2514895"/>
            <a:ext cx="716981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Injectable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()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constructor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http: </a:t>
            </a:r>
            <a:r>
              <a:rPr lang="pt-PT" dirty="0" err="1">
                <a:solidFill>
                  <a:schemeClr val="accent6">
                    <a:lumMod val="75000"/>
                  </a:schemeClr>
                </a:solidFill>
              </a:rPr>
              <a:t>Http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) {}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getShips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()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[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(10, ‘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Millenium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Falcon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’),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(12, ‘x-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Wing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Fighter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’),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(14, ‘TIE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Fightter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’)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];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272589" y="1026695"/>
            <a:ext cx="4940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Injecting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Service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into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a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Service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8678779" y="2113479"/>
            <a:ext cx="283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 </a:t>
            </a:r>
            <a:r>
              <a:rPr lang="pt-PT" dirty="0" err="1"/>
              <a:t>order</a:t>
            </a:r>
            <a:r>
              <a:rPr lang="pt-PT" dirty="0"/>
              <a:t> to </a:t>
            </a:r>
            <a:r>
              <a:rPr lang="pt-PT" dirty="0" err="1"/>
              <a:t>have</a:t>
            </a:r>
            <a:r>
              <a:rPr lang="pt-PT" dirty="0"/>
              <a:t> DI,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need</a:t>
            </a:r>
            <a:r>
              <a:rPr lang="pt-PT" dirty="0"/>
              <a:t> to </a:t>
            </a:r>
            <a:r>
              <a:rPr lang="pt-PT" dirty="0" err="1"/>
              <a:t>decorate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class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452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812757" y="1684420"/>
            <a:ext cx="816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need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to </a:t>
            </a:r>
            <a:r>
              <a:rPr lang="pt-PT" sz="2800" b="1" dirty="0" err="1">
                <a:solidFill>
                  <a:schemeClr val="accent2">
                    <a:lumMod val="75000"/>
                  </a:schemeClr>
                </a:solidFill>
              </a:rPr>
              <a:t>provide</a:t>
            </a:r>
            <a:r>
              <a:rPr lang="pt-PT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service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to na Angular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injector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pt-PT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742950" y="2278350"/>
            <a:ext cx="510540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app.module.ts</a:t>
            </a:r>
            <a:endParaRPr lang="pt-PT" dirty="0"/>
          </a:p>
        </p:txBody>
      </p:sp>
      <p:cxnSp>
        <p:nvCxnSpPr>
          <p:cNvPr id="13" name="Conexão reta 12"/>
          <p:cNvCxnSpPr/>
          <p:nvPr/>
        </p:nvCxnSpPr>
        <p:spPr>
          <a:xfrm>
            <a:off x="742950" y="2647682"/>
            <a:ext cx="51054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742950" y="2647682"/>
            <a:ext cx="4944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BrowserModule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FormsModule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provides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ShipServices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bootstrap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AppModule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154203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08" y="4424362"/>
            <a:ext cx="1714500" cy="1095375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4" y="4414837"/>
            <a:ext cx="1733550" cy="10858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446" y="4424362"/>
            <a:ext cx="1714500" cy="10572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750" y="4424362"/>
            <a:ext cx="1714500" cy="107632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745832" y="1283370"/>
            <a:ext cx="4700337" cy="194109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Fluxograma: Documento 15"/>
          <p:cNvSpPr/>
          <p:nvPr/>
        </p:nvSpPr>
        <p:spPr>
          <a:xfrm>
            <a:off x="5269832" y="866274"/>
            <a:ext cx="1524000" cy="126732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4275221" y="2545177"/>
            <a:ext cx="325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{</a:t>
            </a:r>
            <a:r>
              <a:rPr lang="pt-PT" b="1" dirty="0" err="1"/>
              <a:t>constructor</a:t>
            </a:r>
            <a:r>
              <a:rPr lang="pt-PT" b="1" dirty="0"/>
              <a:t>(</a:t>
            </a:r>
            <a:r>
              <a:rPr lang="pt-PT" b="1" dirty="0" err="1"/>
              <a:t>Service</a:t>
            </a:r>
            <a:r>
              <a:rPr lang="pt-PT" b="1" dirty="0"/>
              <a:t>)}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889835" y="4001501"/>
            <a:ext cx="8414586" cy="225491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aixaDeTexto 8"/>
          <p:cNvSpPr txBox="1"/>
          <p:nvPr/>
        </p:nvSpPr>
        <p:spPr>
          <a:xfrm>
            <a:off x="4752223" y="5738882"/>
            <a:ext cx="103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Injector</a:t>
            </a:r>
            <a:endParaRPr lang="pt-PT" dirty="0"/>
          </a:p>
        </p:txBody>
      </p:sp>
      <p:cxnSp>
        <p:nvCxnSpPr>
          <p:cNvPr id="11" name="Conexão reta unidirecional 10"/>
          <p:cNvCxnSpPr>
            <a:stCxn id="4" idx="0"/>
            <a:endCxn id="15" idx="2"/>
          </p:cNvCxnSpPr>
          <p:nvPr/>
        </p:nvCxnSpPr>
        <p:spPr>
          <a:xfrm flipV="1">
            <a:off x="4106779" y="3224464"/>
            <a:ext cx="1989222" cy="1190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9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486526" y="1909011"/>
            <a:ext cx="2566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/>
              <a:t>DEMO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86526" y="3017007"/>
            <a:ext cx="7427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Add</a:t>
            </a:r>
            <a:r>
              <a:rPr lang="pt-PT" sz="4000" dirty="0"/>
              <a:t> </a:t>
            </a:r>
            <a:r>
              <a:rPr lang="pt-PT" sz="4000" dirty="0" err="1"/>
              <a:t>the</a:t>
            </a:r>
            <a:r>
              <a:rPr lang="pt-PT" sz="4000" dirty="0"/>
              <a:t> </a:t>
            </a:r>
            <a:r>
              <a:rPr lang="pt-PT" sz="4000" dirty="0" err="1"/>
              <a:t>service</a:t>
            </a:r>
            <a:r>
              <a:rPr lang="pt-PT" sz="4000" dirty="0"/>
              <a:t> </a:t>
            </a:r>
            <a:r>
              <a:rPr lang="pt-PT" sz="4000" dirty="0" err="1"/>
              <a:t>reference</a:t>
            </a:r>
            <a:r>
              <a:rPr lang="pt-PT" sz="4000" dirty="0"/>
              <a:t> to </a:t>
            </a:r>
            <a:r>
              <a:rPr lang="pt-PT" sz="4000" dirty="0" err="1"/>
              <a:t>the</a:t>
            </a:r>
            <a:r>
              <a:rPr lang="pt-PT" sz="4000" dirty="0"/>
              <a:t> componente.</a:t>
            </a:r>
          </a:p>
        </p:txBody>
      </p:sp>
    </p:spTree>
    <p:extLst>
      <p:ext uri="{BB962C8B-B14F-4D97-AF65-F5344CB8AC3E}">
        <p14:creationId xmlns:p14="http://schemas.microsoft.com/office/powerpoint/2010/main" val="666239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715254" y="2868561"/>
            <a:ext cx="1918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Injectors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1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2992198" y="96912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Services,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Dependency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Injection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Lifecycle</a:t>
            </a:r>
            <a:r>
              <a:rPr lang="pt-PT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800" dirty="0" err="1">
                <a:solidFill>
                  <a:schemeClr val="accent2">
                    <a:lumMod val="75000"/>
                  </a:schemeClr>
                </a:solidFill>
              </a:rPr>
              <a:t>Hooks</a:t>
            </a:r>
            <a:endParaRPr lang="pt-P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992198" y="2703484"/>
            <a:ext cx="6096000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Services, DI,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/>
              <a:t>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Refactoring</a:t>
            </a:r>
            <a:r>
              <a:rPr lang="pt-PT" dirty="0"/>
              <a:t> for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Dependency</a:t>
            </a:r>
            <a:r>
              <a:rPr lang="pt-PT" dirty="0"/>
              <a:t> </a:t>
            </a:r>
            <a:r>
              <a:rPr lang="pt-PT" dirty="0" err="1"/>
              <a:t>Injection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Injectors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endParaRPr lang="pt-PT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dirty="0" err="1"/>
              <a:t>Implementing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Their</a:t>
            </a:r>
            <a:r>
              <a:rPr lang="pt-PT" dirty="0"/>
              <a:t> Interfaces</a:t>
            </a:r>
          </a:p>
        </p:txBody>
      </p:sp>
    </p:spTree>
    <p:extLst>
      <p:ext uri="{BB962C8B-B14F-4D97-AF65-F5344CB8AC3E}">
        <p14:creationId xmlns:p14="http://schemas.microsoft.com/office/powerpoint/2010/main" val="1859474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90863" y="1652337"/>
            <a:ext cx="103150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provide</a:t>
            </a:r>
            <a:r>
              <a:rPr lang="pt-PT" sz="3200" dirty="0"/>
              <a:t> </a:t>
            </a:r>
            <a:r>
              <a:rPr lang="pt-PT" sz="3200" dirty="0" err="1"/>
              <a:t>services</a:t>
            </a:r>
            <a:r>
              <a:rPr lang="pt-PT" sz="3200" dirty="0"/>
              <a:t> to </a:t>
            </a:r>
            <a:r>
              <a:rPr lang="pt-PT" sz="3200" dirty="0" err="1"/>
              <a:t>Angular’s</a:t>
            </a:r>
            <a:r>
              <a:rPr lang="pt-PT" sz="3200" dirty="0"/>
              <a:t> </a:t>
            </a:r>
            <a:r>
              <a:rPr lang="pt-PT" sz="3200" dirty="0" err="1"/>
              <a:t>Injectors</a:t>
            </a:r>
            <a:endParaRPr lang="pt-PT" sz="3200" dirty="0"/>
          </a:p>
          <a:p>
            <a:endParaRPr lang="pt-PT" dirty="0"/>
          </a:p>
          <a:p>
            <a:r>
              <a:rPr lang="pt-PT" sz="3200" dirty="0" err="1"/>
              <a:t>When</a:t>
            </a:r>
            <a:r>
              <a:rPr lang="pt-PT" sz="3200" dirty="0"/>
              <a:t> </a:t>
            </a:r>
            <a:r>
              <a:rPr lang="pt-PT" sz="3200" dirty="0" err="1"/>
              <a:t>we</a:t>
            </a:r>
            <a:r>
              <a:rPr lang="pt-PT" sz="3200" dirty="0"/>
              <a:t> </a:t>
            </a:r>
            <a:r>
              <a:rPr lang="pt-PT" sz="3200" dirty="0" err="1"/>
              <a:t>inject</a:t>
            </a:r>
            <a:r>
              <a:rPr lang="pt-PT" sz="3200" dirty="0"/>
              <a:t> a </a:t>
            </a:r>
            <a:r>
              <a:rPr lang="pt-PT" sz="3200" dirty="0" err="1"/>
              <a:t>service</a:t>
            </a:r>
            <a:r>
              <a:rPr lang="pt-PT" sz="3200" dirty="0"/>
              <a:t>, Angular </a:t>
            </a:r>
            <a:r>
              <a:rPr lang="pt-PT" sz="3200" dirty="0" err="1"/>
              <a:t>searches</a:t>
            </a:r>
            <a:r>
              <a:rPr lang="pt-PT" sz="3200" dirty="0"/>
              <a:t> </a:t>
            </a:r>
            <a:r>
              <a:rPr lang="pt-PT" sz="3200" dirty="0" err="1"/>
              <a:t>the</a:t>
            </a:r>
            <a:r>
              <a:rPr lang="pt-PT" sz="3200" dirty="0"/>
              <a:t> </a:t>
            </a:r>
            <a:r>
              <a:rPr lang="pt-PT" sz="3200" dirty="0" err="1"/>
              <a:t>appropriate</a:t>
            </a:r>
            <a:r>
              <a:rPr lang="pt-PT" sz="3200" dirty="0"/>
              <a:t> </a:t>
            </a:r>
            <a:r>
              <a:rPr lang="pt-PT" sz="3200" dirty="0" err="1"/>
              <a:t>injectors</a:t>
            </a:r>
            <a:r>
              <a:rPr lang="pt-PT" sz="3200" dirty="0"/>
              <a:t> for </a:t>
            </a:r>
            <a:r>
              <a:rPr lang="pt-PT" sz="3200" dirty="0" err="1"/>
              <a:t>it</a:t>
            </a:r>
            <a:r>
              <a:rPr lang="pt-P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31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090863" y="1652337"/>
            <a:ext cx="10315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One</a:t>
            </a:r>
            <a:r>
              <a:rPr lang="pt-PT" sz="2800" dirty="0"/>
              <a:t> </a:t>
            </a:r>
            <a:r>
              <a:rPr lang="pt-PT" sz="2800" dirty="0" err="1"/>
              <a:t>injector</a:t>
            </a:r>
            <a:r>
              <a:rPr lang="pt-PT" sz="2800" dirty="0"/>
              <a:t> for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application</a:t>
            </a:r>
            <a:r>
              <a:rPr lang="pt-PT" sz="2800" dirty="0"/>
              <a:t> </a:t>
            </a:r>
            <a:r>
              <a:rPr lang="pt-PT" sz="2800" dirty="0" err="1"/>
              <a:t>root</a:t>
            </a:r>
            <a:endParaRPr lang="pt-PT" sz="2800" dirty="0"/>
          </a:p>
          <a:p>
            <a:endParaRPr lang="pt-PT" sz="2800" dirty="0"/>
          </a:p>
          <a:p>
            <a:r>
              <a:rPr lang="pt-PT" sz="2800" dirty="0" err="1"/>
              <a:t>And</a:t>
            </a:r>
            <a:r>
              <a:rPr lang="pt-PT" sz="2800" dirty="0"/>
              <a:t> a </a:t>
            </a:r>
            <a:r>
              <a:rPr lang="pt-PT" sz="2800" dirty="0" err="1"/>
              <a:t>hierarchical</a:t>
            </a:r>
            <a:r>
              <a:rPr lang="pt-PT" sz="2800" dirty="0"/>
              <a:t> DI </a:t>
            </a:r>
            <a:r>
              <a:rPr lang="pt-PT" sz="2800" dirty="0" err="1"/>
              <a:t>system</a:t>
            </a:r>
            <a:r>
              <a:rPr lang="pt-PT" sz="2800" dirty="0"/>
              <a:t> </a:t>
            </a:r>
            <a:r>
              <a:rPr lang="pt-PT" sz="2800" dirty="0" err="1"/>
              <a:t>with</a:t>
            </a:r>
            <a:r>
              <a:rPr lang="pt-PT" sz="2800" dirty="0"/>
              <a:t> a </a:t>
            </a:r>
            <a:r>
              <a:rPr lang="pt-PT" sz="2800" dirty="0" err="1"/>
              <a:t>tree</a:t>
            </a:r>
            <a:r>
              <a:rPr lang="pt-PT" sz="2800" dirty="0"/>
              <a:t>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injectors</a:t>
            </a:r>
            <a:r>
              <a:rPr lang="pt-PT" sz="2800" dirty="0"/>
              <a:t> </a:t>
            </a:r>
            <a:r>
              <a:rPr lang="pt-PT" sz="2800" dirty="0" err="1"/>
              <a:t>that</a:t>
            </a:r>
            <a:r>
              <a:rPr lang="pt-PT" sz="2800" dirty="0"/>
              <a:t> </a:t>
            </a:r>
            <a:r>
              <a:rPr lang="pt-PT" sz="2800" dirty="0" err="1"/>
              <a:t>parallel</a:t>
            </a:r>
            <a:r>
              <a:rPr lang="pt-PT" sz="2800" dirty="0"/>
              <a:t> na </a:t>
            </a:r>
            <a:r>
              <a:rPr lang="pt-PT" sz="2800" dirty="0" err="1"/>
              <a:t>applications’s</a:t>
            </a:r>
            <a:r>
              <a:rPr lang="pt-PT" sz="2800" dirty="0"/>
              <a:t> componente </a:t>
            </a:r>
            <a:r>
              <a:rPr lang="pt-PT" sz="2800" dirty="0" err="1"/>
              <a:t>tree</a:t>
            </a:r>
            <a:r>
              <a:rPr lang="pt-P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6598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567" y="2223336"/>
            <a:ext cx="7534275" cy="37909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318083" y="946483"/>
            <a:ext cx="468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Hierarchical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, </a:t>
            </a:r>
            <a:r>
              <a:rPr lang="pt-PT" dirty="0" err="1"/>
              <a:t>Hierarchical</a:t>
            </a:r>
            <a:r>
              <a:rPr lang="pt-PT" dirty="0"/>
              <a:t> </a:t>
            </a:r>
            <a:r>
              <a:rPr lang="pt-PT" dirty="0" err="1"/>
              <a:t>Injectors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86092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668379" y="2935704"/>
            <a:ext cx="9737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Where</a:t>
            </a:r>
            <a:r>
              <a:rPr lang="pt-PT" sz="3600" dirty="0"/>
              <a:t> do </a:t>
            </a:r>
            <a:r>
              <a:rPr lang="pt-PT" sz="3600" dirty="0" err="1"/>
              <a:t>we</a:t>
            </a:r>
            <a:r>
              <a:rPr lang="pt-PT" sz="3600" dirty="0"/>
              <a:t> set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providers</a:t>
            </a:r>
            <a:r>
              <a:rPr lang="pt-PT" sz="3600" dirty="0"/>
              <a:t>?</a:t>
            </a:r>
          </a:p>
          <a:p>
            <a:r>
              <a:rPr lang="pt-PT" sz="3600" dirty="0"/>
              <a:t>In </a:t>
            </a:r>
            <a:r>
              <a:rPr lang="pt-PT" sz="3600" dirty="0" err="1"/>
              <a:t>the</a:t>
            </a:r>
            <a:r>
              <a:rPr lang="pt-PT" sz="3600" dirty="0"/>
              <a:t> componente </a:t>
            </a:r>
            <a:r>
              <a:rPr lang="pt-PT" sz="3600" dirty="0" err="1"/>
              <a:t>or</a:t>
            </a:r>
            <a:r>
              <a:rPr lang="pt-PT" sz="3600" dirty="0"/>
              <a:t> na Angular Module?</a:t>
            </a:r>
          </a:p>
        </p:txBody>
      </p:sp>
    </p:spTree>
    <p:extLst>
      <p:ext uri="{BB962C8B-B14F-4D97-AF65-F5344CB8AC3E}">
        <p14:creationId xmlns:p14="http://schemas.microsoft.com/office/powerpoint/2010/main" val="1234988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22898" y="2611148"/>
            <a:ext cx="5180597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selector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templateUrl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‘ships-list.componente.html’,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providers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: [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shipService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]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//…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22898" y="1283367"/>
            <a:ext cx="282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Providing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in a 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endParaRPr lang="pt-PT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530992" y="3395978"/>
            <a:ext cx="510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Available</a:t>
            </a:r>
            <a:r>
              <a:rPr lang="pt-PT" dirty="0"/>
              <a:t> to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any</a:t>
            </a:r>
            <a:r>
              <a:rPr lang="pt-PT" dirty="0"/>
              <a:t> in </a:t>
            </a:r>
            <a:r>
              <a:rPr lang="pt-PT" dirty="0" err="1"/>
              <a:t>its</a:t>
            </a:r>
            <a:r>
              <a:rPr lang="pt-PT" dirty="0"/>
              <a:t> </a:t>
            </a:r>
            <a:r>
              <a:rPr lang="pt-PT" dirty="0" err="1"/>
              <a:t>tree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09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22898" y="1283367"/>
            <a:ext cx="319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Providing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 in a Angular Module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178461" y="2551429"/>
            <a:ext cx="4944979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@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NgModule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imports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BrowserModule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FormsModule</a:t>
            </a:r>
            <a:endParaRPr lang="pt-PT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declarations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],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provides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ShipServices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bootstrap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ShipComponent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AppModule</a:t>
            </a:r>
            <a:r>
              <a:rPr lang="pt-PT" dirty="0"/>
              <a:t> </a:t>
            </a:r>
            <a:r>
              <a:rPr lang="pt-PT" dirty="0">
                <a:solidFill>
                  <a:schemeClr val="tx2">
                    <a:lumMod val="60000"/>
                    <a:lumOff val="40000"/>
                  </a:schemeClr>
                </a:solidFill>
              </a:rPr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330331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486526" y="1909011"/>
            <a:ext cx="2566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6600" dirty="0"/>
              <a:t>DEMO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486526" y="3017007"/>
            <a:ext cx="742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 err="1"/>
              <a:t>Provide</a:t>
            </a:r>
            <a:r>
              <a:rPr lang="pt-PT" sz="4000" dirty="0"/>
              <a:t> </a:t>
            </a:r>
            <a:r>
              <a:rPr lang="pt-PT" sz="4000" dirty="0" err="1"/>
              <a:t>the</a:t>
            </a:r>
            <a:r>
              <a:rPr lang="pt-PT" sz="4000" dirty="0"/>
              <a:t> </a:t>
            </a:r>
            <a:r>
              <a:rPr lang="pt-PT" sz="4000" dirty="0" err="1"/>
              <a:t>service</a:t>
            </a:r>
            <a:r>
              <a:rPr lang="pt-PT" sz="4000" dirty="0"/>
              <a:t> to </a:t>
            </a:r>
            <a:r>
              <a:rPr lang="pt-PT" sz="4000" dirty="0" err="1"/>
              <a:t>the</a:t>
            </a:r>
            <a:r>
              <a:rPr lang="pt-PT" sz="4000" dirty="0"/>
              <a:t> </a:t>
            </a:r>
            <a:r>
              <a:rPr lang="pt-PT" sz="4000" dirty="0" err="1"/>
              <a:t>injector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63260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715254" y="2868561"/>
            <a:ext cx="36948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Lifecycle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Hooks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19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978569" y="2342147"/>
            <a:ext cx="10443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Component</a:t>
            </a:r>
            <a:r>
              <a:rPr lang="pt-PT" sz="3600" dirty="0"/>
              <a:t> </a:t>
            </a:r>
            <a:r>
              <a:rPr lang="pt-PT" sz="3600" dirty="0" err="1"/>
              <a:t>Lifecycle</a:t>
            </a:r>
            <a:r>
              <a:rPr lang="pt-PT" sz="3600" dirty="0"/>
              <a:t> </a:t>
            </a:r>
            <a:r>
              <a:rPr lang="pt-PT" sz="3600" dirty="0" err="1"/>
              <a:t>hooks</a:t>
            </a:r>
            <a:endParaRPr lang="pt-PT" sz="3600" dirty="0"/>
          </a:p>
          <a:p>
            <a:endParaRPr lang="pt-PT" sz="3600" dirty="0"/>
          </a:p>
          <a:p>
            <a:r>
              <a:rPr lang="pt-PT" sz="3600" dirty="0" err="1"/>
              <a:t>Lifecycle</a:t>
            </a:r>
            <a:r>
              <a:rPr lang="pt-PT" sz="3600" dirty="0"/>
              <a:t> </a:t>
            </a:r>
            <a:r>
              <a:rPr lang="pt-PT" sz="3600" dirty="0" err="1"/>
              <a:t>hooks</a:t>
            </a:r>
            <a:r>
              <a:rPr lang="pt-PT" sz="3600" dirty="0"/>
              <a:t> </a:t>
            </a:r>
            <a:r>
              <a:rPr lang="pt-PT" sz="3600" dirty="0" err="1"/>
              <a:t>allow</a:t>
            </a:r>
            <a:r>
              <a:rPr lang="pt-PT" sz="3600" dirty="0"/>
              <a:t> </a:t>
            </a:r>
            <a:r>
              <a:rPr lang="pt-PT" sz="3600" dirty="0" err="1"/>
              <a:t>us</a:t>
            </a:r>
            <a:r>
              <a:rPr lang="pt-PT" sz="3600" dirty="0"/>
              <a:t> to </a:t>
            </a:r>
            <a:r>
              <a:rPr lang="pt-PT" sz="3600" dirty="0" err="1"/>
              <a:t>tap</a:t>
            </a:r>
            <a:r>
              <a:rPr lang="pt-PT" sz="3600" dirty="0"/>
              <a:t> </a:t>
            </a:r>
            <a:r>
              <a:rPr lang="pt-PT" sz="3600" dirty="0" err="1"/>
              <a:t>into</a:t>
            </a:r>
            <a:r>
              <a:rPr lang="pt-PT" sz="3600" dirty="0"/>
              <a:t> </a:t>
            </a:r>
            <a:r>
              <a:rPr lang="pt-PT" sz="3600" dirty="0" err="1"/>
              <a:t>specific</a:t>
            </a:r>
            <a:r>
              <a:rPr lang="pt-PT" sz="3600" dirty="0"/>
              <a:t> </a:t>
            </a:r>
            <a:r>
              <a:rPr lang="pt-PT" sz="3600" dirty="0" err="1"/>
              <a:t>moments</a:t>
            </a:r>
            <a:r>
              <a:rPr lang="pt-PT" sz="3600" dirty="0"/>
              <a:t> in </a:t>
            </a:r>
            <a:r>
              <a:rPr lang="pt-PT" sz="3600" dirty="0" err="1"/>
              <a:t>the</a:t>
            </a:r>
            <a:r>
              <a:rPr lang="pt-PT" sz="3600" dirty="0"/>
              <a:t> </a:t>
            </a:r>
            <a:r>
              <a:rPr lang="pt-PT" sz="3600" dirty="0" err="1"/>
              <a:t>application</a:t>
            </a:r>
            <a:r>
              <a:rPr lang="pt-PT" sz="3600" dirty="0"/>
              <a:t> </a:t>
            </a:r>
            <a:r>
              <a:rPr lang="pt-PT" sz="3600" dirty="0" err="1"/>
              <a:t>lifecycle</a:t>
            </a:r>
            <a:r>
              <a:rPr lang="pt-PT" sz="3600" dirty="0"/>
              <a:t> to </a:t>
            </a:r>
            <a:r>
              <a:rPr lang="pt-PT" sz="3600" dirty="0" err="1"/>
              <a:t>perform</a:t>
            </a:r>
            <a:r>
              <a:rPr lang="pt-PT" sz="3600" dirty="0"/>
              <a:t> </a:t>
            </a:r>
            <a:r>
              <a:rPr lang="pt-PT" sz="3600" dirty="0" err="1"/>
              <a:t>logic</a:t>
            </a:r>
            <a:r>
              <a:rPr lang="pt-PT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5694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042737" y="1524000"/>
            <a:ext cx="988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lifecycle</a:t>
            </a:r>
            <a:r>
              <a:rPr lang="pt-PT" dirty="0"/>
              <a:t> </a:t>
            </a:r>
            <a:r>
              <a:rPr lang="pt-PT" dirty="0" err="1"/>
              <a:t>hook’s</a:t>
            </a:r>
            <a:r>
              <a:rPr lang="pt-PT" dirty="0"/>
              <a:t> </a:t>
            </a:r>
            <a:r>
              <a:rPr lang="pt-PT" dirty="0" err="1"/>
              <a:t>OnInit</a:t>
            </a:r>
            <a:r>
              <a:rPr lang="pt-PT" dirty="0"/>
              <a:t> interface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393406" y="2579064"/>
            <a:ext cx="5180597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selector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templateUrl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‘ships-list.componente.html’,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implements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OnInit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ngOnInit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()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//….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911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61339" y="2833392"/>
            <a:ext cx="42487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Services, DI, and Lifecycle Hooks</a:t>
            </a:r>
            <a:endParaRPr lang="pt-PT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06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74822" y="2711116"/>
            <a:ext cx="3256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 err="1"/>
              <a:t>ngOnInit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ngOnChanges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ngAfterViewInit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ngOnChanges</a:t>
            </a: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 err="1"/>
              <a:t>ngOnDestroy</a:t>
            </a:r>
            <a:endParaRPr lang="pt-PT" dirty="0"/>
          </a:p>
        </p:txBody>
      </p:sp>
      <p:sp>
        <p:nvSpPr>
          <p:cNvPr id="4" name="Oval 3"/>
          <p:cNvSpPr/>
          <p:nvPr/>
        </p:nvSpPr>
        <p:spPr>
          <a:xfrm>
            <a:off x="5277853" y="1636295"/>
            <a:ext cx="4507831" cy="404261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3600" dirty="0" err="1">
                <a:solidFill>
                  <a:schemeClr val="accent2">
                    <a:lumMod val="75000"/>
                  </a:schemeClr>
                </a:solidFill>
              </a:rPr>
              <a:t>Component</a:t>
            </a:r>
            <a:endParaRPr lang="pt-PT" sz="3600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PT" sz="3600" dirty="0" err="1">
                <a:solidFill>
                  <a:schemeClr val="accent2">
                    <a:lumMod val="75000"/>
                  </a:schemeClr>
                </a:solidFill>
              </a:rPr>
              <a:t>Lifecycle</a:t>
            </a:r>
            <a:endParaRPr lang="pt-PT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630779" y="2147748"/>
            <a:ext cx="433137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1</a:t>
            </a:r>
          </a:p>
        </p:txBody>
      </p:sp>
      <p:sp>
        <p:nvSpPr>
          <p:cNvPr id="9" name="Oval 8"/>
          <p:cNvSpPr/>
          <p:nvPr/>
        </p:nvSpPr>
        <p:spPr>
          <a:xfrm>
            <a:off x="8382002" y="1715339"/>
            <a:ext cx="433137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9352547" y="4125730"/>
            <a:ext cx="433137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3</a:t>
            </a:r>
          </a:p>
        </p:txBody>
      </p:sp>
      <p:sp>
        <p:nvSpPr>
          <p:cNvPr id="11" name="Oval 10"/>
          <p:cNvSpPr/>
          <p:nvPr/>
        </p:nvSpPr>
        <p:spPr>
          <a:xfrm>
            <a:off x="7531768" y="5446294"/>
            <a:ext cx="433137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4</a:t>
            </a:r>
          </a:p>
        </p:txBody>
      </p:sp>
      <p:sp>
        <p:nvSpPr>
          <p:cNvPr id="12" name="Oval 11"/>
          <p:cNvSpPr/>
          <p:nvPr/>
        </p:nvSpPr>
        <p:spPr>
          <a:xfrm>
            <a:off x="5414210" y="4590951"/>
            <a:ext cx="433137" cy="465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467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3974124" y="2868561"/>
            <a:ext cx="65063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Implementing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Lifecycle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Hooks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Their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Interfaces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2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86037" y="1873211"/>
            <a:ext cx="10643437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Component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selector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ship-list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’,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templateUrl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: ‘ships-list.componente.html’,</a:t>
            </a:r>
          </a:p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implements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OnChanges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,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OnInit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,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AfterViewInit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,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OnDestroy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ngOnInit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  <a:highlight>
                  <a:srgbClr val="FFFF00"/>
                </a:highlight>
              </a:rPr>
              <a:t>()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//….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60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505808" y="2250831"/>
            <a:ext cx="2804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Code</a:t>
            </a:r>
            <a:r>
              <a:rPr lang="pt-PT" dirty="0"/>
              <a:t> reuse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Structural</a:t>
            </a:r>
            <a:r>
              <a:rPr lang="pt-PT" dirty="0"/>
              <a:t> </a:t>
            </a:r>
            <a:r>
              <a:rPr lang="pt-PT" dirty="0" err="1"/>
              <a:t>integrity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2394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715254" y="2868561"/>
            <a:ext cx="1918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Services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25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203159" y="2807368"/>
            <a:ext cx="10651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/>
              <a:t>A </a:t>
            </a:r>
            <a:r>
              <a:rPr lang="pt-PT" sz="3200" dirty="0" err="1"/>
              <a:t>service</a:t>
            </a:r>
            <a:r>
              <a:rPr lang="pt-PT" sz="3200" dirty="0"/>
              <a:t> </a:t>
            </a:r>
            <a:r>
              <a:rPr lang="pt-PT" sz="3200" dirty="0" err="1"/>
              <a:t>provides</a:t>
            </a:r>
            <a:r>
              <a:rPr lang="pt-PT" sz="3200" dirty="0"/>
              <a:t> </a:t>
            </a:r>
            <a:r>
              <a:rPr lang="pt-PT" sz="3200" dirty="0" err="1"/>
              <a:t>anything</a:t>
            </a:r>
            <a:r>
              <a:rPr lang="pt-PT" sz="3200" dirty="0"/>
              <a:t> </a:t>
            </a:r>
            <a:r>
              <a:rPr lang="pt-PT" sz="3200" dirty="0" err="1"/>
              <a:t>our</a:t>
            </a:r>
            <a:r>
              <a:rPr lang="pt-PT" sz="3200" dirty="0"/>
              <a:t> </a:t>
            </a:r>
            <a:r>
              <a:rPr lang="pt-PT" sz="3200" dirty="0" err="1"/>
              <a:t>application</a:t>
            </a:r>
            <a:r>
              <a:rPr lang="pt-PT" sz="3200" dirty="0"/>
              <a:t> </a:t>
            </a:r>
            <a:r>
              <a:rPr lang="pt-PT" sz="3200" dirty="0" err="1"/>
              <a:t>needs</a:t>
            </a:r>
            <a:r>
              <a:rPr lang="pt-PT" sz="3200" dirty="0"/>
              <a:t>.</a:t>
            </a:r>
          </a:p>
          <a:p>
            <a:r>
              <a:rPr lang="pt-PT" sz="3200" dirty="0" err="1"/>
              <a:t>It</a:t>
            </a:r>
            <a:r>
              <a:rPr lang="pt-PT" sz="3200" dirty="0"/>
              <a:t> </a:t>
            </a:r>
            <a:r>
              <a:rPr lang="pt-PT" sz="3200" dirty="0" err="1"/>
              <a:t>often</a:t>
            </a:r>
            <a:r>
              <a:rPr lang="pt-PT" sz="3200" dirty="0"/>
              <a:t> share data </a:t>
            </a:r>
            <a:r>
              <a:rPr lang="pt-PT" sz="3200" dirty="0" err="1"/>
              <a:t>or</a:t>
            </a:r>
            <a:r>
              <a:rPr lang="pt-PT" sz="3200" dirty="0"/>
              <a:t> </a:t>
            </a:r>
            <a:r>
              <a:rPr lang="pt-PT" sz="3200" dirty="0" err="1"/>
              <a:t>functions</a:t>
            </a:r>
            <a:r>
              <a:rPr lang="pt-PT" sz="3200" dirty="0"/>
              <a:t> </a:t>
            </a:r>
            <a:r>
              <a:rPr lang="pt-PT" sz="3200" dirty="0" err="1"/>
              <a:t>between</a:t>
            </a:r>
            <a:r>
              <a:rPr lang="pt-PT" sz="3200" dirty="0"/>
              <a:t> </a:t>
            </a:r>
            <a:r>
              <a:rPr lang="pt-PT" sz="3200" dirty="0" err="1"/>
              <a:t>other</a:t>
            </a:r>
            <a:r>
              <a:rPr lang="pt-PT" sz="3200" dirty="0"/>
              <a:t> Angular </a:t>
            </a:r>
            <a:r>
              <a:rPr lang="pt-PT" sz="3200" dirty="0" err="1"/>
              <a:t>features</a:t>
            </a:r>
            <a:r>
              <a:rPr lang="pt-PT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22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4350" y="1503879"/>
            <a:ext cx="716981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/>
              <a:t>ship.service.ts</a:t>
            </a:r>
            <a:endParaRPr lang="pt-PT" dirty="0"/>
          </a:p>
        </p:txBody>
      </p:sp>
      <p:cxnSp>
        <p:nvCxnSpPr>
          <p:cNvPr id="5" name="Conexão reta 4"/>
          <p:cNvCxnSpPr/>
          <p:nvPr/>
        </p:nvCxnSpPr>
        <p:spPr>
          <a:xfrm>
            <a:off x="514350" y="1873211"/>
            <a:ext cx="716981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514350" y="1905295"/>
            <a:ext cx="7169818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Injectable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export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pt-PT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shipService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{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pt-PT" u="sng" dirty="0" err="1">
                <a:solidFill>
                  <a:schemeClr val="accent6">
                    <a:lumMod val="75000"/>
                  </a:schemeClr>
                </a:solidFill>
              </a:rPr>
              <a:t>getShips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() {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[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(10, ‘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Millenium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Falcon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’),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(12, ‘x-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Wing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Fighter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’),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	</a:t>
            </a:r>
            <a:r>
              <a:rPr lang="pt-PT" dirty="0" err="1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Ship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(14, ‘TIE </a:t>
            </a:r>
            <a:r>
              <a:rPr lang="pt-PT" dirty="0" err="1">
                <a:solidFill>
                  <a:schemeClr val="tx2">
                    <a:lumMod val="75000"/>
                  </a:schemeClr>
                </a:solidFill>
              </a:rPr>
              <a:t>Fightter</a:t>
            </a:r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’)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	];</a:t>
            </a: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	}</a:t>
            </a:r>
          </a:p>
          <a:p>
            <a:endParaRPr lang="pt-P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pt-P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9085967" y="5610577"/>
            <a:ext cx="223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Shared</a:t>
            </a:r>
            <a:r>
              <a:rPr lang="pt-PT" dirty="0"/>
              <a:t> data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logic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050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6715254" y="2868561"/>
            <a:ext cx="32376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err="1">
                <a:solidFill>
                  <a:schemeClr val="accent2">
                    <a:lumMod val="75000"/>
                  </a:schemeClr>
                </a:solidFill>
              </a:rPr>
              <a:t>Refactoring</a:t>
            </a:r>
            <a:r>
              <a:rPr lang="pt-PT" sz="2400" dirty="0">
                <a:solidFill>
                  <a:schemeClr val="accent2">
                    <a:lumMod val="75000"/>
                  </a:schemeClr>
                </a:solidFill>
              </a:rPr>
              <a:t> for Services</a:t>
            </a:r>
          </a:p>
        </p:txBody>
      </p:sp>
      <p:cxnSp>
        <p:nvCxnSpPr>
          <p:cNvPr id="5" name="Conexão reta 4"/>
          <p:cNvCxnSpPr/>
          <p:nvPr/>
        </p:nvCxnSpPr>
        <p:spPr>
          <a:xfrm flipV="1">
            <a:off x="790575" y="3486150"/>
            <a:ext cx="10039350" cy="38101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3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4614499" y="223638"/>
            <a:ext cx="7017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000" b="1" dirty="0">
                <a:solidFill>
                  <a:srgbClr val="C00000"/>
                </a:solidFill>
              </a:rPr>
              <a:t>Services, </a:t>
            </a:r>
            <a:r>
              <a:rPr lang="pt-PT" sz="2000" b="1" dirty="0" err="1">
                <a:solidFill>
                  <a:srgbClr val="C00000"/>
                </a:solidFill>
              </a:rPr>
              <a:t>Dependency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Injection</a:t>
            </a:r>
            <a:r>
              <a:rPr lang="pt-PT" sz="2000" b="1" dirty="0">
                <a:solidFill>
                  <a:srgbClr val="C00000"/>
                </a:solidFill>
              </a:rPr>
              <a:t>, </a:t>
            </a:r>
            <a:r>
              <a:rPr lang="pt-PT" sz="2000" b="1" dirty="0" err="1">
                <a:solidFill>
                  <a:srgbClr val="C00000"/>
                </a:solidFill>
              </a:rPr>
              <a:t>and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Component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Lifecycle</a:t>
            </a:r>
            <a:r>
              <a:rPr lang="pt-PT" sz="2000" b="1" dirty="0">
                <a:solidFill>
                  <a:srgbClr val="C00000"/>
                </a:solidFill>
              </a:rPr>
              <a:t> </a:t>
            </a:r>
            <a:r>
              <a:rPr lang="pt-PT" sz="2000" b="1" dirty="0" err="1">
                <a:solidFill>
                  <a:srgbClr val="C00000"/>
                </a:solidFill>
              </a:rPr>
              <a:t>Hooks</a:t>
            </a:r>
            <a:endParaRPr lang="pt-PT" sz="2000" b="1" dirty="0">
              <a:solidFill>
                <a:srgbClr val="C0000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88" y="849711"/>
            <a:ext cx="11212894" cy="5771956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154905" y="2358189"/>
            <a:ext cx="6336632" cy="227797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3264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</TotalTime>
  <Words>611</Words>
  <Application>Microsoft Office PowerPoint</Application>
  <PresentationFormat>Ecrã Panorâmico</PresentationFormat>
  <Paragraphs>184</Paragraphs>
  <Slides>32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34</cp:revision>
  <dcterms:created xsi:type="dcterms:W3CDTF">2017-01-09T14:02:35Z</dcterms:created>
  <dcterms:modified xsi:type="dcterms:W3CDTF">2018-02-22T15:20:23Z</dcterms:modified>
</cp:coreProperties>
</file>