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71" r:id="rId6"/>
    <p:sldId id="272" r:id="rId7"/>
    <p:sldId id="273" r:id="rId8"/>
    <p:sldId id="274" r:id="rId9"/>
    <p:sldId id="282" r:id="rId10"/>
    <p:sldId id="267" r:id="rId11"/>
    <p:sldId id="275" r:id="rId12"/>
    <p:sldId id="268" r:id="rId13"/>
    <p:sldId id="276" r:id="rId14"/>
    <p:sldId id="277" r:id="rId15"/>
    <p:sldId id="278" r:id="rId16"/>
    <p:sldId id="279" r:id="rId17"/>
    <p:sldId id="269" r:id="rId18"/>
    <p:sldId id="280" r:id="rId19"/>
    <p:sldId id="281" r:id="rId20"/>
    <p:sldId id="270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61339" y="2833392"/>
            <a:ext cx="4600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Adding Exception Handling for Http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3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0182" y="1166995"/>
            <a:ext cx="111161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ship.service.ts</a:t>
            </a:r>
            <a:endParaRPr lang="pt-PT" dirty="0"/>
          </a:p>
        </p:txBody>
      </p:sp>
      <p:cxnSp>
        <p:nvCxnSpPr>
          <p:cNvPr id="7" name="Conexão reta 6"/>
          <p:cNvCxnSpPr/>
          <p:nvPr/>
        </p:nvCxnSpPr>
        <p:spPr>
          <a:xfrm>
            <a:off x="450182" y="1536327"/>
            <a:ext cx="111161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0182" y="1568411"/>
            <a:ext cx="1111617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Injectable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'@angular/core';</a:t>
            </a:r>
          </a:p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, Response }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'@angular/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';</a:t>
            </a:r>
          </a:p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Observable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'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rxjs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Observable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';</a:t>
            </a:r>
          </a:p>
          <a:p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‘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rxjs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’;</a:t>
            </a:r>
          </a:p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‘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rxjs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operator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’;</a:t>
            </a:r>
          </a:p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‘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rxjs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observable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’;</a:t>
            </a:r>
          </a:p>
          <a:p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Injectable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http: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sz="1400" u="sng" dirty="0" err="1">
                <a:solidFill>
                  <a:schemeClr val="accent6">
                    <a:lumMod val="75000"/>
                  </a:schemeClr>
                </a:solidFill>
              </a:rPr>
              <a:t>getShips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() {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this.http.get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(‘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ships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	.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((response: Response) =&gt; &lt;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[]&gt;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response.json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().data)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	.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this.handleError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handleError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(error: Response) {  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= ` Status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${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error.status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${error.url}`;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Observable.throw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sz="1400" dirty="0" err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r>
              <a:rPr lang="pt-PT" sz="14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97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61339" y="2833392"/>
            <a:ext cx="740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7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7537" y="2855495"/>
            <a:ext cx="981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RxJs</a:t>
            </a:r>
            <a:r>
              <a:rPr lang="pt-PT" sz="3600" dirty="0"/>
              <a:t> (</a:t>
            </a:r>
            <a:r>
              <a:rPr lang="pt-PT" sz="3600" dirty="0" err="1"/>
              <a:t>Reactive</a:t>
            </a:r>
            <a:r>
              <a:rPr lang="pt-PT" sz="3600" dirty="0"/>
              <a:t> </a:t>
            </a:r>
            <a:r>
              <a:rPr lang="pt-PT" sz="3600" dirty="0" err="1"/>
              <a:t>Js</a:t>
            </a:r>
            <a:r>
              <a:rPr lang="pt-PT" sz="3600" dirty="0"/>
              <a:t>) </a:t>
            </a:r>
            <a:r>
              <a:rPr lang="pt-PT" sz="3600" dirty="0" err="1"/>
              <a:t>implements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asynchronous</a:t>
            </a:r>
            <a:r>
              <a:rPr lang="pt-PT" sz="3600" dirty="0"/>
              <a:t> </a:t>
            </a:r>
            <a:r>
              <a:rPr lang="pt-PT" sz="3600" dirty="0" err="1"/>
              <a:t>observable</a:t>
            </a:r>
            <a:r>
              <a:rPr lang="pt-PT" sz="3600" dirty="0"/>
              <a:t> </a:t>
            </a:r>
            <a:r>
              <a:rPr lang="pt-PT" sz="3600" dirty="0" err="1"/>
              <a:t>pattern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is</a:t>
            </a:r>
            <a:r>
              <a:rPr lang="pt-PT" sz="3600" dirty="0"/>
              <a:t> </a:t>
            </a:r>
            <a:r>
              <a:rPr lang="pt-PT" sz="3600" dirty="0" err="1"/>
              <a:t>widely</a:t>
            </a:r>
            <a:r>
              <a:rPr lang="pt-PT" sz="3600" dirty="0"/>
              <a:t> </a:t>
            </a:r>
            <a:r>
              <a:rPr lang="pt-PT" sz="3600" dirty="0" err="1"/>
              <a:t>used</a:t>
            </a:r>
            <a:r>
              <a:rPr lang="pt-PT" sz="3600" dirty="0"/>
              <a:t> in Angular 2.</a:t>
            </a:r>
          </a:p>
        </p:txBody>
      </p:sp>
    </p:spTree>
    <p:extLst>
      <p:ext uri="{BB962C8B-B14F-4D97-AF65-F5344CB8AC3E}">
        <p14:creationId xmlns:p14="http://schemas.microsoft.com/office/powerpoint/2010/main" val="340792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7537" y="2855495"/>
            <a:ext cx="981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RxJs</a:t>
            </a:r>
            <a:r>
              <a:rPr lang="pt-PT" sz="3600" dirty="0"/>
              <a:t> (</a:t>
            </a:r>
            <a:r>
              <a:rPr lang="pt-PT" sz="3600" dirty="0" err="1"/>
              <a:t>Reactive</a:t>
            </a:r>
            <a:r>
              <a:rPr lang="pt-PT" sz="3600" dirty="0"/>
              <a:t> </a:t>
            </a:r>
            <a:r>
              <a:rPr lang="pt-PT" sz="3600" dirty="0" err="1"/>
              <a:t>Js</a:t>
            </a:r>
            <a:r>
              <a:rPr lang="pt-PT" sz="3600" dirty="0"/>
              <a:t>) </a:t>
            </a:r>
            <a:r>
              <a:rPr lang="pt-PT" sz="3600" dirty="0" err="1"/>
              <a:t>implements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asynchronous</a:t>
            </a:r>
            <a:r>
              <a:rPr lang="pt-PT" sz="3600" dirty="0"/>
              <a:t> </a:t>
            </a:r>
            <a:r>
              <a:rPr lang="pt-PT" sz="3600" dirty="0" err="1"/>
              <a:t>observable</a:t>
            </a:r>
            <a:r>
              <a:rPr lang="pt-PT" sz="3600" dirty="0"/>
              <a:t> </a:t>
            </a:r>
            <a:r>
              <a:rPr lang="pt-PT" sz="3600" dirty="0" err="1"/>
              <a:t>pattern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is</a:t>
            </a:r>
            <a:r>
              <a:rPr lang="pt-PT" sz="3600" dirty="0"/>
              <a:t> </a:t>
            </a:r>
            <a:r>
              <a:rPr lang="pt-PT" sz="3600" dirty="0" err="1"/>
              <a:t>widely</a:t>
            </a:r>
            <a:r>
              <a:rPr lang="pt-PT" sz="3600" dirty="0"/>
              <a:t> </a:t>
            </a:r>
            <a:r>
              <a:rPr lang="pt-PT" sz="3600" dirty="0" err="1"/>
              <a:t>used</a:t>
            </a:r>
            <a:r>
              <a:rPr lang="pt-PT" sz="3600" dirty="0"/>
              <a:t> in Angular 2.</a:t>
            </a:r>
          </a:p>
        </p:txBody>
      </p:sp>
    </p:spTree>
    <p:extLst>
      <p:ext uri="{BB962C8B-B14F-4D97-AF65-F5344CB8AC3E}">
        <p14:creationId xmlns:p14="http://schemas.microsoft.com/office/powerpoint/2010/main" val="47059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6274" y="1187116"/>
            <a:ext cx="519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66274" y="2438400"/>
            <a:ext cx="24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Rx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97305" y="2197768"/>
            <a:ext cx="3128211" cy="16042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235242" y="3412685"/>
            <a:ext cx="16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App.module.ts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80175" y="1187116"/>
            <a:ext cx="519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Selective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97579" y="2047653"/>
            <a:ext cx="3641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operator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catch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operator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/do’</a:t>
            </a:r>
            <a:r>
              <a:rPr lang="pt-PT" dirty="0"/>
              <a:t>;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rxjs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operator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6697579" y="2005626"/>
            <a:ext cx="3641558" cy="16042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7435515" y="3220543"/>
            <a:ext cx="188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Rxjs.extensions.ts</a:t>
            </a:r>
            <a:endParaRPr lang="pt-PT" dirty="0"/>
          </a:p>
        </p:txBody>
      </p:sp>
      <p:sp>
        <p:nvSpPr>
          <p:cNvPr id="12" name="Retângulo 11"/>
          <p:cNvSpPr/>
          <p:nvPr/>
        </p:nvSpPr>
        <p:spPr>
          <a:xfrm>
            <a:off x="6697579" y="3844006"/>
            <a:ext cx="3641558" cy="16042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7435515" y="5058923"/>
            <a:ext cx="186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App.module.ts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16453" y="4082133"/>
            <a:ext cx="335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‘./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rxjs-extensions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763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66274" y="1187116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does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work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7621" y="5975684"/>
            <a:ext cx="1045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Note: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module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automatically unsubscribes when is finished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11" y="1677309"/>
            <a:ext cx="5219700" cy="355282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012283" y="3075431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Observable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248652" y="1746623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248652" y="3573796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C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248652" y="4308989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D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248652" y="2594234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Subscription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46238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61339" y="2833392"/>
            <a:ext cx="1593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Async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Pipe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0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79621" y="2470485"/>
            <a:ext cx="10236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Async</a:t>
            </a:r>
            <a:r>
              <a:rPr lang="pt-PT" sz="2800" dirty="0"/>
              <a:t> </a:t>
            </a:r>
            <a:r>
              <a:rPr lang="pt-PT" sz="2800" dirty="0" err="1"/>
              <a:t>Pipe</a:t>
            </a:r>
            <a:r>
              <a:rPr lang="pt-PT" sz="2800" dirty="0"/>
              <a:t> </a:t>
            </a:r>
            <a:r>
              <a:rPr lang="pt-PT" sz="2800" dirty="0" err="1"/>
              <a:t>receives</a:t>
            </a:r>
            <a:r>
              <a:rPr lang="pt-PT" sz="2800" dirty="0"/>
              <a:t> a </a:t>
            </a:r>
            <a:r>
              <a:rPr lang="pt-PT" sz="2800" dirty="0" err="1"/>
              <a:t>Promise</a:t>
            </a:r>
            <a:r>
              <a:rPr lang="pt-PT" sz="2800" dirty="0"/>
              <a:t> </a:t>
            </a:r>
            <a:r>
              <a:rPr lang="pt-PT" sz="2800" dirty="0" err="1"/>
              <a:t>or</a:t>
            </a:r>
            <a:r>
              <a:rPr lang="pt-PT" sz="2800" dirty="0"/>
              <a:t> </a:t>
            </a:r>
            <a:r>
              <a:rPr lang="pt-PT" sz="2800" dirty="0" err="1"/>
              <a:t>Observable</a:t>
            </a:r>
            <a:r>
              <a:rPr lang="pt-PT" sz="2800" dirty="0"/>
              <a:t> as input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subscribes</a:t>
            </a:r>
            <a:r>
              <a:rPr lang="pt-PT" sz="2800" dirty="0"/>
              <a:t> to </a:t>
            </a:r>
            <a:r>
              <a:rPr lang="pt-PT" sz="2800" dirty="0" err="1"/>
              <a:t>the</a:t>
            </a:r>
            <a:r>
              <a:rPr lang="pt-PT" sz="2800" dirty="0"/>
              <a:t> input, </a:t>
            </a:r>
            <a:r>
              <a:rPr lang="pt-PT" sz="2800" dirty="0" err="1"/>
              <a:t>eventually</a:t>
            </a:r>
            <a:r>
              <a:rPr lang="pt-PT" sz="2800" dirty="0"/>
              <a:t> </a:t>
            </a:r>
            <a:r>
              <a:rPr lang="pt-PT" sz="2800" dirty="0" err="1"/>
              <a:t>emitting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value</a:t>
            </a:r>
            <a:r>
              <a:rPr lang="pt-PT" sz="2800" dirty="0"/>
              <a:t> as </a:t>
            </a:r>
            <a:r>
              <a:rPr lang="pt-PT" sz="2800" dirty="0" err="1"/>
              <a:t>changes</a:t>
            </a:r>
            <a:r>
              <a:rPr lang="pt-PT" sz="2800" dirty="0"/>
              <a:t> </a:t>
            </a:r>
            <a:r>
              <a:rPr lang="pt-PT" sz="2800" dirty="0" err="1"/>
              <a:t>arrive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24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8729" y="1006574"/>
            <a:ext cx="111161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Ship-list.component.ts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>
            <a:off x="658729" y="1375906"/>
            <a:ext cx="111161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58729" y="1407990"/>
            <a:ext cx="1111617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//…..</a:t>
            </a:r>
          </a:p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) {}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this.ships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: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Observable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&lt;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[]&gt;;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ngOnInit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this.ships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 =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this.shipService.getShips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8729" y="4378890"/>
            <a:ext cx="111161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Ship-list.component.html</a:t>
            </a:r>
          </a:p>
        </p:txBody>
      </p:sp>
      <p:cxnSp>
        <p:nvCxnSpPr>
          <p:cNvPr id="8" name="Conexão reta 7"/>
          <p:cNvCxnSpPr/>
          <p:nvPr/>
        </p:nvCxnSpPr>
        <p:spPr>
          <a:xfrm>
            <a:off x="658729" y="4748222"/>
            <a:ext cx="111161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8729" y="4780306"/>
            <a:ext cx="1111617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&lt;li *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ngFor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=“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let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|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async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”&gt;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{{ ship.name }}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4582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4967354" y="1530031"/>
            <a:ext cx="2321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>
                <a:solidFill>
                  <a:srgbClr val="C00000"/>
                </a:solidFill>
              </a:rPr>
              <a:t>Data </a:t>
            </a:r>
            <a:r>
              <a:rPr lang="pt-PT" sz="2800" dirty="0" err="1">
                <a:solidFill>
                  <a:srgbClr val="C00000"/>
                </a:solidFill>
              </a:rPr>
              <a:t>with</a:t>
            </a:r>
            <a:r>
              <a:rPr lang="pt-PT" sz="2800" dirty="0">
                <a:solidFill>
                  <a:srgbClr val="C00000"/>
                </a:solidFill>
              </a:rPr>
              <a:t> </a:t>
            </a:r>
            <a:r>
              <a:rPr lang="pt-PT" sz="2800" dirty="0" err="1">
                <a:solidFill>
                  <a:srgbClr val="C00000"/>
                </a:solidFill>
              </a:rPr>
              <a:t>Http</a:t>
            </a:r>
            <a:endParaRPr lang="pt-PT" sz="2800" dirty="0">
              <a:solidFill>
                <a:srgbClr val="C0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89639" y="2448543"/>
            <a:ext cx="44254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Getting</a:t>
            </a:r>
            <a:r>
              <a:rPr lang="pt-PT" dirty="0"/>
              <a:t> Data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Exception</a:t>
            </a:r>
            <a:r>
              <a:rPr lang="pt-PT" dirty="0"/>
              <a:t> Handling for </a:t>
            </a:r>
            <a:r>
              <a:rPr lang="pt-PT" dirty="0" err="1"/>
              <a:t>Http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RxJs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Pipe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Pipe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Observable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490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73162" y="2833392"/>
            <a:ext cx="5336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Adding an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Async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Pipe with an Observable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26695" y="1315453"/>
            <a:ext cx="263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9474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61339" y="2833392"/>
            <a:ext cx="4248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Getting Data with Http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7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61339" y="2833392"/>
            <a:ext cx="4248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Http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0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84422" y="1844842"/>
            <a:ext cx="861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use </a:t>
            </a:r>
            <a:r>
              <a:rPr lang="pt-PT" sz="3200" dirty="0" err="1"/>
              <a:t>Http</a:t>
            </a:r>
            <a:r>
              <a:rPr lang="pt-PT" sz="3200" dirty="0"/>
              <a:t> to </a:t>
            </a:r>
            <a:r>
              <a:rPr lang="pt-PT" sz="3200" dirty="0" err="1"/>
              <a:t>get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</a:t>
            </a:r>
            <a:r>
              <a:rPr lang="pt-PT" sz="3200" dirty="0" err="1"/>
              <a:t>save</a:t>
            </a:r>
            <a:r>
              <a:rPr lang="pt-PT" sz="3200" dirty="0"/>
              <a:t> data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Observables</a:t>
            </a:r>
            <a:r>
              <a:rPr lang="pt-PT" sz="3200" dirty="0"/>
              <a:t>.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isolate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http</a:t>
            </a:r>
            <a:r>
              <a:rPr lang="pt-PT" sz="3200" dirty="0"/>
              <a:t> </a:t>
            </a:r>
            <a:r>
              <a:rPr lang="pt-PT" sz="3200" dirty="0" err="1"/>
              <a:t>calls</a:t>
            </a:r>
            <a:r>
              <a:rPr lang="pt-PT" sz="3200" dirty="0"/>
              <a:t> in a </a:t>
            </a:r>
            <a:r>
              <a:rPr lang="pt-PT" sz="3200" dirty="0" err="1"/>
              <a:t>shared</a:t>
            </a:r>
            <a:r>
              <a:rPr lang="pt-PT" sz="3200" dirty="0"/>
              <a:t> </a:t>
            </a:r>
            <a:r>
              <a:rPr lang="pt-PT" sz="3200" dirty="0" err="1"/>
              <a:t>Service</a:t>
            </a:r>
            <a:r>
              <a:rPr lang="pt-PT" sz="3200" dirty="0"/>
              <a:t>.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79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39388" y="579786"/>
            <a:ext cx="3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Http</a:t>
            </a:r>
            <a:r>
              <a:rPr lang="pt-PT" sz="3600" dirty="0"/>
              <a:t> </a:t>
            </a:r>
            <a:r>
              <a:rPr lang="pt-PT" sz="3600" dirty="0" err="1"/>
              <a:t>Requirements</a:t>
            </a:r>
            <a:endParaRPr lang="pt-PT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68844" y="2727158"/>
            <a:ext cx="6721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Import</a:t>
            </a:r>
            <a:r>
              <a:rPr lang="pt-PT" dirty="0"/>
              <a:t> { </a:t>
            </a:r>
            <a:r>
              <a:rPr lang="pt-PT" dirty="0" err="1"/>
              <a:t>NgModule</a:t>
            </a:r>
            <a:r>
              <a:rPr lang="pt-PT" dirty="0"/>
              <a:t> } </a:t>
            </a:r>
            <a:r>
              <a:rPr lang="pt-PT" dirty="0" err="1"/>
              <a:t>from</a:t>
            </a:r>
            <a:r>
              <a:rPr lang="pt-PT" dirty="0"/>
              <a:t> ‘@angular/core’;</a:t>
            </a:r>
          </a:p>
          <a:p>
            <a:r>
              <a:rPr lang="pt-PT" dirty="0" err="1"/>
              <a:t>Import</a:t>
            </a:r>
            <a:r>
              <a:rPr lang="pt-PT" dirty="0"/>
              <a:t> { </a:t>
            </a:r>
            <a:r>
              <a:rPr lang="pt-PT" dirty="0" err="1"/>
              <a:t>BrowserModule</a:t>
            </a:r>
            <a:r>
              <a:rPr lang="pt-PT" dirty="0"/>
              <a:t> } </a:t>
            </a:r>
            <a:r>
              <a:rPr lang="pt-PT" dirty="0" err="1"/>
              <a:t>from</a:t>
            </a:r>
            <a:r>
              <a:rPr lang="pt-PT" dirty="0"/>
              <a:t> ‘@angular/</a:t>
            </a:r>
            <a:r>
              <a:rPr lang="pt-PT" dirty="0" err="1"/>
              <a:t>platform</a:t>
            </a:r>
            <a:r>
              <a:rPr lang="pt-PT" dirty="0"/>
              <a:t>-browser’;</a:t>
            </a:r>
          </a:p>
          <a:p>
            <a:r>
              <a:rPr lang="pt-PT" dirty="0" err="1">
                <a:highlight>
                  <a:srgbClr val="FFFF00"/>
                </a:highlight>
              </a:rPr>
              <a:t>Import</a:t>
            </a:r>
            <a:r>
              <a:rPr lang="pt-PT" dirty="0">
                <a:highlight>
                  <a:srgbClr val="FFFF00"/>
                </a:highlight>
              </a:rPr>
              <a:t> { </a:t>
            </a:r>
            <a:r>
              <a:rPr lang="pt-PT" dirty="0" err="1">
                <a:highlight>
                  <a:srgbClr val="FFFF00"/>
                </a:highlight>
              </a:rPr>
              <a:t>HttpModule</a:t>
            </a:r>
            <a:r>
              <a:rPr lang="pt-PT" dirty="0">
                <a:highlight>
                  <a:srgbClr val="FFFF00"/>
                </a:highlight>
              </a:rPr>
              <a:t> } </a:t>
            </a:r>
            <a:r>
              <a:rPr lang="pt-PT" dirty="0" err="1">
                <a:highlight>
                  <a:srgbClr val="FFFF00"/>
                </a:highlight>
              </a:rPr>
              <a:t>from</a:t>
            </a:r>
            <a:r>
              <a:rPr lang="pt-PT" dirty="0">
                <a:highlight>
                  <a:srgbClr val="FFFF00"/>
                </a:highlight>
              </a:rPr>
              <a:t> ‘@angular/</a:t>
            </a:r>
            <a:r>
              <a:rPr lang="pt-PT" dirty="0" err="1">
                <a:highlight>
                  <a:srgbClr val="FFFF00"/>
                </a:highlight>
              </a:rPr>
              <a:t>http</a:t>
            </a:r>
            <a:r>
              <a:rPr lang="pt-PT" dirty="0">
                <a:highlight>
                  <a:srgbClr val="FFFF00"/>
                </a:highlight>
              </a:rPr>
              <a:t>’;</a:t>
            </a:r>
          </a:p>
          <a:p>
            <a:r>
              <a:rPr lang="pt-PT" dirty="0" err="1"/>
              <a:t>Import</a:t>
            </a:r>
            <a:r>
              <a:rPr lang="pt-PT" dirty="0"/>
              <a:t> ‘./</a:t>
            </a:r>
            <a:r>
              <a:rPr lang="pt-PT" dirty="0" err="1"/>
              <a:t>rxjs-extensions</a:t>
            </a:r>
            <a:r>
              <a:rPr lang="pt-PT" dirty="0"/>
              <a:t>’;</a:t>
            </a:r>
          </a:p>
          <a:p>
            <a:r>
              <a:rPr lang="pt-PT" dirty="0" err="1"/>
              <a:t>Import</a:t>
            </a:r>
            <a:r>
              <a:rPr lang="pt-PT" dirty="0"/>
              <a:t> { </a:t>
            </a:r>
            <a:r>
              <a:rPr lang="pt-PT" dirty="0" err="1"/>
              <a:t>AppComponent</a:t>
            </a:r>
            <a:r>
              <a:rPr lang="pt-PT" dirty="0"/>
              <a:t> } </a:t>
            </a:r>
            <a:r>
              <a:rPr lang="pt-PT" dirty="0" err="1"/>
              <a:t>from</a:t>
            </a:r>
            <a:r>
              <a:rPr lang="pt-PT" dirty="0"/>
              <a:t> ‘./</a:t>
            </a:r>
            <a:r>
              <a:rPr lang="pt-PT" dirty="0" err="1"/>
              <a:t>app.component</a:t>
            </a:r>
            <a:r>
              <a:rPr lang="pt-PT" dirty="0"/>
              <a:t>’;</a:t>
            </a:r>
          </a:p>
          <a:p>
            <a:r>
              <a:rPr lang="pt-PT" dirty="0" err="1"/>
              <a:t>Import</a:t>
            </a:r>
            <a:r>
              <a:rPr lang="pt-PT" dirty="0"/>
              <a:t> { </a:t>
            </a:r>
            <a:r>
              <a:rPr lang="pt-PT" dirty="0" err="1"/>
              <a:t>ShipsListComponent</a:t>
            </a:r>
            <a:r>
              <a:rPr lang="pt-PT" dirty="0"/>
              <a:t> } </a:t>
            </a:r>
            <a:r>
              <a:rPr lang="pt-PT" dirty="0" err="1"/>
              <a:t>from</a:t>
            </a:r>
            <a:r>
              <a:rPr lang="pt-PT" dirty="0"/>
              <a:t> ‘./</a:t>
            </a:r>
            <a:r>
              <a:rPr lang="pt-PT" dirty="0" err="1"/>
              <a:t>ship-list.component</a:t>
            </a:r>
            <a:r>
              <a:rPr lang="pt-PT" dirty="0"/>
              <a:t>’;</a:t>
            </a:r>
          </a:p>
          <a:p>
            <a:endParaRPr lang="pt-PT" dirty="0"/>
          </a:p>
          <a:p>
            <a:r>
              <a:rPr lang="pt-PT" dirty="0"/>
              <a:t>@</a:t>
            </a:r>
            <a:r>
              <a:rPr lang="pt-PT" dirty="0" err="1"/>
              <a:t>NgModule</a:t>
            </a:r>
            <a:r>
              <a:rPr lang="pt-PT" dirty="0"/>
              <a:t>({</a:t>
            </a:r>
          </a:p>
          <a:p>
            <a:r>
              <a:rPr lang="pt-PT" dirty="0"/>
              <a:t>	</a:t>
            </a:r>
            <a:r>
              <a:rPr lang="pt-PT" dirty="0" err="1"/>
              <a:t>imports</a:t>
            </a:r>
            <a:r>
              <a:rPr lang="pt-PT" dirty="0"/>
              <a:t>: [</a:t>
            </a:r>
            <a:r>
              <a:rPr lang="pt-PT" dirty="0" err="1"/>
              <a:t>BrowserModule</a:t>
            </a:r>
            <a:r>
              <a:rPr lang="pt-PT" dirty="0"/>
              <a:t>, </a:t>
            </a:r>
            <a:r>
              <a:rPr lang="pt-PT" dirty="0" err="1">
                <a:highlight>
                  <a:srgbClr val="FFFF00"/>
                </a:highlight>
              </a:rPr>
              <a:t>HttpModule</a:t>
            </a:r>
            <a:r>
              <a:rPr lang="pt-PT" dirty="0"/>
              <a:t>],</a:t>
            </a:r>
          </a:p>
          <a:p>
            <a:r>
              <a:rPr lang="pt-PT" dirty="0"/>
              <a:t>	</a:t>
            </a:r>
            <a:r>
              <a:rPr lang="pt-PT" dirty="0" err="1"/>
              <a:t>declarations</a:t>
            </a:r>
            <a:r>
              <a:rPr lang="pt-PT" dirty="0"/>
              <a:t>: [</a:t>
            </a:r>
            <a:r>
              <a:rPr lang="pt-PT" dirty="0" err="1"/>
              <a:t>AppComponent</a:t>
            </a:r>
            <a:r>
              <a:rPr lang="pt-PT" dirty="0"/>
              <a:t>, </a:t>
            </a:r>
            <a:r>
              <a:rPr lang="pt-PT" dirty="0" err="1"/>
              <a:t>ShipListComponent</a:t>
            </a:r>
            <a:r>
              <a:rPr lang="pt-PT" dirty="0"/>
              <a:t>],</a:t>
            </a:r>
          </a:p>
          <a:p>
            <a:r>
              <a:rPr lang="pt-PT" dirty="0"/>
              <a:t>	</a:t>
            </a:r>
            <a:r>
              <a:rPr lang="pt-PT" dirty="0" err="1"/>
              <a:t>bootstrap</a:t>
            </a:r>
            <a:r>
              <a:rPr lang="pt-PT" dirty="0"/>
              <a:t>: [</a:t>
            </a:r>
            <a:r>
              <a:rPr lang="pt-PT" dirty="0" err="1"/>
              <a:t>AppComponent</a:t>
            </a:r>
            <a:r>
              <a:rPr lang="pt-PT" dirty="0"/>
              <a:t>]</a:t>
            </a:r>
          </a:p>
          <a:p>
            <a:r>
              <a:rPr lang="pt-PT" dirty="0"/>
              <a:t>})</a:t>
            </a:r>
          </a:p>
          <a:p>
            <a:r>
              <a:rPr lang="pt-PT" dirty="0" err="1"/>
              <a:t>export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AppModule</a:t>
            </a:r>
            <a:r>
              <a:rPr lang="pt-PT" dirty="0"/>
              <a:t> {}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8779" y="1624900"/>
            <a:ext cx="5197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1 – </a:t>
            </a:r>
            <a:r>
              <a:rPr lang="pt-PT" sz="4800" dirty="0" err="1"/>
              <a:t>Import</a:t>
            </a:r>
            <a:r>
              <a:rPr lang="pt-PT" sz="4800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30257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8308" y="1613124"/>
            <a:ext cx="53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2 – Define a </a:t>
            </a:r>
            <a:r>
              <a:rPr lang="pt-PT" sz="4800" dirty="0" err="1"/>
              <a:t>service</a:t>
            </a:r>
            <a:endParaRPr lang="pt-PT" sz="4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8308" y="2674953"/>
            <a:ext cx="111161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ship.service.ts</a:t>
            </a:r>
            <a:endParaRPr lang="pt-PT" dirty="0"/>
          </a:p>
        </p:txBody>
      </p:sp>
      <p:cxnSp>
        <p:nvCxnSpPr>
          <p:cNvPr id="7" name="Conexão reta 6"/>
          <p:cNvCxnSpPr/>
          <p:nvPr/>
        </p:nvCxnSpPr>
        <p:spPr>
          <a:xfrm>
            <a:off x="498308" y="3044285"/>
            <a:ext cx="111161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98308" y="3076369"/>
            <a:ext cx="1111617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Injectable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http: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getShips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this.http.get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(‘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.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((response: Response) =&gt; &lt;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[]&gt;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response.json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().data)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.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catach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this.handleError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handleError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(error: Response) { // }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39388" y="579786"/>
            <a:ext cx="3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Http</a:t>
            </a:r>
            <a:r>
              <a:rPr lang="pt-PT" sz="3600" dirty="0"/>
              <a:t> </a:t>
            </a:r>
            <a:r>
              <a:rPr lang="pt-PT" sz="3600" dirty="0" err="1"/>
              <a:t>Requirements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99098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8308" y="1613124"/>
            <a:ext cx="858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3 – </a:t>
            </a:r>
            <a:r>
              <a:rPr lang="pt-PT" sz="4800" dirty="0" err="1"/>
              <a:t>Subscribing</a:t>
            </a:r>
            <a:r>
              <a:rPr lang="pt-PT" sz="4800" dirty="0"/>
              <a:t> to </a:t>
            </a:r>
            <a:r>
              <a:rPr lang="pt-PT" sz="4800" dirty="0" err="1"/>
              <a:t>the</a:t>
            </a:r>
            <a:r>
              <a:rPr lang="pt-PT" sz="4800" dirty="0"/>
              <a:t> </a:t>
            </a:r>
            <a:r>
              <a:rPr lang="pt-PT" sz="4800" dirty="0" err="1"/>
              <a:t>Observable</a:t>
            </a:r>
            <a:endParaRPr lang="pt-PT" sz="4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8308" y="2674953"/>
            <a:ext cx="1111617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Ship-list.component.ts</a:t>
            </a:r>
            <a:endParaRPr lang="pt-PT" dirty="0"/>
          </a:p>
        </p:txBody>
      </p:sp>
      <p:cxnSp>
        <p:nvCxnSpPr>
          <p:cNvPr id="7" name="Conexão reta 6"/>
          <p:cNvCxnSpPr/>
          <p:nvPr/>
        </p:nvCxnSpPr>
        <p:spPr>
          <a:xfrm>
            <a:off x="498308" y="3044285"/>
            <a:ext cx="111161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98308" y="3076369"/>
            <a:ext cx="1111617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//…..</a:t>
            </a:r>
          </a:p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) {}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ngOnInit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this.shipService.getShips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.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subscribe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 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s =&gt;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this.ships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= s,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 error =&gt;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this.errorMessage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= &lt;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&gt;error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);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9388" y="579786"/>
            <a:ext cx="3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Http</a:t>
            </a:r>
            <a:r>
              <a:rPr lang="pt-PT" sz="3600" dirty="0"/>
              <a:t> </a:t>
            </a:r>
            <a:r>
              <a:rPr lang="pt-PT" sz="3600" dirty="0" err="1"/>
              <a:t>Requirements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4908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9078996" y="179676"/>
            <a:ext cx="1750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with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Http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84608" y="2720954"/>
            <a:ext cx="1770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39388" y="579786"/>
            <a:ext cx="3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Http</a:t>
            </a:r>
            <a:r>
              <a:rPr lang="pt-PT" sz="3600" dirty="0"/>
              <a:t> </a:t>
            </a:r>
            <a:r>
              <a:rPr lang="pt-PT" sz="3600" dirty="0" err="1"/>
              <a:t>Requirements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953839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398</Words>
  <Application>Microsoft Office PowerPoint</Application>
  <PresentationFormat>Ecrã Panorâmico</PresentationFormat>
  <Paragraphs>139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26</cp:revision>
  <dcterms:created xsi:type="dcterms:W3CDTF">2017-01-09T14:02:35Z</dcterms:created>
  <dcterms:modified xsi:type="dcterms:W3CDTF">2018-02-22T15:20:53Z</dcterms:modified>
</cp:coreProperties>
</file>