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65" r:id="rId5"/>
    <p:sldId id="270" r:id="rId6"/>
    <p:sldId id="266" r:id="rId7"/>
    <p:sldId id="272" r:id="rId8"/>
    <p:sldId id="267" r:id="rId9"/>
    <p:sldId id="268" r:id="rId10"/>
    <p:sldId id="269" r:id="rId11"/>
    <p:sldId id="27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501435" y="203826"/>
            <a:ext cx="2297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SELECT AND OPTIONS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667" y="1829165"/>
            <a:ext cx="5800725" cy="2390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7" y="1547080"/>
            <a:ext cx="4676775" cy="8096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3666" y="1423958"/>
            <a:ext cx="58007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form.componente.ts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215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75527" y="1476712"/>
            <a:ext cx="5438411" cy="16004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pt-PT" sz="6600" dirty="0"/>
              <a:t>DEMO</a:t>
            </a:r>
          </a:p>
          <a:p>
            <a:r>
              <a:rPr lang="pt-PT" sz="1600" dirty="0" err="1"/>
              <a:t>Build</a:t>
            </a:r>
            <a:r>
              <a:rPr lang="pt-PT" sz="1600" dirty="0"/>
              <a:t> a </a:t>
            </a:r>
            <a:r>
              <a:rPr lang="pt-PT" sz="1600" dirty="0" err="1"/>
              <a:t>form</a:t>
            </a:r>
            <a:r>
              <a:rPr lang="pt-PT" sz="1600" dirty="0"/>
              <a:t> </a:t>
            </a:r>
            <a:r>
              <a:rPr lang="pt-PT" sz="1600" dirty="0" err="1"/>
              <a:t>with</a:t>
            </a:r>
            <a:r>
              <a:rPr lang="pt-PT" sz="1600" dirty="0"/>
              <a:t> inputs, </a:t>
            </a:r>
            <a:r>
              <a:rPr lang="pt-PT" sz="1600" dirty="0" err="1"/>
              <a:t>checkboxs</a:t>
            </a:r>
            <a:r>
              <a:rPr lang="pt-PT" sz="1600" dirty="0"/>
              <a:t>, radio </a:t>
            </a:r>
            <a:r>
              <a:rPr lang="pt-PT" sz="1600" dirty="0" err="1"/>
              <a:t>buttons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selects</a:t>
            </a:r>
            <a:r>
              <a:rPr lang="pt-PT" sz="1600" dirty="0"/>
              <a:t>.</a:t>
            </a:r>
          </a:p>
          <a:p>
            <a:r>
              <a:rPr lang="pt-PT" sz="1600" dirty="0"/>
              <a:t>Is a </a:t>
            </a:r>
            <a:r>
              <a:rPr lang="pt-PT" sz="1600" dirty="0" err="1"/>
              <a:t>plus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</a:t>
            </a:r>
            <a:r>
              <a:rPr lang="pt-PT" sz="1600" dirty="0" err="1"/>
              <a:t>you</a:t>
            </a:r>
            <a:r>
              <a:rPr lang="pt-PT" sz="1600" dirty="0"/>
              <a:t> use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Materials</a:t>
            </a:r>
            <a:r>
              <a:rPr lang="pt-PT" sz="1600" dirty="0"/>
              <a:t> </a:t>
            </a:r>
            <a:r>
              <a:rPr lang="pt-PT" sz="1600" dirty="0" err="1"/>
              <a:t>framework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9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584606" y="1449561"/>
            <a:ext cx="108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Forms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027974" y="2287603"/>
            <a:ext cx="410014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ngForm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Shutting</a:t>
            </a:r>
            <a:r>
              <a:rPr lang="pt-PT" dirty="0"/>
              <a:t> </a:t>
            </a:r>
            <a:r>
              <a:rPr lang="pt-PT" dirty="0" err="1"/>
              <a:t>Off</a:t>
            </a:r>
            <a:r>
              <a:rPr lang="pt-PT" dirty="0"/>
              <a:t> Browser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Checkboxes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Radio </a:t>
            </a:r>
            <a:r>
              <a:rPr lang="pt-PT" dirty="0" err="1"/>
              <a:t>Buttons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22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72736" y="265372"/>
            <a:ext cx="32386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 SIMPLE FORM AND NGFORM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3" y="1156797"/>
            <a:ext cx="6274659" cy="452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76747" y="1156797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FormsModule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0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72736" y="265372"/>
            <a:ext cx="32386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 SIMPLE FORM AND NGFORM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9231"/>
          <a:stretch/>
        </p:blipFill>
        <p:spPr>
          <a:xfrm>
            <a:off x="761633" y="2057400"/>
            <a:ext cx="5305425" cy="12001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209692" y="1050680"/>
            <a:ext cx="28838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err="1"/>
              <a:t>Template</a:t>
            </a:r>
            <a:r>
              <a:rPr lang="pt-PT" dirty="0"/>
              <a:t> </a:t>
            </a:r>
            <a:r>
              <a:rPr lang="pt-PT" dirty="0" err="1"/>
              <a:t>Reference</a:t>
            </a:r>
            <a:r>
              <a:rPr lang="pt-PT" dirty="0"/>
              <a:t> </a:t>
            </a:r>
            <a:r>
              <a:rPr lang="pt-PT" dirty="0" err="1"/>
              <a:t>Variable</a:t>
            </a:r>
            <a:endParaRPr lang="pt-PT" dirty="0"/>
          </a:p>
        </p:txBody>
      </p:sp>
      <p:cxnSp>
        <p:nvCxnSpPr>
          <p:cNvPr id="6" name="Conexão reta unidirecional 5"/>
          <p:cNvCxnSpPr>
            <a:stCxn id="4" idx="1"/>
          </p:cNvCxnSpPr>
          <p:nvPr/>
        </p:nvCxnSpPr>
        <p:spPr>
          <a:xfrm flipH="1">
            <a:off x="1995853" y="1235346"/>
            <a:ext cx="5213839" cy="100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68" y="2829089"/>
            <a:ext cx="2209800" cy="3714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09692" y="1736521"/>
            <a:ext cx="288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Defining</a:t>
            </a:r>
            <a:r>
              <a:rPr lang="pt-PT" dirty="0"/>
              <a:t> a “TRV” </a:t>
            </a:r>
            <a:r>
              <a:rPr lang="pt-PT" dirty="0" err="1"/>
              <a:t>allows</a:t>
            </a:r>
            <a:r>
              <a:rPr lang="pt-PT" dirty="0"/>
              <a:t> to </a:t>
            </a:r>
            <a:r>
              <a:rPr lang="pt-PT" dirty="0" err="1"/>
              <a:t>access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9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72736" y="265372"/>
            <a:ext cx="32386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 SIMPLE FORM AND NGFORM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377095"/>
            <a:ext cx="7143750" cy="11144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319346" y="1521070"/>
            <a:ext cx="2405429" cy="59787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8203223" y="1521070"/>
            <a:ext cx="255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mandatory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438292" y="238995"/>
            <a:ext cx="4536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SHUTTING OFF BROWSER FORM VALIDATION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07" y="2855867"/>
            <a:ext cx="7353300" cy="33432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622431" y="1775181"/>
            <a:ext cx="494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form validation is handled by the browser. We get different experiences depending on the browser.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2860964" y="4468091"/>
            <a:ext cx="198812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5818909" y="4468091"/>
            <a:ext cx="198812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438292" y="238995"/>
            <a:ext cx="4536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SHUTTING OFF BROWSER FORM VALIDATION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0" y="3336681"/>
            <a:ext cx="8086725" cy="12573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03785" y="1784838"/>
            <a:ext cx="371914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Off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browser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validation</a:t>
            </a:r>
            <a:r>
              <a:rPr lang="pt-PT" dirty="0"/>
              <a:t>.</a:t>
            </a:r>
          </a:p>
        </p:txBody>
      </p:sp>
      <p:cxnSp>
        <p:nvCxnSpPr>
          <p:cNvPr id="8" name="Conexão reta unidirecional 7"/>
          <p:cNvCxnSpPr>
            <a:stCxn id="6" idx="2"/>
          </p:cNvCxnSpPr>
          <p:nvPr/>
        </p:nvCxnSpPr>
        <p:spPr>
          <a:xfrm flipH="1">
            <a:off x="4176346" y="2154170"/>
            <a:ext cx="1587012" cy="127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3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993805" y="353295"/>
            <a:ext cx="14010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CHECKBOXES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04" y="2550502"/>
            <a:ext cx="5871573" cy="12349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4" y="1995487"/>
            <a:ext cx="1000125" cy="3524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887404" y="2163246"/>
            <a:ext cx="58715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form.componente.ts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399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724292" y="362088"/>
            <a:ext cx="19079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RADIO BUTTONS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33" y="1587011"/>
            <a:ext cx="5815534" cy="25541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3" y="1937237"/>
            <a:ext cx="857250" cy="609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55442" y="1217679"/>
            <a:ext cx="58007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form.componente.ts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1931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130</Words>
  <Application>Microsoft Office PowerPoint</Application>
  <PresentationFormat>Ecrã Panorâmico</PresentationFormat>
  <Paragraphs>27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22</cp:revision>
  <dcterms:created xsi:type="dcterms:W3CDTF">2017-01-09T14:02:35Z</dcterms:created>
  <dcterms:modified xsi:type="dcterms:W3CDTF">2018-02-22T15:22:24Z</dcterms:modified>
</cp:coreProperties>
</file>