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3" r:id="rId7"/>
    <p:sldId id="274" r:id="rId8"/>
    <p:sldId id="275" r:id="rId9"/>
    <p:sldId id="269" r:id="rId10"/>
    <p:sldId id="276" r:id="rId11"/>
    <p:sldId id="270" r:id="rId12"/>
    <p:sldId id="277" r:id="rId13"/>
    <p:sldId id="271" r:id="rId14"/>
    <p:sldId id="278" r:id="rId15"/>
    <p:sldId id="272" r:id="rId16"/>
    <p:sldId id="279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915" y="1424354"/>
            <a:ext cx="22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88" y="5110351"/>
            <a:ext cx="4377476" cy="91237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350088" y="687766"/>
            <a:ext cx="36253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Calling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Place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27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in Angular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2010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Checkbox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56" y="2088149"/>
            <a:ext cx="4938888" cy="10884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75656" y="1718817"/>
            <a:ext cx="493888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component.html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33" y="2088149"/>
            <a:ext cx="3430916" cy="207191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15933" y="1718817"/>
            <a:ext cx="343091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model.ts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1575657" y="4572000"/>
            <a:ext cx="362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Similar </a:t>
            </a:r>
            <a:r>
              <a:rPr lang="pt-PT" dirty="0" err="1"/>
              <a:t>sintax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Always</a:t>
            </a:r>
            <a:r>
              <a:rPr lang="pt-PT" dirty="0"/>
              <a:t> </a:t>
            </a:r>
            <a:r>
              <a:rPr lang="pt-PT" dirty="0" err="1"/>
              <a:t>bind</a:t>
            </a:r>
            <a:r>
              <a:rPr lang="pt-PT" dirty="0"/>
              <a:t> to a </a:t>
            </a:r>
            <a:r>
              <a:rPr lang="pt-PT" dirty="0" err="1"/>
              <a:t>boolean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51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915" y="1424354"/>
            <a:ext cx="22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50088" y="687766"/>
            <a:ext cx="22010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Checkbox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5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332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Radio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Buttons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0" y="1940535"/>
            <a:ext cx="4933317" cy="250837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1271" y="1571203"/>
            <a:ext cx="493888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component.html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515833" y="1571203"/>
            <a:ext cx="343091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model.ts</a:t>
            </a:r>
            <a:endParaRPr lang="pt-PT" dirty="0"/>
          </a:p>
        </p:txBody>
      </p:sp>
      <p:grpSp>
        <p:nvGrpSpPr>
          <p:cNvPr id="6" name="Grupo 5"/>
          <p:cNvGrpSpPr/>
          <p:nvPr/>
        </p:nvGrpSpPr>
        <p:grpSpPr>
          <a:xfrm>
            <a:off x="6515833" y="1940535"/>
            <a:ext cx="3430916" cy="2071917"/>
            <a:chOff x="6515833" y="1940535"/>
            <a:chExt cx="3430916" cy="2071917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5833" y="1940535"/>
              <a:ext cx="3430916" cy="2071917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226" y="2295480"/>
              <a:ext cx="2946523" cy="1056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7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915" y="1424354"/>
            <a:ext cx="22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50088" y="687766"/>
            <a:ext cx="2332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Radio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Buttons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5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455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Control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2125173"/>
            <a:ext cx="4938888" cy="213772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73723" y="1755841"/>
            <a:ext cx="493888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component.html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52" y="2088149"/>
            <a:ext cx="4667250" cy="19431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74752" y="1718817"/>
            <a:ext cx="466725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model.ts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47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3915" y="1424354"/>
            <a:ext cx="22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50088" y="687766"/>
            <a:ext cx="245598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Control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3833165" y="1544938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/>
              <a:t>Data Binding in Angular Forms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2283070" y="2478357"/>
            <a:ext cx="408256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ngModel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Object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to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Model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Calling</a:t>
            </a:r>
            <a:r>
              <a:rPr lang="pt-PT" dirty="0"/>
              <a:t> a </a:t>
            </a:r>
            <a:r>
              <a:rPr lang="pt-PT" dirty="0" err="1"/>
              <a:t>Method</a:t>
            </a:r>
            <a:r>
              <a:rPr lang="pt-PT" dirty="0"/>
              <a:t> in </a:t>
            </a:r>
            <a:r>
              <a:rPr lang="pt-PT" dirty="0" err="1"/>
              <a:t>Place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Checkbox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Radio </a:t>
            </a:r>
            <a:r>
              <a:rPr lang="pt-PT" dirty="0" err="1"/>
              <a:t>Buttons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Binding</a:t>
            </a:r>
            <a:r>
              <a:rPr lang="pt-PT" dirty="0"/>
              <a:t> a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17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7725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ngModel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2" y="1462348"/>
            <a:ext cx="10228500" cy="49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5614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Creating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Object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8" y="2263941"/>
            <a:ext cx="4114800" cy="24479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73" y="2263941"/>
            <a:ext cx="4600405" cy="24918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758073" y="1894609"/>
            <a:ext cx="460040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Component.ts</a:t>
            </a: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794238" y="1894609"/>
            <a:ext cx="41148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Model.ts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4423996" y="189460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1067598" y="1894609"/>
            <a:ext cx="29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66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4911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3" y="1449474"/>
            <a:ext cx="8943975" cy="14001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989141" y="4536830"/>
            <a:ext cx="393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out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sync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4963" y="860870"/>
            <a:ext cx="172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No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0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4911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3" y="1718817"/>
            <a:ext cx="8191500" cy="17049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4963" y="860870"/>
            <a:ext cx="235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One-way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795710" y="5029200"/>
            <a:ext cx="393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aware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58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4911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4" y="2044133"/>
            <a:ext cx="8077200" cy="17430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18464" y="998767"/>
            <a:ext cx="235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Two-way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95710" y="5029200"/>
            <a:ext cx="393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are in </a:t>
            </a:r>
            <a:r>
              <a:rPr lang="pt-PT" dirty="0" err="1"/>
              <a:t>sync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09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24911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627" y="5212344"/>
            <a:ext cx="3457575" cy="4000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627" y="5866271"/>
            <a:ext cx="3457575" cy="33460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53915" y="1424354"/>
            <a:ext cx="22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669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7350088" y="164546"/>
            <a:ext cx="4589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>
                <a:solidFill>
                  <a:schemeClr val="accent2">
                    <a:lumMod val="75000"/>
                  </a:schemeClr>
                </a:solidFill>
              </a:rPr>
              <a:t>Data Binding in Angular Forms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50088" y="687766"/>
            <a:ext cx="36253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Calling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Method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Place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4" y="1718817"/>
            <a:ext cx="7219950" cy="19907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136531" y="2804746"/>
            <a:ext cx="5468815" cy="633046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463794" y="420055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able</a:t>
            </a:r>
            <a:r>
              <a:rPr lang="pt-PT" dirty="0"/>
              <a:t> to cal a </a:t>
            </a:r>
            <a:r>
              <a:rPr lang="pt-PT" dirty="0" err="1"/>
              <a:t>function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long</a:t>
            </a:r>
            <a:r>
              <a:rPr lang="pt-PT" dirty="0"/>
              <a:t> </a:t>
            </a:r>
            <a:r>
              <a:rPr lang="pt-PT" dirty="0" err="1"/>
              <a:t>sintax</a:t>
            </a:r>
            <a:r>
              <a:rPr lang="pt-PT" dirty="0"/>
              <a:t> </a:t>
            </a:r>
            <a:r>
              <a:rPr lang="pt-PT" dirty="0" err="1"/>
              <a:t>version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1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240</Words>
  <Application>Microsoft Office PowerPoint</Application>
  <PresentationFormat>Ecrã Panorâmico</PresentationFormat>
  <Paragraphs>61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21</cp:revision>
  <dcterms:created xsi:type="dcterms:W3CDTF">2017-01-09T14:02:35Z</dcterms:created>
  <dcterms:modified xsi:type="dcterms:W3CDTF">2018-02-22T15:24:59Z</dcterms:modified>
</cp:coreProperties>
</file>