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7" r:id="rId7"/>
    <p:sldId id="270" r:id="rId8"/>
    <p:sldId id="278" r:id="rId9"/>
    <p:sldId id="271" r:id="rId10"/>
    <p:sldId id="279" r:id="rId11"/>
    <p:sldId id="272" r:id="rId12"/>
    <p:sldId id="280" r:id="rId13"/>
    <p:sldId id="273" r:id="rId14"/>
    <p:sldId id="274" r:id="rId15"/>
    <p:sldId id="281" r:id="rId16"/>
    <p:sldId id="275" r:id="rId17"/>
    <p:sldId id="276" r:id="rId18"/>
    <p:sldId id="28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omes" initials="JG" lastIdx="1" clrIdx="0">
    <p:extLst>
      <p:ext uri="{19B8F6BF-5375-455C-9EA6-DF929625EA0E}">
        <p15:presenceInfo xmlns:p15="http://schemas.microsoft.com/office/powerpoint/2012/main" userId="4e3b5c0f9f984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5:20:54.93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4879" y="160499"/>
            <a:ext cx="3245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STYLING CONTROLS FOR ERRORS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29760" y="1301261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896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192848" y="134121"/>
            <a:ext cx="37383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HTML 5 ATTRIBUTES FOR VALIDATION</a:t>
            </a:r>
          </a:p>
        </p:txBody>
      </p:sp>
      <p:sp>
        <p:nvSpPr>
          <p:cNvPr id="4" name="Retângulo 3"/>
          <p:cNvSpPr/>
          <p:nvPr/>
        </p:nvSpPr>
        <p:spPr>
          <a:xfrm>
            <a:off x="9763671" y="879203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http://caniuse.com/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1115" y="1749669"/>
            <a:ext cx="1802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required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maxlength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minlength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pattern</a:t>
            </a:r>
            <a:endParaRPr lang="pt-PT" dirty="0"/>
          </a:p>
          <a:p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45" y="4580073"/>
            <a:ext cx="3738197" cy="142141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08431" y="4985238"/>
            <a:ext cx="993531" cy="23739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7306408" y="3824654"/>
            <a:ext cx="2039815" cy="369332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Regular </a:t>
            </a:r>
            <a:r>
              <a:rPr lang="pt-PT" dirty="0" err="1"/>
              <a:t>expressions</a:t>
            </a:r>
            <a:endParaRPr lang="pt-PT" dirty="0"/>
          </a:p>
        </p:txBody>
      </p:sp>
      <p:cxnSp>
        <p:nvCxnSpPr>
          <p:cNvPr id="10" name="Conexão reta unidirecional 9"/>
          <p:cNvCxnSpPr>
            <a:endCxn id="7" idx="3"/>
          </p:cNvCxnSpPr>
          <p:nvPr/>
        </p:nvCxnSpPr>
        <p:spPr>
          <a:xfrm flipH="1">
            <a:off x="6901962" y="4193931"/>
            <a:ext cx="404446" cy="910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2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29760" y="1301261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192848" y="134121"/>
            <a:ext cx="37383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HTML 5 ATTRIBUTES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70221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64348" y="169291"/>
            <a:ext cx="31931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VALIDATING A SELECT CONTROL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" y="1546713"/>
            <a:ext cx="5210175" cy="25336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6623" y="1837592"/>
            <a:ext cx="4624754" cy="342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814038" y="4264270"/>
            <a:ext cx="47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 </a:t>
            </a:r>
            <a:r>
              <a:rPr lang="pt-PT" dirty="0" err="1"/>
              <a:t>html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r>
              <a:rPr lang="pt-PT" dirty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7" y="4587435"/>
            <a:ext cx="5686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46664" y="195668"/>
            <a:ext cx="39844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MORE ON SELECT CONTROL VALIDATION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4813422"/>
            <a:ext cx="5076825" cy="183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2" y="1232022"/>
            <a:ext cx="7191375" cy="27813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90246" y="1494692"/>
            <a:ext cx="6585439" cy="606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70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29760" y="1301261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46664" y="195668"/>
            <a:ext cx="39844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MORE ON SELECT CONTROL VALIDATION</a:t>
            </a:r>
          </a:p>
        </p:txBody>
      </p:sp>
    </p:spTree>
    <p:extLst>
      <p:ext uri="{BB962C8B-B14F-4D97-AF65-F5344CB8AC3E}">
        <p14:creationId xmlns:p14="http://schemas.microsoft.com/office/powerpoint/2010/main" val="43589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16041" y="125329"/>
            <a:ext cx="25777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FORM LEVEL VALIDATION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0319"/>
          <a:stretch/>
        </p:blipFill>
        <p:spPr>
          <a:xfrm>
            <a:off x="1482969" y="1749669"/>
            <a:ext cx="9220200" cy="15313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853353" y="3815860"/>
            <a:ext cx="247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properties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59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519746" y="248421"/>
            <a:ext cx="33059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DISABLING THE SUBMIT BUTTON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55" y="1979368"/>
            <a:ext cx="6381750" cy="7715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31623" y="5565531"/>
            <a:ext cx="47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7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29760" y="1301261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519746" y="248421"/>
            <a:ext cx="3305907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DISABLING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7438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86146" y="1384194"/>
            <a:ext cx="2483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</a:t>
            </a:r>
            <a:r>
              <a:rPr lang="pt-PT" sz="2800" dirty="0"/>
              <a:t> </a:t>
            </a:r>
            <a:r>
              <a:rPr lang="pt-PT" sz="2800" dirty="0" err="1"/>
              <a:t>Validation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668956" y="2112391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 Classes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ngModel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r>
              <a:rPr lang="pt-PT" dirty="0"/>
              <a:t> </a:t>
            </a:r>
            <a:r>
              <a:rPr lang="pt-PT" dirty="0" err="1"/>
              <a:t>Properties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Showing</a:t>
            </a:r>
            <a:r>
              <a:rPr lang="pt-PT" dirty="0"/>
              <a:t> Error </a:t>
            </a:r>
            <a:r>
              <a:rPr lang="pt-PT" dirty="0" err="1"/>
              <a:t>Messages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Styling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for </a:t>
            </a:r>
            <a:r>
              <a:rPr lang="pt-PT" dirty="0" err="1"/>
              <a:t>Errors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HTML 5 </a:t>
            </a:r>
            <a:r>
              <a:rPr lang="pt-PT" dirty="0" err="1"/>
              <a:t>Attributes</a:t>
            </a:r>
            <a:r>
              <a:rPr lang="pt-PT" dirty="0"/>
              <a:t>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Validating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More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Disabling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Submit</a:t>
            </a:r>
            <a:r>
              <a:rPr lang="pt-PT" dirty="0"/>
              <a:t> </a:t>
            </a:r>
            <a:r>
              <a:rPr lang="pt-PT" dirty="0" err="1"/>
              <a:t>Button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904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24494" y="317585"/>
            <a:ext cx="297581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CSS CLASSES FOR VALIDATION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60" y="1583641"/>
            <a:ext cx="8639175" cy="28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175264" y="195668"/>
            <a:ext cx="36415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CSS VALIDATION CLASSES IN ACTION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78168" y="1696915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514" y="5860747"/>
            <a:ext cx="1890347" cy="7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21449" y="142914"/>
            <a:ext cx="36064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NGMODEL VALIDATION PROPERTIES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1429586"/>
            <a:ext cx="9220200" cy="30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21449" y="142914"/>
            <a:ext cx="36064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NGMODEL VALIDATION PROPERTIES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78168" y="1696915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875" y="5829300"/>
            <a:ext cx="2849728" cy="6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0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001740" y="125329"/>
            <a:ext cx="2876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SHOWING ERROR MESSAGES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7" y="1448166"/>
            <a:ext cx="7334250" cy="2466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921" y="4247050"/>
            <a:ext cx="4048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001740" y="125329"/>
            <a:ext cx="2876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SHOWING ERROR MESSAGES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29760" y="1301261"/>
            <a:ext cx="155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56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4879" y="160499"/>
            <a:ext cx="3245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STYLING CONTROLS FOR ERRORS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1149227"/>
            <a:ext cx="7239000" cy="2466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646" y="4418134"/>
            <a:ext cx="4095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5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150</Words>
  <Application>Microsoft Office PowerPoint</Application>
  <PresentationFormat>Ecrã Panorâmico</PresentationFormat>
  <Paragraphs>43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23</cp:revision>
  <dcterms:created xsi:type="dcterms:W3CDTF">2017-01-09T14:02:35Z</dcterms:created>
  <dcterms:modified xsi:type="dcterms:W3CDTF">2018-02-22T15:27:56Z</dcterms:modified>
</cp:coreProperties>
</file>