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3833165" y="1544938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/>
              <a:t>Data Binding in Angular Forms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283070" y="2478357"/>
            <a:ext cx="408256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ngModel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Object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to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Calling</a:t>
            </a:r>
            <a:r>
              <a:rPr lang="pt-PT" dirty="0"/>
              <a:t> a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dirty="0" err="1"/>
              <a:t>Place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a </a:t>
            </a:r>
            <a:r>
              <a:rPr lang="pt-PT" dirty="0" err="1"/>
              <a:t>Checkbox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Radio </a:t>
            </a:r>
            <a:r>
              <a:rPr lang="pt-PT" dirty="0" err="1"/>
              <a:t>Buttons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a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1173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86146" y="1384194"/>
            <a:ext cx="2483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Form</a:t>
            </a:r>
            <a:r>
              <a:rPr lang="pt-PT" sz="2800" dirty="0"/>
              <a:t> </a:t>
            </a:r>
            <a:r>
              <a:rPr lang="pt-PT" sz="2800" dirty="0" err="1"/>
              <a:t>Validation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668956" y="2112391"/>
            <a:ext cx="6096000" cy="42043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CSS Classes for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CSS </a:t>
            </a:r>
            <a:r>
              <a:rPr lang="pt-PT" dirty="0" err="1"/>
              <a:t>Validation</a:t>
            </a:r>
            <a:r>
              <a:rPr lang="pt-PT" dirty="0"/>
              <a:t> Classes in </a:t>
            </a:r>
            <a:r>
              <a:rPr lang="pt-PT" dirty="0" err="1"/>
              <a:t>Action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ngModel</a:t>
            </a:r>
            <a:r>
              <a:rPr lang="pt-PT" dirty="0"/>
              <a:t> </a:t>
            </a:r>
            <a:r>
              <a:rPr lang="pt-PT" dirty="0" err="1"/>
              <a:t>Validation</a:t>
            </a:r>
            <a:r>
              <a:rPr lang="pt-PT" dirty="0"/>
              <a:t> </a:t>
            </a:r>
            <a:r>
              <a:rPr lang="pt-PT" dirty="0" err="1"/>
              <a:t>Properties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Showing</a:t>
            </a:r>
            <a:r>
              <a:rPr lang="pt-PT" dirty="0"/>
              <a:t> Error </a:t>
            </a:r>
            <a:r>
              <a:rPr lang="pt-PT" dirty="0" err="1"/>
              <a:t>Messages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Styling</a:t>
            </a:r>
            <a:r>
              <a:rPr lang="pt-PT" dirty="0"/>
              <a:t> </a:t>
            </a:r>
            <a:r>
              <a:rPr lang="pt-PT" dirty="0" err="1"/>
              <a:t>Controls</a:t>
            </a:r>
            <a:r>
              <a:rPr lang="pt-PT" dirty="0"/>
              <a:t> for </a:t>
            </a:r>
            <a:r>
              <a:rPr lang="pt-PT" dirty="0" err="1"/>
              <a:t>Errors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HTML 5 </a:t>
            </a:r>
            <a:r>
              <a:rPr lang="pt-PT" dirty="0" err="1"/>
              <a:t>Attributes</a:t>
            </a:r>
            <a:r>
              <a:rPr lang="pt-PT" dirty="0"/>
              <a:t> for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Validating</a:t>
            </a:r>
            <a:r>
              <a:rPr lang="pt-PT" dirty="0"/>
              <a:t> a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More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Disabling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Submit</a:t>
            </a:r>
            <a:r>
              <a:rPr lang="pt-PT" dirty="0"/>
              <a:t> </a:t>
            </a:r>
            <a:r>
              <a:rPr lang="pt-PT" dirty="0" err="1"/>
              <a:t>Button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904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5472813" y="1472222"/>
            <a:ext cx="1310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Routing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808285" y="1995442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Introducing</a:t>
            </a:r>
            <a:r>
              <a:rPr lang="pt-PT" dirty="0"/>
              <a:t> </a:t>
            </a:r>
            <a:r>
              <a:rPr lang="pt-PT" dirty="0" err="1"/>
              <a:t>Routing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Routing</a:t>
            </a:r>
            <a:r>
              <a:rPr lang="pt-PT" dirty="0"/>
              <a:t> Essentials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Module to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App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to Templates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Sending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Receiving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Subscribing</a:t>
            </a:r>
            <a:r>
              <a:rPr lang="pt-PT" dirty="0"/>
              <a:t> to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Basics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Resolvers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Guards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Applying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Guards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Routes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988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790255" y="1445951"/>
            <a:ext cx="2675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Angular Modules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34662" y="2280383"/>
            <a:ext cx="3906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Eager</a:t>
            </a:r>
            <a:r>
              <a:rPr lang="pt-PT" dirty="0"/>
              <a:t> </a:t>
            </a:r>
            <a:r>
              <a:rPr lang="pt-PT" dirty="0" err="1"/>
              <a:t>Loading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Eagerly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Lazy</a:t>
            </a:r>
            <a:r>
              <a:rPr lang="pt-PT" dirty="0"/>
              <a:t> </a:t>
            </a:r>
            <a:r>
              <a:rPr lang="pt-PT" dirty="0" err="1"/>
              <a:t>Loading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Lazily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Defining</a:t>
            </a:r>
            <a:r>
              <a:rPr lang="pt-PT" dirty="0"/>
              <a:t> </a:t>
            </a:r>
            <a:r>
              <a:rPr lang="pt-PT" dirty="0" err="1"/>
              <a:t>Preload</a:t>
            </a:r>
            <a:r>
              <a:rPr lang="pt-PT" dirty="0"/>
              <a:t> </a:t>
            </a:r>
            <a:r>
              <a:rPr lang="pt-PT" dirty="0" err="1"/>
              <a:t>Strategies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Feature</a:t>
            </a:r>
            <a:r>
              <a:rPr lang="pt-PT" dirty="0"/>
              <a:t> Module </a:t>
            </a:r>
            <a:r>
              <a:rPr lang="pt-PT" dirty="0" err="1"/>
              <a:t>Types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Identifying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417807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790255" y="1445951"/>
            <a:ext cx="1607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Unit</a:t>
            </a:r>
            <a:r>
              <a:rPr lang="pt-PT" sz="2800" dirty="0"/>
              <a:t> </a:t>
            </a:r>
            <a:r>
              <a:rPr lang="pt-PT" sz="2800" dirty="0" err="1"/>
              <a:t>Tests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834662" y="2280383"/>
            <a:ext cx="3906715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Introduction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Installing</a:t>
            </a:r>
            <a:r>
              <a:rPr lang="pt-PT" dirty="0"/>
              <a:t> Karma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Unit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Mock</a:t>
            </a:r>
            <a:r>
              <a:rPr lang="pt-PT" dirty="0"/>
              <a:t> </a:t>
            </a:r>
            <a:r>
              <a:rPr lang="pt-PT" dirty="0" err="1"/>
              <a:t>Calls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isolated</a:t>
            </a:r>
            <a:r>
              <a:rPr lang="pt-PT" dirty="0"/>
              <a:t> </a:t>
            </a:r>
            <a:r>
              <a:rPr lang="pt-PT" dirty="0" err="1"/>
              <a:t>tests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892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788019" y="1372378"/>
            <a:ext cx="4417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Intregrated</a:t>
            </a:r>
            <a:r>
              <a:rPr lang="pt-PT" sz="2800" dirty="0"/>
              <a:t> </a:t>
            </a:r>
            <a:r>
              <a:rPr lang="pt-PT" sz="2800" dirty="0" err="1"/>
              <a:t>Component</a:t>
            </a:r>
            <a:r>
              <a:rPr lang="pt-PT" sz="2800" dirty="0"/>
              <a:t> </a:t>
            </a:r>
            <a:r>
              <a:rPr lang="pt-PT" sz="2800" dirty="0" err="1"/>
              <a:t>Tests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834662" y="2280383"/>
            <a:ext cx="3906715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Introduction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Setting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for </a:t>
            </a:r>
            <a:r>
              <a:rPr lang="pt-PT" dirty="0" err="1"/>
              <a:t>integrated</a:t>
            </a:r>
            <a:r>
              <a:rPr lang="pt-PT" dirty="0"/>
              <a:t> </a:t>
            </a:r>
            <a:r>
              <a:rPr lang="pt-PT" dirty="0" err="1"/>
              <a:t>tests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integrated</a:t>
            </a:r>
            <a:r>
              <a:rPr lang="pt-PT" dirty="0"/>
              <a:t> </a:t>
            </a:r>
            <a:r>
              <a:rPr lang="pt-PT" dirty="0" err="1"/>
              <a:t>tests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mock</a:t>
            </a:r>
            <a:r>
              <a:rPr lang="pt-PT" dirty="0"/>
              <a:t> </a:t>
            </a:r>
            <a:r>
              <a:rPr lang="pt-PT" dirty="0" err="1"/>
              <a:t>services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DebugElement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Shallow</a:t>
            </a:r>
            <a:r>
              <a:rPr lang="pt-PT" dirty="0"/>
              <a:t> </a:t>
            </a:r>
            <a:r>
              <a:rPr lang="pt-PT" dirty="0" err="1"/>
              <a:t>Integrated</a:t>
            </a:r>
            <a:r>
              <a:rPr lang="pt-PT" dirty="0"/>
              <a:t> </a:t>
            </a:r>
            <a:r>
              <a:rPr lang="pt-PT" dirty="0" err="1"/>
              <a:t>Tests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393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784818" y="760152"/>
            <a:ext cx="2591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 err="1"/>
              <a:t>Assumptions</a:t>
            </a:r>
            <a:endParaRPr lang="pt-PT" sz="4800" dirty="0"/>
          </a:p>
        </p:txBody>
      </p:sp>
      <p:sp>
        <p:nvSpPr>
          <p:cNvPr id="3" name="Retângulo 2"/>
          <p:cNvSpPr/>
          <p:nvPr/>
        </p:nvSpPr>
        <p:spPr>
          <a:xfrm>
            <a:off x="4784818" y="1999029"/>
            <a:ext cx="2060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Bootstrap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Command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Javascript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0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16956" y="765407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Course</a:t>
            </a:r>
            <a:r>
              <a:rPr lang="pt-PT" dirty="0"/>
              <a:t> </a:t>
            </a:r>
            <a:r>
              <a:rPr lang="pt-PT" dirty="0" err="1"/>
              <a:t>Program</a:t>
            </a:r>
            <a:endParaRPr lang="pt-PT" dirty="0"/>
          </a:p>
        </p:txBody>
      </p:sp>
      <p:sp>
        <p:nvSpPr>
          <p:cNvPr id="14" name="Retângulo 13"/>
          <p:cNvSpPr/>
          <p:nvPr/>
        </p:nvSpPr>
        <p:spPr>
          <a:xfrm>
            <a:off x="1941753" y="1249327"/>
            <a:ext cx="817819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Intro</a:t>
            </a:r>
            <a:r>
              <a:rPr lang="pt-PT" dirty="0"/>
              <a:t> to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Architecture</a:t>
            </a:r>
            <a:r>
              <a:rPr lang="pt-PT" dirty="0"/>
              <a:t>, </a:t>
            </a:r>
            <a:r>
              <a:rPr lang="pt-PT" dirty="0" err="1"/>
              <a:t>What's</a:t>
            </a:r>
            <a:r>
              <a:rPr lang="pt-PT" dirty="0"/>
              <a:t> New,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What's</a:t>
            </a:r>
            <a:r>
              <a:rPr lang="pt-PT" dirty="0"/>
              <a:t> </a:t>
            </a:r>
            <a:r>
              <a:rPr lang="pt-PT" dirty="0" err="1"/>
              <a:t>Different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Modules, </a:t>
            </a:r>
            <a:r>
              <a:rPr lang="pt-PT" dirty="0" err="1"/>
              <a:t>Components</a:t>
            </a:r>
            <a:r>
              <a:rPr lang="pt-PT" dirty="0"/>
              <a:t>, Templates,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Metadata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Displaying</a:t>
            </a:r>
            <a:r>
              <a:rPr lang="pt-PT" dirty="0"/>
              <a:t> Data: Data </a:t>
            </a:r>
            <a:r>
              <a:rPr lang="pt-PT" dirty="0" err="1"/>
              <a:t>Binding</a:t>
            </a:r>
            <a:r>
              <a:rPr lang="pt-PT" dirty="0"/>
              <a:t>, </a:t>
            </a:r>
            <a:r>
              <a:rPr lang="pt-PT" dirty="0" err="1"/>
              <a:t>Directives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Pipes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Services, </a:t>
            </a: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Forms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r>
              <a:rPr lang="pt-PT" dirty="0"/>
              <a:t> in Angular </a:t>
            </a:r>
            <a:r>
              <a:rPr lang="pt-PT" dirty="0" err="1"/>
              <a:t>Forms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Routing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Unit</a:t>
            </a:r>
            <a:r>
              <a:rPr lang="pt-PT" dirty="0"/>
              <a:t> </a:t>
            </a:r>
            <a:r>
              <a:rPr lang="pt-PT" dirty="0" err="1"/>
              <a:t>Tests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Intregrated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Tests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955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608057" y="1635901"/>
            <a:ext cx="3040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Intro</a:t>
            </a:r>
            <a:r>
              <a:rPr lang="pt-PT" sz="2800" dirty="0"/>
              <a:t> to Setup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42292" y="2841982"/>
            <a:ext cx="26054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Why</a:t>
            </a:r>
            <a:r>
              <a:rPr lang="pt-PT" dirty="0"/>
              <a:t> Angular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Build</a:t>
            </a:r>
            <a:r>
              <a:rPr lang="pt-PT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Choices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Typescript</a:t>
            </a:r>
            <a:r>
              <a:rPr lang="pt-PT" dirty="0"/>
              <a:t> (</a:t>
            </a:r>
            <a:r>
              <a:rPr lang="pt-PT" dirty="0" err="1"/>
              <a:t>Intro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Angular CLI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27772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2585260" y="1535036"/>
            <a:ext cx="708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Architecture</a:t>
            </a:r>
            <a:r>
              <a:rPr lang="pt-PT" sz="2800" dirty="0"/>
              <a:t>, </a:t>
            </a:r>
            <a:r>
              <a:rPr lang="pt-PT" sz="2800" dirty="0" err="1"/>
              <a:t>What's</a:t>
            </a:r>
            <a:r>
              <a:rPr lang="pt-PT" sz="2800" dirty="0"/>
              <a:t> New,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What's</a:t>
            </a:r>
            <a:r>
              <a:rPr lang="pt-PT" sz="2800" dirty="0"/>
              <a:t> </a:t>
            </a:r>
            <a:r>
              <a:rPr lang="pt-PT" sz="2800" dirty="0" err="1"/>
              <a:t>Different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845474" y="216916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NgModules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Controllers</a:t>
            </a:r>
            <a:r>
              <a:rPr lang="pt-PT" dirty="0"/>
              <a:t> to </a:t>
            </a: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Less</a:t>
            </a:r>
            <a:r>
              <a:rPr lang="pt-PT" dirty="0"/>
              <a:t> </a:t>
            </a:r>
            <a:r>
              <a:rPr lang="pt-PT" dirty="0" err="1"/>
              <a:t>Built</a:t>
            </a:r>
            <a:r>
              <a:rPr lang="pt-PT" dirty="0"/>
              <a:t>-in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HTML </a:t>
            </a:r>
            <a:r>
              <a:rPr lang="pt-PT" dirty="0" err="1"/>
              <a:t>Element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First</a:t>
            </a:r>
            <a:r>
              <a:rPr lang="pt-PT" dirty="0"/>
              <a:t> Look </a:t>
            </a:r>
            <a:r>
              <a:rPr lang="pt-PT" dirty="0" err="1"/>
              <a:t>at</a:t>
            </a:r>
            <a:r>
              <a:rPr lang="pt-PT" dirty="0"/>
              <a:t> Services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929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080121" y="143822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800" dirty="0"/>
              <a:t>Angular 4 Essentials: Modules, </a:t>
            </a:r>
            <a:r>
              <a:rPr lang="pt-PT" sz="2800" dirty="0" err="1"/>
              <a:t>Components</a:t>
            </a:r>
            <a:r>
              <a:rPr lang="pt-PT" sz="2800" dirty="0"/>
              <a:t>, Templates,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Metadata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392856" y="26958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4 Essentials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Angular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Defining</a:t>
            </a:r>
            <a:r>
              <a:rPr lang="pt-PT" dirty="0"/>
              <a:t> a </a:t>
            </a:r>
            <a:r>
              <a:rPr lang="pt-PT" dirty="0" err="1"/>
              <a:t>Component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Nested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Metadata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Examining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Decorator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Input </a:t>
            </a:r>
            <a:r>
              <a:rPr lang="pt-PT" dirty="0" err="1"/>
              <a:t>and</a:t>
            </a:r>
            <a:r>
              <a:rPr lang="pt-PT" dirty="0"/>
              <a:t> Output </a:t>
            </a:r>
            <a:r>
              <a:rPr lang="pt-PT" dirty="0" err="1"/>
              <a:t>Decorators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Input </a:t>
            </a:r>
            <a:r>
              <a:rPr lang="pt-PT" dirty="0" err="1"/>
              <a:t>and</a:t>
            </a:r>
            <a:r>
              <a:rPr lang="pt-PT" dirty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Parent</a:t>
            </a:r>
            <a:r>
              <a:rPr lang="pt-PT" dirty="0"/>
              <a:t> to </a:t>
            </a: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ViewChild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37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2306722" y="1511664"/>
            <a:ext cx="764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Displaying</a:t>
            </a:r>
            <a:r>
              <a:rPr lang="pt-PT" sz="2800" dirty="0"/>
              <a:t> Data: Data </a:t>
            </a:r>
            <a:r>
              <a:rPr lang="pt-PT" sz="2800" dirty="0" err="1"/>
              <a:t>Binding</a:t>
            </a:r>
            <a:r>
              <a:rPr lang="pt-PT" sz="2800" dirty="0"/>
              <a:t>, </a:t>
            </a:r>
            <a:r>
              <a:rPr lang="pt-PT" sz="2800" dirty="0" err="1"/>
              <a:t>Directives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Pipes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142392" y="2411809"/>
            <a:ext cx="4684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Displaying</a:t>
            </a:r>
            <a:r>
              <a:rPr lang="pt-PT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Interpolation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Two-way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Two-way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Built</a:t>
            </a:r>
            <a:r>
              <a:rPr lang="pt-PT" dirty="0"/>
              <a:t>-in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Attribute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Pipes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569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080121" y="132081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800" dirty="0"/>
              <a:t>Services, </a:t>
            </a:r>
            <a:r>
              <a:rPr lang="pt-PT" sz="2800" dirty="0" err="1"/>
              <a:t>Dependency</a:t>
            </a:r>
            <a:r>
              <a:rPr lang="pt-PT" sz="2800" dirty="0"/>
              <a:t> </a:t>
            </a:r>
            <a:r>
              <a:rPr lang="pt-PT" sz="2800" dirty="0" err="1"/>
              <a:t>Injection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Component</a:t>
            </a:r>
            <a:r>
              <a:rPr lang="pt-PT" sz="2800" dirty="0"/>
              <a:t> </a:t>
            </a:r>
            <a:r>
              <a:rPr lang="pt-PT" sz="2800" dirty="0" err="1"/>
              <a:t>Lifecycle</a:t>
            </a:r>
            <a:r>
              <a:rPr lang="pt-PT" sz="2800" dirty="0"/>
              <a:t> </a:t>
            </a:r>
            <a:r>
              <a:rPr lang="pt-PT" sz="2800" dirty="0" err="1"/>
              <a:t>Hooks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834662" y="2641938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Services, DI,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Refactoring</a:t>
            </a:r>
            <a:r>
              <a:rPr lang="pt-PT" dirty="0"/>
              <a:t> for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Injectors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Implementing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85947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4967354" y="1530031"/>
            <a:ext cx="2321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Data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Http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089639" y="2448543"/>
            <a:ext cx="442546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Getting</a:t>
            </a:r>
            <a:r>
              <a:rPr lang="pt-PT" dirty="0"/>
              <a:t> Data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Http</a:t>
            </a:r>
            <a:r>
              <a:rPr lang="pt-PT" dirty="0"/>
              <a:t> in Angular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Exception</a:t>
            </a:r>
            <a:r>
              <a:rPr lang="pt-PT" dirty="0"/>
              <a:t> Handling for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RxJs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Pipe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Pipe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Observable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490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584606" y="1449561"/>
            <a:ext cx="108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Forms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027974" y="2287603"/>
            <a:ext cx="4100146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ngForm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Shutting</a:t>
            </a:r>
            <a:r>
              <a:rPr lang="pt-PT" dirty="0"/>
              <a:t> </a:t>
            </a:r>
            <a:r>
              <a:rPr lang="pt-PT" dirty="0" err="1"/>
              <a:t>Off</a:t>
            </a:r>
            <a:r>
              <a:rPr lang="pt-PT" dirty="0"/>
              <a:t> Browser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Checkboxes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Radio </a:t>
            </a:r>
            <a:r>
              <a:rPr lang="pt-PT" dirty="0" err="1"/>
              <a:t>Buttons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Options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2221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493</Words>
  <Application>Microsoft Office PowerPoint</Application>
  <PresentationFormat>Ecrã Panorâmico</PresentationFormat>
  <Paragraphs>142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18</cp:revision>
  <dcterms:created xsi:type="dcterms:W3CDTF">2017-01-09T14:02:35Z</dcterms:created>
  <dcterms:modified xsi:type="dcterms:W3CDTF">2018-02-22T14:59:56Z</dcterms:modified>
</cp:coreProperties>
</file>