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9" r:id="rId3"/>
    <p:sldId id="257" r:id="rId4"/>
    <p:sldId id="260" r:id="rId5"/>
    <p:sldId id="259" r:id="rId6"/>
    <p:sldId id="265" r:id="rId7"/>
    <p:sldId id="266" r:id="rId8"/>
    <p:sldId id="262" r:id="rId9"/>
    <p:sldId id="272" r:id="rId10"/>
    <p:sldId id="267" r:id="rId11"/>
    <p:sldId id="268" r:id="rId12"/>
    <p:sldId id="263" r:id="rId13"/>
    <p:sldId id="270" r:id="rId14"/>
    <p:sldId id="264" r:id="rId15"/>
    <p:sldId id="274" r:id="rId16"/>
    <p:sldId id="271"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565"/>
    <a:srgbClr val="FF3737"/>
    <a:srgbClr val="FF4343"/>
    <a:srgbClr val="800000"/>
    <a:srgbClr val="FFC5C5"/>
    <a:srgbClr val="FF8B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F3D535-F15C-44AB-A2B1-3BBA22BBD7A5}" v="2" dt="2023-09-20T11:20:19.3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969" autoAdjust="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 der Bank, DK, Mr [23603526@sun.ac.za]" userId="a7f8be3d-e7a6-4efd-b043-b1f75f9d9bf9" providerId="ADAL" clId="{A2CB76D7-B005-483C-8DFA-170DC100F4F1}"/>
    <pc:docChg chg="undo custSel addSld delSld modSld sldOrd">
      <pc:chgData name="Van der Bank, DK, Mr [23603526@sun.ac.za]" userId="a7f8be3d-e7a6-4efd-b043-b1f75f9d9bf9" providerId="ADAL" clId="{A2CB76D7-B005-483C-8DFA-170DC100F4F1}" dt="2023-08-15T12:59:33.301" v="17804" actId="20577"/>
      <pc:docMkLst>
        <pc:docMk/>
      </pc:docMkLst>
      <pc:sldChg chg="addSp delSp modSp mod modNotesTx">
        <pc:chgData name="Van der Bank, DK, Mr [23603526@sun.ac.za]" userId="a7f8be3d-e7a6-4efd-b043-b1f75f9d9bf9" providerId="ADAL" clId="{A2CB76D7-B005-483C-8DFA-170DC100F4F1}" dt="2023-08-15T12:59:33.301" v="17804" actId="20577"/>
        <pc:sldMkLst>
          <pc:docMk/>
          <pc:sldMk cId="3900782812" sldId="256"/>
        </pc:sldMkLst>
        <pc:spChg chg="mod">
          <ac:chgData name="Van der Bank, DK, Mr [23603526@sun.ac.za]" userId="a7f8be3d-e7a6-4efd-b043-b1f75f9d9bf9" providerId="ADAL" clId="{A2CB76D7-B005-483C-8DFA-170DC100F4F1}" dt="2023-08-10T13:46:37.462" v="5254" actId="20577"/>
          <ac:spMkLst>
            <pc:docMk/>
            <pc:sldMk cId="3900782812" sldId="256"/>
            <ac:spMk id="3" creationId="{EA356FDA-87AC-5DEB-BEB4-05289A23E365}"/>
          </ac:spMkLst>
        </pc:spChg>
        <pc:spChg chg="add del mod ord">
          <ac:chgData name="Van der Bank, DK, Mr [23603526@sun.ac.za]" userId="a7f8be3d-e7a6-4efd-b043-b1f75f9d9bf9" providerId="ADAL" clId="{A2CB76D7-B005-483C-8DFA-170DC100F4F1}" dt="2023-08-10T13:51:44.057" v="5385" actId="478"/>
          <ac:spMkLst>
            <pc:docMk/>
            <pc:sldMk cId="3900782812" sldId="256"/>
            <ac:spMk id="4" creationId="{367E600A-A9C1-3062-F4D1-52C8676F9520}"/>
          </ac:spMkLst>
        </pc:spChg>
        <pc:spChg chg="add mod ord">
          <ac:chgData name="Van der Bank, DK, Mr [23603526@sun.ac.za]" userId="a7f8be3d-e7a6-4efd-b043-b1f75f9d9bf9" providerId="ADAL" clId="{A2CB76D7-B005-483C-8DFA-170DC100F4F1}" dt="2023-08-10T13:52:38.666" v="5393" actId="207"/>
          <ac:spMkLst>
            <pc:docMk/>
            <pc:sldMk cId="3900782812" sldId="256"/>
            <ac:spMk id="5" creationId="{66733792-9230-A9F5-5C2F-AC50E0717B73}"/>
          </ac:spMkLst>
        </pc:spChg>
        <pc:picChg chg="add mod">
          <ac:chgData name="Van der Bank, DK, Mr [23603526@sun.ac.za]" userId="a7f8be3d-e7a6-4efd-b043-b1f75f9d9bf9" providerId="ADAL" clId="{A2CB76D7-B005-483C-8DFA-170DC100F4F1}" dt="2023-08-14T08:56:12.019" v="12494"/>
          <ac:picMkLst>
            <pc:docMk/>
            <pc:sldMk cId="3900782812" sldId="256"/>
            <ac:picMk id="4" creationId="{AB9D400F-BD47-4858-F13F-61A46B4FEE27}"/>
          </ac:picMkLst>
        </pc:picChg>
        <pc:picChg chg="add del mod">
          <ac:chgData name="Van der Bank, DK, Mr [23603526@sun.ac.za]" userId="a7f8be3d-e7a6-4efd-b043-b1f75f9d9bf9" providerId="ADAL" clId="{A2CB76D7-B005-483C-8DFA-170DC100F4F1}" dt="2023-08-14T08:56:11.407" v="12493" actId="478"/>
          <ac:picMkLst>
            <pc:docMk/>
            <pc:sldMk cId="3900782812" sldId="256"/>
            <ac:picMk id="1026" creationId="{E8C17457-875B-B9C0-485A-1BC5FB79F605}"/>
          </ac:picMkLst>
        </pc:picChg>
      </pc:sldChg>
      <pc:sldChg chg="addSp delSp modSp mod modTransition modAnim modNotesTx">
        <pc:chgData name="Van der Bank, DK, Mr [23603526@sun.ac.za]" userId="a7f8be3d-e7a6-4efd-b043-b1f75f9d9bf9" providerId="ADAL" clId="{A2CB76D7-B005-483C-8DFA-170DC100F4F1}" dt="2023-08-15T08:27:02.850" v="15750" actId="6549"/>
        <pc:sldMkLst>
          <pc:docMk/>
          <pc:sldMk cId="1595767152" sldId="257"/>
        </pc:sldMkLst>
        <pc:spChg chg="mod">
          <ac:chgData name="Van der Bank, DK, Mr [23603526@sun.ac.za]" userId="a7f8be3d-e7a6-4efd-b043-b1f75f9d9bf9" providerId="ADAL" clId="{A2CB76D7-B005-483C-8DFA-170DC100F4F1}" dt="2023-08-09T19:05:52.182" v="1775" actId="122"/>
          <ac:spMkLst>
            <pc:docMk/>
            <pc:sldMk cId="1595767152" sldId="257"/>
            <ac:spMk id="2" creationId="{DD1A2827-811E-AF76-AC54-ACA2B21FB558}"/>
          </ac:spMkLst>
        </pc:spChg>
        <pc:spChg chg="add mod ord">
          <ac:chgData name="Van der Bank, DK, Mr [23603526@sun.ac.za]" userId="a7f8be3d-e7a6-4efd-b043-b1f75f9d9bf9" providerId="ADAL" clId="{A2CB76D7-B005-483C-8DFA-170DC100F4F1}" dt="2023-08-10T13:52:54.605" v="5396" actId="167"/>
          <ac:spMkLst>
            <pc:docMk/>
            <pc:sldMk cId="1595767152" sldId="257"/>
            <ac:spMk id="3" creationId="{1FFC9BCB-BEB6-C2D6-174E-A9261653981C}"/>
          </ac:spMkLst>
        </pc:spChg>
        <pc:spChg chg="mod">
          <ac:chgData name="Van der Bank, DK, Mr [23603526@sun.ac.za]" userId="a7f8be3d-e7a6-4efd-b043-b1f75f9d9bf9" providerId="ADAL" clId="{A2CB76D7-B005-483C-8DFA-170DC100F4F1}" dt="2023-08-10T13:53:01.965" v="5397" actId="1076"/>
          <ac:spMkLst>
            <pc:docMk/>
            <pc:sldMk cId="1595767152" sldId="257"/>
            <ac:spMk id="10" creationId="{34BE73FF-830F-E0D1-27F2-9A618E19DC2D}"/>
          </ac:spMkLst>
        </pc:spChg>
        <pc:spChg chg="mod">
          <ac:chgData name="Van der Bank, DK, Mr [23603526@sun.ac.za]" userId="a7f8be3d-e7a6-4efd-b043-b1f75f9d9bf9" providerId="ADAL" clId="{A2CB76D7-B005-483C-8DFA-170DC100F4F1}" dt="2023-08-10T13:53:01.965" v="5397" actId="1076"/>
          <ac:spMkLst>
            <pc:docMk/>
            <pc:sldMk cId="1595767152" sldId="257"/>
            <ac:spMk id="11" creationId="{CC5E2299-55BC-7B3D-1A1C-451940A58B6B}"/>
          </ac:spMkLst>
        </pc:spChg>
        <pc:spChg chg="mod">
          <ac:chgData name="Van der Bank, DK, Mr [23603526@sun.ac.za]" userId="a7f8be3d-e7a6-4efd-b043-b1f75f9d9bf9" providerId="ADAL" clId="{A2CB76D7-B005-483C-8DFA-170DC100F4F1}" dt="2023-08-10T13:53:01.965" v="5397" actId="1076"/>
          <ac:spMkLst>
            <pc:docMk/>
            <pc:sldMk cId="1595767152" sldId="257"/>
            <ac:spMk id="63" creationId="{D2936066-E312-4F4A-07D1-9EA09F42EB3D}"/>
          </ac:spMkLst>
        </pc:spChg>
        <pc:spChg chg="mod">
          <ac:chgData name="Van der Bank, DK, Mr [23603526@sun.ac.za]" userId="a7f8be3d-e7a6-4efd-b043-b1f75f9d9bf9" providerId="ADAL" clId="{A2CB76D7-B005-483C-8DFA-170DC100F4F1}" dt="2023-08-10T13:53:01.965" v="5397" actId="1076"/>
          <ac:spMkLst>
            <pc:docMk/>
            <pc:sldMk cId="1595767152" sldId="257"/>
            <ac:spMk id="64" creationId="{636D0CF7-B9E4-6909-3CC0-172A77B46436}"/>
          </ac:spMkLst>
        </pc:spChg>
        <pc:spChg chg="del">
          <ac:chgData name="Van der Bank, DK, Mr [23603526@sun.ac.za]" userId="a7f8be3d-e7a6-4efd-b043-b1f75f9d9bf9" providerId="ADAL" clId="{A2CB76D7-B005-483C-8DFA-170DC100F4F1}" dt="2023-08-09T17:36:48.954" v="190" actId="478"/>
          <ac:spMkLst>
            <pc:docMk/>
            <pc:sldMk cId="1595767152" sldId="257"/>
            <ac:spMk id="65" creationId="{48761114-2898-B601-24B8-96B8D0C64C0A}"/>
          </ac:spMkLst>
        </pc:spChg>
        <pc:spChg chg="add del mod">
          <ac:chgData name="Van der Bank, DK, Mr [23603526@sun.ac.za]" userId="a7f8be3d-e7a6-4efd-b043-b1f75f9d9bf9" providerId="ADAL" clId="{A2CB76D7-B005-483C-8DFA-170DC100F4F1}" dt="2023-08-09T17:32:58.421" v="166"/>
          <ac:spMkLst>
            <pc:docMk/>
            <pc:sldMk cId="1595767152" sldId="257"/>
            <ac:spMk id="66" creationId="{F6B44770-3340-6F8E-C43F-CA4FDBEC5275}"/>
          </ac:spMkLst>
        </pc:spChg>
        <pc:spChg chg="add mod">
          <ac:chgData name="Van der Bank, DK, Mr [23603526@sun.ac.za]" userId="a7f8be3d-e7a6-4efd-b043-b1f75f9d9bf9" providerId="ADAL" clId="{A2CB76D7-B005-483C-8DFA-170DC100F4F1}" dt="2023-08-10T13:53:01.965" v="5397" actId="1076"/>
          <ac:spMkLst>
            <pc:docMk/>
            <pc:sldMk cId="1595767152" sldId="257"/>
            <ac:spMk id="67" creationId="{CA7DB3DB-BDDD-8295-4E15-703349EBA8B5}"/>
          </ac:spMkLst>
        </pc:spChg>
        <pc:spChg chg="add mod">
          <ac:chgData name="Van der Bank, DK, Mr [23603526@sun.ac.za]" userId="a7f8be3d-e7a6-4efd-b043-b1f75f9d9bf9" providerId="ADAL" clId="{A2CB76D7-B005-483C-8DFA-170DC100F4F1}" dt="2023-08-10T13:53:01.965" v="5397" actId="1076"/>
          <ac:spMkLst>
            <pc:docMk/>
            <pc:sldMk cId="1595767152" sldId="257"/>
            <ac:spMk id="68" creationId="{40CC009E-800F-CAB2-0832-94A6553EE033}"/>
          </ac:spMkLst>
        </pc:spChg>
        <pc:picChg chg="add del mod">
          <ac:chgData name="Van der Bank, DK, Mr [23603526@sun.ac.za]" userId="a7f8be3d-e7a6-4efd-b043-b1f75f9d9bf9" providerId="ADAL" clId="{A2CB76D7-B005-483C-8DFA-170DC100F4F1}" dt="2023-08-14T08:54:55.069" v="12474" actId="478"/>
          <ac:picMkLst>
            <pc:docMk/>
            <pc:sldMk cId="1595767152" sldId="257"/>
            <ac:picMk id="4" creationId="{975395B1-AE0D-B602-F45E-6F3894F47181}"/>
          </ac:picMkLst>
        </pc:picChg>
        <pc:picChg chg="add mod">
          <ac:chgData name="Van der Bank, DK, Mr [23603526@sun.ac.za]" userId="a7f8be3d-e7a6-4efd-b043-b1f75f9d9bf9" providerId="ADAL" clId="{A2CB76D7-B005-483C-8DFA-170DC100F4F1}" dt="2023-08-14T08:54:55.996" v="12475"/>
          <ac:picMkLst>
            <pc:docMk/>
            <pc:sldMk cId="1595767152" sldId="257"/>
            <ac:picMk id="5" creationId="{3C6DAFED-7F46-AEC9-26A3-2EAA173DF824}"/>
          </ac:picMkLst>
        </pc:picChg>
        <pc:picChg chg="mod">
          <ac:chgData name="Van der Bank, DK, Mr [23603526@sun.ac.za]" userId="a7f8be3d-e7a6-4efd-b043-b1f75f9d9bf9" providerId="ADAL" clId="{A2CB76D7-B005-483C-8DFA-170DC100F4F1}" dt="2023-08-10T13:53:01.965" v="5397" actId="1076"/>
          <ac:picMkLst>
            <pc:docMk/>
            <pc:sldMk cId="1595767152" sldId="257"/>
            <ac:picMk id="13" creationId="{3D75D322-F364-9B41-6DE2-B1212F0A240F}"/>
          </ac:picMkLst>
        </pc:picChg>
        <pc:picChg chg="mod">
          <ac:chgData name="Van der Bank, DK, Mr [23603526@sun.ac.za]" userId="a7f8be3d-e7a6-4efd-b043-b1f75f9d9bf9" providerId="ADAL" clId="{A2CB76D7-B005-483C-8DFA-170DC100F4F1}" dt="2023-08-10T13:53:01.965" v="5397" actId="1076"/>
          <ac:picMkLst>
            <pc:docMk/>
            <pc:sldMk cId="1595767152" sldId="257"/>
            <ac:picMk id="30" creationId="{A8EEF174-B018-2E9A-F88F-3A9B1E9647F6}"/>
          </ac:picMkLst>
        </pc:picChg>
        <pc:picChg chg="mod">
          <ac:chgData name="Van der Bank, DK, Mr [23603526@sun.ac.za]" userId="a7f8be3d-e7a6-4efd-b043-b1f75f9d9bf9" providerId="ADAL" clId="{A2CB76D7-B005-483C-8DFA-170DC100F4F1}" dt="2023-08-10T13:53:01.965" v="5397" actId="1076"/>
          <ac:picMkLst>
            <pc:docMk/>
            <pc:sldMk cId="1595767152" sldId="257"/>
            <ac:picMk id="32" creationId="{03EAFAAB-0818-3022-D408-A9D253144FB8}"/>
          </ac:picMkLst>
        </pc:picChg>
        <pc:picChg chg="mod">
          <ac:chgData name="Van der Bank, DK, Mr [23603526@sun.ac.za]" userId="a7f8be3d-e7a6-4efd-b043-b1f75f9d9bf9" providerId="ADAL" clId="{A2CB76D7-B005-483C-8DFA-170DC100F4F1}" dt="2023-08-10T13:53:01.965" v="5397" actId="1076"/>
          <ac:picMkLst>
            <pc:docMk/>
            <pc:sldMk cId="1595767152" sldId="257"/>
            <ac:picMk id="34" creationId="{80864717-71FF-B6D4-8122-850A7E6C582B}"/>
          </ac:picMkLst>
        </pc:picChg>
        <pc:cxnChg chg="mod">
          <ac:chgData name="Van der Bank, DK, Mr [23603526@sun.ac.za]" userId="a7f8be3d-e7a6-4efd-b043-b1f75f9d9bf9" providerId="ADAL" clId="{A2CB76D7-B005-483C-8DFA-170DC100F4F1}" dt="2023-08-10T13:53:01.965" v="5397" actId="1076"/>
          <ac:cxnSpMkLst>
            <pc:docMk/>
            <pc:sldMk cId="1595767152" sldId="257"/>
            <ac:cxnSpMk id="36" creationId="{40A5EA07-BFC9-182C-58CC-55B2AC94262F}"/>
          </ac:cxnSpMkLst>
        </pc:cxnChg>
        <pc:cxnChg chg="mod">
          <ac:chgData name="Van der Bank, DK, Mr [23603526@sun.ac.za]" userId="a7f8be3d-e7a6-4efd-b043-b1f75f9d9bf9" providerId="ADAL" clId="{A2CB76D7-B005-483C-8DFA-170DC100F4F1}" dt="2023-08-10T13:53:01.965" v="5397" actId="1076"/>
          <ac:cxnSpMkLst>
            <pc:docMk/>
            <pc:sldMk cId="1595767152" sldId="257"/>
            <ac:cxnSpMk id="38" creationId="{89BB8403-A230-66AC-6EBA-D4EBED578C35}"/>
          </ac:cxnSpMkLst>
        </pc:cxnChg>
        <pc:cxnChg chg="mod">
          <ac:chgData name="Van der Bank, DK, Mr [23603526@sun.ac.za]" userId="a7f8be3d-e7a6-4efd-b043-b1f75f9d9bf9" providerId="ADAL" clId="{A2CB76D7-B005-483C-8DFA-170DC100F4F1}" dt="2023-08-10T13:53:01.965" v="5397" actId="1076"/>
          <ac:cxnSpMkLst>
            <pc:docMk/>
            <pc:sldMk cId="1595767152" sldId="257"/>
            <ac:cxnSpMk id="40" creationId="{D8A87471-4517-970E-93BB-3B9F4BB9CF25}"/>
          </ac:cxnSpMkLst>
        </pc:cxnChg>
        <pc:cxnChg chg="mod">
          <ac:chgData name="Van der Bank, DK, Mr [23603526@sun.ac.za]" userId="a7f8be3d-e7a6-4efd-b043-b1f75f9d9bf9" providerId="ADAL" clId="{A2CB76D7-B005-483C-8DFA-170DC100F4F1}" dt="2023-08-10T13:53:01.965" v="5397" actId="1076"/>
          <ac:cxnSpMkLst>
            <pc:docMk/>
            <pc:sldMk cId="1595767152" sldId="257"/>
            <ac:cxnSpMk id="44" creationId="{2E19CB86-6933-84EB-A6FE-F7EFE583579D}"/>
          </ac:cxnSpMkLst>
        </pc:cxnChg>
        <pc:cxnChg chg="mod">
          <ac:chgData name="Van der Bank, DK, Mr [23603526@sun.ac.za]" userId="a7f8be3d-e7a6-4efd-b043-b1f75f9d9bf9" providerId="ADAL" clId="{A2CB76D7-B005-483C-8DFA-170DC100F4F1}" dt="2023-08-10T13:53:01.965" v="5397" actId="1076"/>
          <ac:cxnSpMkLst>
            <pc:docMk/>
            <pc:sldMk cId="1595767152" sldId="257"/>
            <ac:cxnSpMk id="47" creationId="{62BFC43E-2AAB-7875-5197-4DCEE8E8377E}"/>
          </ac:cxnSpMkLst>
        </pc:cxnChg>
        <pc:cxnChg chg="mod">
          <ac:chgData name="Van der Bank, DK, Mr [23603526@sun.ac.za]" userId="a7f8be3d-e7a6-4efd-b043-b1f75f9d9bf9" providerId="ADAL" clId="{A2CB76D7-B005-483C-8DFA-170DC100F4F1}" dt="2023-08-10T13:53:01.965" v="5397" actId="1076"/>
          <ac:cxnSpMkLst>
            <pc:docMk/>
            <pc:sldMk cId="1595767152" sldId="257"/>
            <ac:cxnSpMk id="50" creationId="{6EE8C7AB-F843-7DA6-AD14-CBD7BA2BEFAE}"/>
          </ac:cxnSpMkLst>
        </pc:cxnChg>
      </pc:sldChg>
      <pc:sldChg chg="addSp delSp modSp del mod modTransition delAnim modAnim">
        <pc:chgData name="Van der Bank, DK, Mr [23603526@sun.ac.za]" userId="a7f8be3d-e7a6-4efd-b043-b1f75f9d9bf9" providerId="ADAL" clId="{A2CB76D7-B005-483C-8DFA-170DC100F4F1}" dt="2023-08-13T19:17:35.674" v="10525" actId="2696"/>
        <pc:sldMkLst>
          <pc:docMk/>
          <pc:sldMk cId="2466373904" sldId="258"/>
        </pc:sldMkLst>
        <pc:spChg chg="mod">
          <ac:chgData name="Van der Bank, DK, Mr [23603526@sun.ac.za]" userId="a7f8be3d-e7a6-4efd-b043-b1f75f9d9bf9" providerId="ADAL" clId="{A2CB76D7-B005-483C-8DFA-170DC100F4F1}" dt="2023-08-09T19:05:59.051" v="1777" actId="122"/>
          <ac:spMkLst>
            <pc:docMk/>
            <pc:sldMk cId="2466373904" sldId="258"/>
            <ac:spMk id="2" creationId="{785F2A0F-D54B-AF00-5B2E-AA1BCB531C6F}"/>
          </ac:spMkLst>
        </pc:spChg>
        <pc:spChg chg="add mod">
          <ac:chgData name="Van der Bank, DK, Mr [23603526@sun.ac.za]" userId="a7f8be3d-e7a6-4efd-b043-b1f75f9d9bf9" providerId="ADAL" clId="{A2CB76D7-B005-483C-8DFA-170DC100F4F1}" dt="2023-08-10T13:04:37.418" v="4206" actId="1076"/>
          <ac:spMkLst>
            <pc:docMk/>
            <pc:sldMk cId="2466373904" sldId="258"/>
            <ac:spMk id="3" creationId="{4125F409-683A-E5F7-638F-6FDC406E012F}"/>
          </ac:spMkLst>
        </pc:spChg>
        <pc:spChg chg="del mod">
          <ac:chgData name="Van der Bank, DK, Mr [23603526@sun.ac.za]" userId="a7f8be3d-e7a6-4efd-b043-b1f75f9d9bf9" providerId="ADAL" clId="{A2CB76D7-B005-483C-8DFA-170DC100F4F1}" dt="2023-08-09T17:23:34.232" v="26" actId="478"/>
          <ac:spMkLst>
            <pc:docMk/>
            <pc:sldMk cId="2466373904" sldId="258"/>
            <ac:spMk id="3" creationId="{ADA44384-4AFD-C096-3B18-431C82E2B819}"/>
          </ac:spMkLst>
        </pc:spChg>
        <pc:spChg chg="add mod">
          <ac:chgData name="Van der Bank, DK, Mr [23603526@sun.ac.za]" userId="a7f8be3d-e7a6-4efd-b043-b1f75f9d9bf9" providerId="ADAL" clId="{A2CB76D7-B005-483C-8DFA-170DC100F4F1}" dt="2023-08-09T17:23:38.452" v="27" actId="1076"/>
          <ac:spMkLst>
            <pc:docMk/>
            <pc:sldMk cId="2466373904" sldId="258"/>
            <ac:spMk id="4" creationId="{8A15444F-EBC2-F4DF-5488-A60D51F2CA91}"/>
          </ac:spMkLst>
        </pc:spChg>
        <pc:spChg chg="add mod">
          <ac:chgData name="Van der Bank, DK, Mr [23603526@sun.ac.za]" userId="a7f8be3d-e7a6-4efd-b043-b1f75f9d9bf9" providerId="ADAL" clId="{A2CB76D7-B005-483C-8DFA-170DC100F4F1}" dt="2023-08-09T17:23:38.452" v="27" actId="1076"/>
          <ac:spMkLst>
            <pc:docMk/>
            <pc:sldMk cId="2466373904" sldId="258"/>
            <ac:spMk id="5" creationId="{2A2660FB-587D-9DF9-C1C1-6A83402EA7BD}"/>
          </ac:spMkLst>
        </pc:spChg>
        <pc:spChg chg="add mod">
          <ac:chgData name="Van der Bank, DK, Mr [23603526@sun.ac.za]" userId="a7f8be3d-e7a6-4efd-b043-b1f75f9d9bf9" providerId="ADAL" clId="{A2CB76D7-B005-483C-8DFA-170DC100F4F1}" dt="2023-08-09T17:23:38.452" v="27" actId="1076"/>
          <ac:spMkLst>
            <pc:docMk/>
            <pc:sldMk cId="2466373904" sldId="258"/>
            <ac:spMk id="6" creationId="{B5605F2C-4386-FBB8-2E30-A7BAF429038F}"/>
          </ac:spMkLst>
        </pc:spChg>
        <pc:spChg chg="add mod">
          <ac:chgData name="Van der Bank, DK, Mr [23603526@sun.ac.za]" userId="a7f8be3d-e7a6-4efd-b043-b1f75f9d9bf9" providerId="ADAL" clId="{A2CB76D7-B005-483C-8DFA-170DC100F4F1}" dt="2023-08-09T17:23:38.452" v="27" actId="1076"/>
          <ac:spMkLst>
            <pc:docMk/>
            <pc:sldMk cId="2466373904" sldId="258"/>
            <ac:spMk id="7" creationId="{3A5048CF-6C91-18B0-16E0-39E59481FF4F}"/>
          </ac:spMkLst>
        </pc:spChg>
        <pc:spChg chg="add mod">
          <ac:chgData name="Van der Bank, DK, Mr [23603526@sun.ac.za]" userId="a7f8be3d-e7a6-4efd-b043-b1f75f9d9bf9" providerId="ADAL" clId="{A2CB76D7-B005-483C-8DFA-170DC100F4F1}" dt="2023-08-09T17:23:38.452" v="27" actId="1076"/>
          <ac:spMkLst>
            <pc:docMk/>
            <pc:sldMk cId="2466373904" sldId="258"/>
            <ac:spMk id="12" creationId="{CC9ED894-F52B-E756-391F-E19A21E1D09A}"/>
          </ac:spMkLst>
        </pc:spChg>
        <pc:spChg chg="add mod">
          <ac:chgData name="Van der Bank, DK, Mr [23603526@sun.ac.za]" userId="a7f8be3d-e7a6-4efd-b043-b1f75f9d9bf9" providerId="ADAL" clId="{A2CB76D7-B005-483C-8DFA-170DC100F4F1}" dt="2023-08-09T17:23:38.452" v="27" actId="1076"/>
          <ac:spMkLst>
            <pc:docMk/>
            <pc:sldMk cId="2466373904" sldId="258"/>
            <ac:spMk id="13" creationId="{852F94B2-6D7A-C6AD-BF36-6DDAD1BFB5E0}"/>
          </ac:spMkLst>
        </pc:spChg>
        <pc:spChg chg="add mod">
          <ac:chgData name="Van der Bank, DK, Mr [23603526@sun.ac.za]" userId="a7f8be3d-e7a6-4efd-b043-b1f75f9d9bf9" providerId="ADAL" clId="{A2CB76D7-B005-483C-8DFA-170DC100F4F1}" dt="2023-08-09T17:23:38.452" v="27" actId="1076"/>
          <ac:spMkLst>
            <pc:docMk/>
            <pc:sldMk cId="2466373904" sldId="258"/>
            <ac:spMk id="14" creationId="{241FD6DC-19F4-700B-183C-E1B6A86AE83B}"/>
          </ac:spMkLst>
        </pc:spChg>
        <pc:spChg chg="add mod">
          <ac:chgData name="Van der Bank, DK, Mr [23603526@sun.ac.za]" userId="a7f8be3d-e7a6-4efd-b043-b1f75f9d9bf9" providerId="ADAL" clId="{A2CB76D7-B005-483C-8DFA-170DC100F4F1}" dt="2023-08-09T17:23:38.452" v="27" actId="1076"/>
          <ac:spMkLst>
            <pc:docMk/>
            <pc:sldMk cId="2466373904" sldId="258"/>
            <ac:spMk id="15" creationId="{79CBAA7F-8496-E73B-3936-3F9D0A42F798}"/>
          </ac:spMkLst>
        </pc:spChg>
        <pc:spChg chg="add mod">
          <ac:chgData name="Van der Bank, DK, Mr [23603526@sun.ac.za]" userId="a7f8be3d-e7a6-4efd-b043-b1f75f9d9bf9" providerId="ADAL" clId="{A2CB76D7-B005-483C-8DFA-170DC100F4F1}" dt="2023-08-09T17:23:38.452" v="27" actId="1076"/>
          <ac:spMkLst>
            <pc:docMk/>
            <pc:sldMk cId="2466373904" sldId="258"/>
            <ac:spMk id="16" creationId="{4BBE0BB8-ABDF-A1BE-EBEF-89DABD8BEFBA}"/>
          </ac:spMkLst>
        </pc:spChg>
        <pc:spChg chg="add mod">
          <ac:chgData name="Van der Bank, DK, Mr [23603526@sun.ac.za]" userId="a7f8be3d-e7a6-4efd-b043-b1f75f9d9bf9" providerId="ADAL" clId="{A2CB76D7-B005-483C-8DFA-170DC100F4F1}" dt="2023-08-09T17:23:38.452" v="27" actId="1076"/>
          <ac:spMkLst>
            <pc:docMk/>
            <pc:sldMk cId="2466373904" sldId="258"/>
            <ac:spMk id="17" creationId="{005D8373-986F-720D-3100-E07ABDFF9095}"/>
          </ac:spMkLst>
        </pc:spChg>
        <pc:spChg chg="add mod">
          <ac:chgData name="Van der Bank, DK, Mr [23603526@sun.ac.za]" userId="a7f8be3d-e7a6-4efd-b043-b1f75f9d9bf9" providerId="ADAL" clId="{A2CB76D7-B005-483C-8DFA-170DC100F4F1}" dt="2023-08-09T17:23:38.452" v="27" actId="1076"/>
          <ac:spMkLst>
            <pc:docMk/>
            <pc:sldMk cId="2466373904" sldId="258"/>
            <ac:spMk id="18" creationId="{6587887B-FA8E-CF21-D5C4-412AD60742B5}"/>
          </ac:spMkLst>
        </pc:spChg>
        <pc:spChg chg="add mod">
          <ac:chgData name="Van der Bank, DK, Mr [23603526@sun.ac.za]" userId="a7f8be3d-e7a6-4efd-b043-b1f75f9d9bf9" providerId="ADAL" clId="{A2CB76D7-B005-483C-8DFA-170DC100F4F1}" dt="2023-08-09T17:23:38.452" v="27" actId="1076"/>
          <ac:spMkLst>
            <pc:docMk/>
            <pc:sldMk cId="2466373904" sldId="258"/>
            <ac:spMk id="25" creationId="{D62095CB-D650-A6F6-5619-A737BB7BE995}"/>
          </ac:spMkLst>
        </pc:spChg>
        <pc:spChg chg="add mod">
          <ac:chgData name="Van der Bank, DK, Mr [23603526@sun.ac.za]" userId="a7f8be3d-e7a6-4efd-b043-b1f75f9d9bf9" providerId="ADAL" clId="{A2CB76D7-B005-483C-8DFA-170DC100F4F1}" dt="2023-08-09T17:23:38.452" v="27" actId="1076"/>
          <ac:spMkLst>
            <pc:docMk/>
            <pc:sldMk cId="2466373904" sldId="258"/>
            <ac:spMk id="26" creationId="{2A08D5DA-6322-F2A0-43CC-300798CC0D12}"/>
          </ac:spMkLst>
        </pc:spChg>
        <pc:spChg chg="add mod">
          <ac:chgData name="Van der Bank, DK, Mr [23603526@sun.ac.za]" userId="a7f8be3d-e7a6-4efd-b043-b1f75f9d9bf9" providerId="ADAL" clId="{A2CB76D7-B005-483C-8DFA-170DC100F4F1}" dt="2023-08-09T17:23:38.452" v="27" actId="1076"/>
          <ac:spMkLst>
            <pc:docMk/>
            <pc:sldMk cId="2466373904" sldId="258"/>
            <ac:spMk id="27" creationId="{705CF20B-8380-CECF-2FDC-885B0CAF4E07}"/>
          </ac:spMkLst>
        </pc:spChg>
        <pc:spChg chg="add mod">
          <ac:chgData name="Van der Bank, DK, Mr [23603526@sun.ac.za]" userId="a7f8be3d-e7a6-4efd-b043-b1f75f9d9bf9" providerId="ADAL" clId="{A2CB76D7-B005-483C-8DFA-170DC100F4F1}" dt="2023-08-10T13:05:53.850" v="4231" actId="1076"/>
          <ac:spMkLst>
            <pc:docMk/>
            <pc:sldMk cId="2466373904" sldId="258"/>
            <ac:spMk id="28" creationId="{500319C8-DB56-517E-1BBE-E276B079C4F3}"/>
          </ac:spMkLst>
        </pc:spChg>
        <pc:spChg chg="add mod ord">
          <ac:chgData name="Van der Bank, DK, Mr [23603526@sun.ac.za]" userId="a7f8be3d-e7a6-4efd-b043-b1f75f9d9bf9" providerId="ADAL" clId="{A2CB76D7-B005-483C-8DFA-170DC100F4F1}" dt="2023-08-10T13:53:16.122" v="5401" actId="167"/>
          <ac:spMkLst>
            <pc:docMk/>
            <pc:sldMk cId="2466373904" sldId="258"/>
            <ac:spMk id="29" creationId="{809A1AE7-03A7-54D6-C1CE-144D64934128}"/>
          </ac:spMkLst>
        </pc:spChg>
        <pc:spChg chg="add del mod">
          <ac:chgData name="Van der Bank, DK, Mr [23603526@sun.ac.za]" userId="a7f8be3d-e7a6-4efd-b043-b1f75f9d9bf9" providerId="ADAL" clId="{A2CB76D7-B005-483C-8DFA-170DC100F4F1}" dt="2023-08-10T13:07:45.684" v="4262" actId="478"/>
          <ac:spMkLst>
            <pc:docMk/>
            <pc:sldMk cId="2466373904" sldId="258"/>
            <ac:spMk id="29" creationId="{C0C42153-F2D9-FA18-A233-699C90AF5ED0}"/>
          </ac:spMkLst>
        </pc:spChg>
        <pc:spChg chg="add mod">
          <ac:chgData name="Van der Bank, DK, Mr [23603526@sun.ac.za]" userId="a7f8be3d-e7a6-4efd-b043-b1f75f9d9bf9" providerId="ADAL" clId="{A2CB76D7-B005-483C-8DFA-170DC100F4F1}" dt="2023-08-10T13:07:39.963" v="4261" actId="1076"/>
          <ac:spMkLst>
            <pc:docMk/>
            <pc:sldMk cId="2466373904" sldId="258"/>
            <ac:spMk id="30" creationId="{57A8AD70-AD09-A440-1A6B-8DBD7CAB265F}"/>
          </ac:spMkLst>
        </pc:spChg>
        <pc:spChg chg="add mod">
          <ac:chgData name="Van der Bank, DK, Mr [23603526@sun.ac.za]" userId="a7f8be3d-e7a6-4efd-b043-b1f75f9d9bf9" providerId="ADAL" clId="{A2CB76D7-B005-483C-8DFA-170DC100F4F1}" dt="2023-08-10T13:09:25.650" v="4286" actId="1076"/>
          <ac:spMkLst>
            <pc:docMk/>
            <pc:sldMk cId="2466373904" sldId="258"/>
            <ac:spMk id="31" creationId="{973B2D5B-989E-6C47-CF10-0712619F62D7}"/>
          </ac:spMkLst>
        </pc:spChg>
        <pc:spChg chg="add mod">
          <ac:chgData name="Van der Bank, DK, Mr [23603526@sun.ac.za]" userId="a7f8be3d-e7a6-4efd-b043-b1f75f9d9bf9" providerId="ADAL" clId="{A2CB76D7-B005-483C-8DFA-170DC100F4F1}" dt="2023-08-09T17:54:05.048" v="417" actId="1076"/>
          <ac:spMkLst>
            <pc:docMk/>
            <pc:sldMk cId="2466373904" sldId="258"/>
            <ac:spMk id="34" creationId="{A6AEE476-04B4-CB7E-338D-8C8DB9D67935}"/>
          </ac:spMkLst>
        </pc:spChg>
        <pc:spChg chg="add mod">
          <ac:chgData name="Van der Bank, DK, Mr [23603526@sun.ac.za]" userId="a7f8be3d-e7a6-4efd-b043-b1f75f9d9bf9" providerId="ADAL" clId="{A2CB76D7-B005-483C-8DFA-170DC100F4F1}" dt="2023-08-09T17:29:04.166" v="154" actId="1076"/>
          <ac:spMkLst>
            <pc:docMk/>
            <pc:sldMk cId="2466373904" sldId="258"/>
            <ac:spMk id="35" creationId="{F403910F-2B5A-88F2-DC1C-E4A6D787F40A}"/>
          </ac:spMkLst>
        </pc:spChg>
        <pc:picChg chg="add del mod">
          <ac:chgData name="Van der Bank, DK, Mr [23603526@sun.ac.za]" userId="a7f8be3d-e7a6-4efd-b043-b1f75f9d9bf9" providerId="ADAL" clId="{A2CB76D7-B005-483C-8DFA-170DC100F4F1}" dt="2023-08-09T17:28:35.733" v="135" actId="478"/>
          <ac:picMkLst>
            <pc:docMk/>
            <pc:sldMk cId="2466373904" sldId="258"/>
            <ac:picMk id="29" creationId="{70E97595-3E84-F151-29B5-5AE71B2DDCC5}"/>
          </ac:picMkLst>
        </pc:picChg>
        <pc:picChg chg="add del mod">
          <ac:chgData name="Van der Bank, DK, Mr [23603526@sun.ac.za]" userId="a7f8be3d-e7a6-4efd-b043-b1f75f9d9bf9" providerId="ADAL" clId="{A2CB76D7-B005-483C-8DFA-170DC100F4F1}" dt="2023-08-09T17:28:36.060" v="136" actId="478"/>
          <ac:picMkLst>
            <pc:docMk/>
            <pc:sldMk cId="2466373904" sldId="258"/>
            <ac:picMk id="31" creationId="{9B48C584-F809-32ED-C76A-3FE9E62A8BA1}"/>
          </ac:picMkLst>
        </pc:picChg>
        <pc:picChg chg="add del mod">
          <ac:chgData name="Van der Bank, DK, Mr [23603526@sun.ac.za]" userId="a7f8be3d-e7a6-4efd-b043-b1f75f9d9bf9" providerId="ADAL" clId="{A2CB76D7-B005-483C-8DFA-170DC100F4F1}" dt="2023-08-10T13:04:28.629" v="4203" actId="478"/>
          <ac:picMkLst>
            <pc:docMk/>
            <pc:sldMk cId="2466373904" sldId="258"/>
            <ac:picMk id="32" creationId="{4001A97B-A7EB-8596-D262-C5712FD82318}"/>
          </ac:picMkLst>
        </pc:picChg>
        <pc:picChg chg="add del mod">
          <ac:chgData name="Van der Bank, DK, Mr [23603526@sun.ac.za]" userId="a7f8be3d-e7a6-4efd-b043-b1f75f9d9bf9" providerId="ADAL" clId="{A2CB76D7-B005-483C-8DFA-170DC100F4F1}" dt="2023-08-10T13:04:26.039" v="4202" actId="478"/>
          <ac:picMkLst>
            <pc:docMk/>
            <pc:sldMk cId="2466373904" sldId="258"/>
            <ac:picMk id="33" creationId="{24C731F8-E640-66EA-CC8B-9A9379BBECAA}"/>
          </ac:picMkLst>
        </pc:picChg>
        <pc:cxnChg chg="add mod">
          <ac:chgData name="Van der Bank, DK, Mr [23603526@sun.ac.za]" userId="a7f8be3d-e7a6-4efd-b043-b1f75f9d9bf9" providerId="ADAL" clId="{A2CB76D7-B005-483C-8DFA-170DC100F4F1}" dt="2023-08-09T17:23:38.452" v="27" actId="1076"/>
          <ac:cxnSpMkLst>
            <pc:docMk/>
            <pc:sldMk cId="2466373904" sldId="258"/>
            <ac:cxnSpMk id="8" creationId="{72ED905D-BD4D-073B-1C24-0FCE43B48F15}"/>
          </ac:cxnSpMkLst>
        </pc:cxnChg>
        <pc:cxnChg chg="add mod">
          <ac:chgData name="Van der Bank, DK, Mr [23603526@sun.ac.za]" userId="a7f8be3d-e7a6-4efd-b043-b1f75f9d9bf9" providerId="ADAL" clId="{A2CB76D7-B005-483C-8DFA-170DC100F4F1}" dt="2023-08-09T17:23:38.452" v="27" actId="1076"/>
          <ac:cxnSpMkLst>
            <pc:docMk/>
            <pc:sldMk cId="2466373904" sldId="258"/>
            <ac:cxnSpMk id="9" creationId="{759A017B-801B-2FA2-902F-B93550475447}"/>
          </ac:cxnSpMkLst>
        </pc:cxnChg>
        <pc:cxnChg chg="add mod">
          <ac:chgData name="Van der Bank, DK, Mr [23603526@sun.ac.za]" userId="a7f8be3d-e7a6-4efd-b043-b1f75f9d9bf9" providerId="ADAL" clId="{A2CB76D7-B005-483C-8DFA-170DC100F4F1}" dt="2023-08-09T17:23:38.452" v="27" actId="1076"/>
          <ac:cxnSpMkLst>
            <pc:docMk/>
            <pc:sldMk cId="2466373904" sldId="258"/>
            <ac:cxnSpMk id="10" creationId="{3E7B5ABA-66B4-02E4-F541-A7512B3843FB}"/>
          </ac:cxnSpMkLst>
        </pc:cxnChg>
        <pc:cxnChg chg="add mod">
          <ac:chgData name="Van der Bank, DK, Mr [23603526@sun.ac.za]" userId="a7f8be3d-e7a6-4efd-b043-b1f75f9d9bf9" providerId="ADAL" clId="{A2CB76D7-B005-483C-8DFA-170DC100F4F1}" dt="2023-08-09T17:23:38.452" v="27" actId="1076"/>
          <ac:cxnSpMkLst>
            <pc:docMk/>
            <pc:sldMk cId="2466373904" sldId="258"/>
            <ac:cxnSpMk id="11" creationId="{0DA86DC1-B554-F705-F25D-69C2C6646B40}"/>
          </ac:cxnSpMkLst>
        </pc:cxnChg>
        <pc:cxnChg chg="add mod">
          <ac:chgData name="Van der Bank, DK, Mr [23603526@sun.ac.za]" userId="a7f8be3d-e7a6-4efd-b043-b1f75f9d9bf9" providerId="ADAL" clId="{A2CB76D7-B005-483C-8DFA-170DC100F4F1}" dt="2023-08-09T17:23:38.452" v="27" actId="1076"/>
          <ac:cxnSpMkLst>
            <pc:docMk/>
            <pc:sldMk cId="2466373904" sldId="258"/>
            <ac:cxnSpMk id="19" creationId="{A3734A66-03BA-4BB5-7380-96B51D1512C9}"/>
          </ac:cxnSpMkLst>
        </pc:cxnChg>
        <pc:cxnChg chg="add mod">
          <ac:chgData name="Van der Bank, DK, Mr [23603526@sun.ac.za]" userId="a7f8be3d-e7a6-4efd-b043-b1f75f9d9bf9" providerId="ADAL" clId="{A2CB76D7-B005-483C-8DFA-170DC100F4F1}" dt="2023-08-09T17:23:38.452" v="27" actId="1076"/>
          <ac:cxnSpMkLst>
            <pc:docMk/>
            <pc:sldMk cId="2466373904" sldId="258"/>
            <ac:cxnSpMk id="20" creationId="{1FFBEEE0-0A55-624E-0AC1-0EE69737D237}"/>
          </ac:cxnSpMkLst>
        </pc:cxnChg>
        <pc:cxnChg chg="add mod">
          <ac:chgData name="Van der Bank, DK, Mr [23603526@sun.ac.za]" userId="a7f8be3d-e7a6-4efd-b043-b1f75f9d9bf9" providerId="ADAL" clId="{A2CB76D7-B005-483C-8DFA-170DC100F4F1}" dt="2023-08-09T17:23:38.452" v="27" actId="1076"/>
          <ac:cxnSpMkLst>
            <pc:docMk/>
            <pc:sldMk cId="2466373904" sldId="258"/>
            <ac:cxnSpMk id="21" creationId="{8A045C7C-54F1-46FB-A1F4-A6949014A9C1}"/>
          </ac:cxnSpMkLst>
        </pc:cxnChg>
        <pc:cxnChg chg="add mod">
          <ac:chgData name="Van der Bank, DK, Mr [23603526@sun.ac.za]" userId="a7f8be3d-e7a6-4efd-b043-b1f75f9d9bf9" providerId="ADAL" clId="{A2CB76D7-B005-483C-8DFA-170DC100F4F1}" dt="2023-08-09T17:23:38.452" v="27" actId="1076"/>
          <ac:cxnSpMkLst>
            <pc:docMk/>
            <pc:sldMk cId="2466373904" sldId="258"/>
            <ac:cxnSpMk id="22" creationId="{A36B135F-884C-F61B-A1A3-926C357609F8}"/>
          </ac:cxnSpMkLst>
        </pc:cxnChg>
        <pc:cxnChg chg="add mod">
          <ac:chgData name="Van der Bank, DK, Mr [23603526@sun.ac.za]" userId="a7f8be3d-e7a6-4efd-b043-b1f75f9d9bf9" providerId="ADAL" clId="{A2CB76D7-B005-483C-8DFA-170DC100F4F1}" dt="2023-08-09T17:23:38.452" v="27" actId="1076"/>
          <ac:cxnSpMkLst>
            <pc:docMk/>
            <pc:sldMk cId="2466373904" sldId="258"/>
            <ac:cxnSpMk id="23" creationId="{E8F12479-BFE3-3589-4DBC-9A7DE721D6BE}"/>
          </ac:cxnSpMkLst>
        </pc:cxnChg>
        <pc:cxnChg chg="add mod">
          <ac:chgData name="Van der Bank, DK, Mr [23603526@sun.ac.za]" userId="a7f8be3d-e7a6-4efd-b043-b1f75f9d9bf9" providerId="ADAL" clId="{A2CB76D7-B005-483C-8DFA-170DC100F4F1}" dt="2023-08-09T17:23:38.452" v="27" actId="1076"/>
          <ac:cxnSpMkLst>
            <pc:docMk/>
            <pc:sldMk cId="2466373904" sldId="258"/>
            <ac:cxnSpMk id="24" creationId="{E7829176-3682-C4BB-1985-0179755F8197}"/>
          </ac:cxnSpMkLst>
        </pc:cxnChg>
        <pc:cxnChg chg="add del mod">
          <ac:chgData name="Van der Bank, DK, Mr [23603526@sun.ac.za]" userId="a7f8be3d-e7a6-4efd-b043-b1f75f9d9bf9" providerId="ADAL" clId="{A2CB76D7-B005-483C-8DFA-170DC100F4F1}" dt="2023-08-10T13:04:30.819" v="4204" actId="478"/>
          <ac:cxnSpMkLst>
            <pc:docMk/>
            <pc:sldMk cId="2466373904" sldId="258"/>
            <ac:cxnSpMk id="37" creationId="{796CDC3A-1B85-7E5A-727F-2270CDD0BDC1}"/>
          </ac:cxnSpMkLst>
        </pc:cxnChg>
        <pc:cxnChg chg="add del mod">
          <ac:chgData name="Van der Bank, DK, Mr [23603526@sun.ac.za]" userId="a7f8be3d-e7a6-4efd-b043-b1f75f9d9bf9" providerId="ADAL" clId="{A2CB76D7-B005-483C-8DFA-170DC100F4F1}" dt="2023-08-10T13:04:32.059" v="4205" actId="478"/>
          <ac:cxnSpMkLst>
            <pc:docMk/>
            <pc:sldMk cId="2466373904" sldId="258"/>
            <ac:cxnSpMk id="38" creationId="{98CB8A43-96CE-C557-28F0-ED92A17F0D93}"/>
          </ac:cxnSpMkLst>
        </pc:cxnChg>
      </pc:sldChg>
      <pc:sldChg chg="add del">
        <pc:chgData name="Van der Bank, DK, Mr [23603526@sun.ac.za]" userId="a7f8be3d-e7a6-4efd-b043-b1f75f9d9bf9" providerId="ADAL" clId="{A2CB76D7-B005-483C-8DFA-170DC100F4F1}" dt="2023-08-15T07:54:54.107" v="15743" actId="47"/>
        <pc:sldMkLst>
          <pc:docMk/>
          <pc:sldMk cId="2922558563" sldId="258"/>
        </pc:sldMkLst>
      </pc:sldChg>
      <pc:sldChg chg="addSp delSp modSp mod modAnim modNotesTx">
        <pc:chgData name="Van der Bank, DK, Mr [23603526@sun.ac.za]" userId="a7f8be3d-e7a6-4efd-b043-b1f75f9d9bf9" providerId="ADAL" clId="{A2CB76D7-B005-483C-8DFA-170DC100F4F1}" dt="2023-08-15T08:03:40.816" v="15747" actId="20577"/>
        <pc:sldMkLst>
          <pc:docMk/>
          <pc:sldMk cId="3957529558" sldId="259"/>
        </pc:sldMkLst>
        <pc:spChg chg="mod">
          <ac:chgData name="Van der Bank, DK, Mr [23603526@sun.ac.za]" userId="a7f8be3d-e7a6-4efd-b043-b1f75f9d9bf9" providerId="ADAL" clId="{A2CB76D7-B005-483C-8DFA-170DC100F4F1}" dt="2023-08-09T19:06:06.514" v="1779" actId="122"/>
          <ac:spMkLst>
            <pc:docMk/>
            <pc:sldMk cId="3957529558" sldId="259"/>
            <ac:spMk id="2" creationId="{0D97DCD4-C8E0-EEA6-EE44-F40AC9CD8801}"/>
          </ac:spMkLst>
        </pc:spChg>
        <pc:spChg chg="del">
          <ac:chgData name="Van der Bank, DK, Mr [23603526@sun.ac.za]" userId="a7f8be3d-e7a6-4efd-b043-b1f75f9d9bf9" providerId="ADAL" clId="{A2CB76D7-B005-483C-8DFA-170DC100F4F1}" dt="2023-08-09T18:32:10.264" v="1146" actId="478"/>
          <ac:spMkLst>
            <pc:docMk/>
            <pc:sldMk cId="3957529558" sldId="259"/>
            <ac:spMk id="3" creationId="{A3955354-D8C4-159D-F208-13DFF7D26250}"/>
          </ac:spMkLst>
        </pc:spChg>
        <pc:spChg chg="add mod ord">
          <ac:chgData name="Van der Bank, DK, Mr [23603526@sun.ac.za]" userId="a7f8be3d-e7a6-4efd-b043-b1f75f9d9bf9" providerId="ADAL" clId="{A2CB76D7-B005-483C-8DFA-170DC100F4F1}" dt="2023-08-10T13:53:27.235" v="5405" actId="167"/>
          <ac:spMkLst>
            <pc:docMk/>
            <pc:sldMk cId="3957529558" sldId="259"/>
            <ac:spMk id="3" creationId="{CA0BA1DD-FD8C-8E53-736D-26EDF3195379}"/>
          </ac:spMkLst>
        </pc:spChg>
        <pc:spChg chg="add del mod">
          <ac:chgData name="Van der Bank, DK, Mr [23603526@sun.ac.za]" userId="a7f8be3d-e7a6-4efd-b043-b1f75f9d9bf9" providerId="ADAL" clId="{A2CB76D7-B005-483C-8DFA-170DC100F4F1}" dt="2023-08-09T18:32:13.398" v="1147" actId="478"/>
          <ac:spMkLst>
            <pc:docMk/>
            <pc:sldMk cId="3957529558" sldId="259"/>
            <ac:spMk id="5" creationId="{FE1862CB-4F48-877C-1F80-073733766E50}"/>
          </ac:spMkLst>
        </pc:spChg>
        <pc:spChg chg="add mod">
          <ac:chgData name="Van der Bank, DK, Mr [23603526@sun.ac.za]" userId="a7f8be3d-e7a6-4efd-b043-b1f75f9d9bf9" providerId="ADAL" clId="{A2CB76D7-B005-483C-8DFA-170DC100F4F1}" dt="2023-08-09T18:33:24.237" v="1251" actId="20577"/>
          <ac:spMkLst>
            <pc:docMk/>
            <pc:sldMk cId="3957529558" sldId="259"/>
            <ac:spMk id="6" creationId="{D643F785-3FD9-9778-58DB-4361C84615B3}"/>
          </ac:spMkLst>
        </pc:spChg>
        <pc:spChg chg="add mod">
          <ac:chgData name="Van der Bank, DK, Mr [23603526@sun.ac.za]" userId="a7f8be3d-e7a6-4efd-b043-b1f75f9d9bf9" providerId="ADAL" clId="{A2CB76D7-B005-483C-8DFA-170DC100F4F1}" dt="2023-08-09T18:38:13.794" v="1380" actId="1076"/>
          <ac:spMkLst>
            <pc:docMk/>
            <pc:sldMk cId="3957529558" sldId="259"/>
            <ac:spMk id="7" creationId="{05C92588-E7AF-83F7-9BBE-8CC8F7EFFA54}"/>
          </ac:spMkLst>
        </pc:spChg>
        <pc:spChg chg="add del mod">
          <ac:chgData name="Van der Bank, DK, Mr [23603526@sun.ac.za]" userId="a7f8be3d-e7a6-4efd-b043-b1f75f9d9bf9" providerId="ADAL" clId="{A2CB76D7-B005-483C-8DFA-170DC100F4F1}" dt="2023-08-09T18:36:00.640" v="1294" actId="478"/>
          <ac:spMkLst>
            <pc:docMk/>
            <pc:sldMk cId="3957529558" sldId="259"/>
            <ac:spMk id="8" creationId="{0DB29C8E-97F3-D0DB-3E66-52E7DC50E9EE}"/>
          </ac:spMkLst>
        </pc:spChg>
        <pc:spChg chg="add mod">
          <ac:chgData name="Van der Bank, DK, Mr [23603526@sun.ac.za]" userId="a7f8be3d-e7a6-4efd-b043-b1f75f9d9bf9" providerId="ADAL" clId="{A2CB76D7-B005-483C-8DFA-170DC100F4F1}" dt="2023-08-09T18:41:57.037" v="1461" actId="1076"/>
          <ac:spMkLst>
            <pc:docMk/>
            <pc:sldMk cId="3957529558" sldId="259"/>
            <ac:spMk id="9" creationId="{20BE89E0-EB29-5272-A740-502384A59989}"/>
          </ac:spMkLst>
        </pc:spChg>
        <pc:spChg chg="add mod">
          <ac:chgData name="Van der Bank, DK, Mr [23603526@sun.ac.za]" userId="a7f8be3d-e7a6-4efd-b043-b1f75f9d9bf9" providerId="ADAL" clId="{A2CB76D7-B005-483C-8DFA-170DC100F4F1}" dt="2023-08-09T18:47:33.313" v="1506" actId="1076"/>
          <ac:spMkLst>
            <pc:docMk/>
            <pc:sldMk cId="3957529558" sldId="259"/>
            <ac:spMk id="14" creationId="{83DEDC81-B13D-DCCE-CC3F-BCF97D715B2E}"/>
          </ac:spMkLst>
        </pc:spChg>
        <pc:spChg chg="add mod">
          <ac:chgData name="Van der Bank, DK, Mr [23603526@sun.ac.za]" userId="a7f8be3d-e7a6-4efd-b043-b1f75f9d9bf9" providerId="ADAL" clId="{A2CB76D7-B005-483C-8DFA-170DC100F4F1}" dt="2023-08-09T18:47:26.937" v="1505" actId="1076"/>
          <ac:spMkLst>
            <pc:docMk/>
            <pc:sldMk cId="3957529558" sldId="259"/>
            <ac:spMk id="15" creationId="{0FEE6375-615F-EE54-A602-6F8E8B952D7F}"/>
          </ac:spMkLst>
        </pc:spChg>
        <pc:spChg chg="add mod">
          <ac:chgData name="Van der Bank, DK, Mr [23603526@sun.ac.za]" userId="a7f8be3d-e7a6-4efd-b043-b1f75f9d9bf9" providerId="ADAL" clId="{A2CB76D7-B005-483C-8DFA-170DC100F4F1}" dt="2023-08-09T18:44:56.234" v="1486" actId="1076"/>
          <ac:spMkLst>
            <pc:docMk/>
            <pc:sldMk cId="3957529558" sldId="259"/>
            <ac:spMk id="16" creationId="{3F7D6351-7E06-9A33-1659-3E457A3656BD}"/>
          </ac:spMkLst>
        </pc:spChg>
        <pc:spChg chg="add mod ord">
          <ac:chgData name="Van der Bank, DK, Mr [23603526@sun.ac.za]" userId="a7f8be3d-e7a6-4efd-b043-b1f75f9d9bf9" providerId="ADAL" clId="{A2CB76D7-B005-483C-8DFA-170DC100F4F1}" dt="2023-08-09T18:45:24.849" v="1490" actId="208"/>
          <ac:spMkLst>
            <pc:docMk/>
            <pc:sldMk cId="3957529558" sldId="259"/>
            <ac:spMk id="17" creationId="{73E4C9FA-903C-0A22-F956-38D3082C944A}"/>
          </ac:spMkLst>
        </pc:spChg>
        <pc:picChg chg="add mod">
          <ac:chgData name="Van der Bank, DK, Mr [23603526@sun.ac.za]" userId="a7f8be3d-e7a6-4efd-b043-b1f75f9d9bf9" providerId="ADAL" clId="{A2CB76D7-B005-483C-8DFA-170DC100F4F1}" dt="2023-08-14T08:55:01.078" v="12477"/>
          <ac:picMkLst>
            <pc:docMk/>
            <pc:sldMk cId="3957529558" sldId="259"/>
            <ac:picMk id="4" creationId="{19309177-CDF0-F0C8-5F09-35176283FF1D}"/>
          </ac:picMkLst>
        </pc:picChg>
        <pc:picChg chg="add del mod">
          <ac:chgData name="Van der Bank, DK, Mr [23603526@sun.ac.za]" userId="a7f8be3d-e7a6-4efd-b043-b1f75f9d9bf9" providerId="ADAL" clId="{A2CB76D7-B005-483C-8DFA-170DC100F4F1}" dt="2023-08-09T18:41:54.354" v="1460" actId="1076"/>
          <ac:picMkLst>
            <pc:docMk/>
            <pc:sldMk cId="3957529558" sldId="259"/>
            <ac:picMk id="10" creationId="{78092936-74B0-8DFD-1BA8-009B346B9485}"/>
          </ac:picMkLst>
        </pc:picChg>
        <pc:picChg chg="add mod">
          <ac:chgData name="Van der Bank, DK, Mr [23603526@sun.ac.za]" userId="a7f8be3d-e7a6-4efd-b043-b1f75f9d9bf9" providerId="ADAL" clId="{A2CB76D7-B005-483C-8DFA-170DC100F4F1}" dt="2023-08-09T18:38:33.542" v="1386" actId="1076"/>
          <ac:picMkLst>
            <pc:docMk/>
            <pc:sldMk cId="3957529558" sldId="259"/>
            <ac:picMk id="11" creationId="{4E087447-1BE4-CF60-E37B-0CAA3353272E}"/>
          </ac:picMkLst>
        </pc:picChg>
        <pc:cxnChg chg="add mod">
          <ac:chgData name="Van der Bank, DK, Mr [23603526@sun.ac.za]" userId="a7f8be3d-e7a6-4efd-b043-b1f75f9d9bf9" providerId="ADAL" clId="{A2CB76D7-B005-483C-8DFA-170DC100F4F1}" dt="2023-08-09T18:38:33.542" v="1386" actId="1076"/>
          <ac:cxnSpMkLst>
            <pc:docMk/>
            <pc:sldMk cId="3957529558" sldId="259"/>
            <ac:cxnSpMk id="12" creationId="{A192612E-5D51-C1B4-9B54-EF7A7A7FFF67}"/>
          </ac:cxnSpMkLst>
        </pc:cxnChg>
        <pc:cxnChg chg="add mod">
          <ac:chgData name="Van der Bank, DK, Mr [23603526@sun.ac.za]" userId="a7f8be3d-e7a6-4efd-b043-b1f75f9d9bf9" providerId="ADAL" clId="{A2CB76D7-B005-483C-8DFA-170DC100F4F1}" dt="2023-08-09T18:47:26.937" v="1505" actId="1076"/>
          <ac:cxnSpMkLst>
            <pc:docMk/>
            <pc:sldMk cId="3957529558" sldId="259"/>
            <ac:cxnSpMk id="13" creationId="{FC684108-C88B-49CB-4B7D-82794C99002E}"/>
          </ac:cxnSpMkLst>
        </pc:cxnChg>
        <pc:cxnChg chg="add mod">
          <ac:chgData name="Van der Bank, DK, Mr [23603526@sun.ac.za]" userId="a7f8be3d-e7a6-4efd-b043-b1f75f9d9bf9" providerId="ADAL" clId="{A2CB76D7-B005-483C-8DFA-170DC100F4F1}" dt="2023-08-09T18:47:07.425" v="1504" actId="1582"/>
          <ac:cxnSpMkLst>
            <pc:docMk/>
            <pc:sldMk cId="3957529558" sldId="259"/>
            <ac:cxnSpMk id="19" creationId="{0491B3D6-42EA-A8DC-08EB-B6AA0EA0C865}"/>
          </ac:cxnSpMkLst>
        </pc:cxnChg>
        <pc:cxnChg chg="add mod">
          <ac:chgData name="Van der Bank, DK, Mr [23603526@sun.ac.za]" userId="a7f8be3d-e7a6-4efd-b043-b1f75f9d9bf9" providerId="ADAL" clId="{A2CB76D7-B005-483C-8DFA-170DC100F4F1}" dt="2023-08-09T18:47:07.425" v="1504" actId="1582"/>
          <ac:cxnSpMkLst>
            <pc:docMk/>
            <pc:sldMk cId="3957529558" sldId="259"/>
            <ac:cxnSpMk id="21" creationId="{EC55783F-07D6-28A5-E480-CABF158CED8C}"/>
          </ac:cxnSpMkLst>
        </pc:cxnChg>
        <pc:cxnChg chg="add mod">
          <ac:chgData name="Van der Bank, DK, Mr [23603526@sun.ac.za]" userId="a7f8be3d-e7a6-4efd-b043-b1f75f9d9bf9" providerId="ADAL" clId="{A2CB76D7-B005-483C-8DFA-170DC100F4F1}" dt="2023-08-09T18:47:07.425" v="1504" actId="1582"/>
          <ac:cxnSpMkLst>
            <pc:docMk/>
            <pc:sldMk cId="3957529558" sldId="259"/>
            <ac:cxnSpMk id="23" creationId="{B382D37B-3688-7A7E-10F3-3ED5AA12E16A}"/>
          </ac:cxnSpMkLst>
        </pc:cxnChg>
        <pc:cxnChg chg="add mod">
          <ac:chgData name="Van der Bank, DK, Mr [23603526@sun.ac.za]" userId="a7f8be3d-e7a6-4efd-b043-b1f75f9d9bf9" providerId="ADAL" clId="{A2CB76D7-B005-483C-8DFA-170DC100F4F1}" dt="2023-08-09T18:47:07.425" v="1504" actId="1582"/>
          <ac:cxnSpMkLst>
            <pc:docMk/>
            <pc:sldMk cId="3957529558" sldId="259"/>
            <ac:cxnSpMk id="25" creationId="{A222E928-3842-1766-F6B0-DAA4D7DC4511}"/>
          </ac:cxnSpMkLst>
        </pc:cxnChg>
        <pc:cxnChg chg="add mod">
          <ac:chgData name="Van der Bank, DK, Mr [23603526@sun.ac.za]" userId="a7f8be3d-e7a6-4efd-b043-b1f75f9d9bf9" providerId="ADAL" clId="{A2CB76D7-B005-483C-8DFA-170DC100F4F1}" dt="2023-08-09T18:47:07.425" v="1504" actId="1582"/>
          <ac:cxnSpMkLst>
            <pc:docMk/>
            <pc:sldMk cId="3957529558" sldId="259"/>
            <ac:cxnSpMk id="27" creationId="{79B65D9F-A437-3DE0-B726-73E80670D82C}"/>
          </ac:cxnSpMkLst>
        </pc:cxnChg>
        <pc:cxnChg chg="add mod">
          <ac:chgData name="Van der Bank, DK, Mr [23603526@sun.ac.za]" userId="a7f8be3d-e7a6-4efd-b043-b1f75f9d9bf9" providerId="ADAL" clId="{A2CB76D7-B005-483C-8DFA-170DC100F4F1}" dt="2023-08-09T18:47:07.425" v="1504" actId="1582"/>
          <ac:cxnSpMkLst>
            <pc:docMk/>
            <pc:sldMk cId="3957529558" sldId="259"/>
            <ac:cxnSpMk id="30" creationId="{A608B3B3-0981-F3AC-2A8C-B22BD902B7D7}"/>
          </ac:cxnSpMkLst>
        </pc:cxnChg>
      </pc:sldChg>
      <pc:sldChg chg="addSp delSp modSp mod ord delAnim modAnim modNotesTx">
        <pc:chgData name="Van der Bank, DK, Mr [23603526@sun.ac.za]" userId="a7f8be3d-e7a6-4efd-b043-b1f75f9d9bf9" providerId="ADAL" clId="{A2CB76D7-B005-483C-8DFA-170DC100F4F1}" dt="2023-08-14T08:54:58.898" v="12476"/>
        <pc:sldMkLst>
          <pc:docMk/>
          <pc:sldMk cId="1807309915" sldId="260"/>
        </pc:sldMkLst>
        <pc:spChg chg="mod">
          <ac:chgData name="Van der Bank, DK, Mr [23603526@sun.ac.za]" userId="a7f8be3d-e7a6-4efd-b043-b1f75f9d9bf9" providerId="ADAL" clId="{A2CB76D7-B005-483C-8DFA-170DC100F4F1}" dt="2023-08-09T19:06:03.345" v="1778" actId="122"/>
          <ac:spMkLst>
            <pc:docMk/>
            <pc:sldMk cId="1807309915" sldId="260"/>
            <ac:spMk id="2" creationId="{22C37992-31E8-2E7F-278D-F865ED844B9F}"/>
          </ac:spMkLst>
        </pc:spChg>
        <pc:spChg chg="add mod ord">
          <ac:chgData name="Van der Bank, DK, Mr [23603526@sun.ac.za]" userId="a7f8be3d-e7a6-4efd-b043-b1f75f9d9bf9" providerId="ADAL" clId="{A2CB76D7-B005-483C-8DFA-170DC100F4F1}" dt="2023-08-10T13:53:22.516" v="5403" actId="167"/>
          <ac:spMkLst>
            <pc:docMk/>
            <pc:sldMk cId="1807309915" sldId="260"/>
            <ac:spMk id="3" creationId="{B1BBB613-8E9E-7B44-AFFF-C0C8613D8070}"/>
          </ac:spMkLst>
        </pc:spChg>
        <pc:spChg chg="del mod">
          <ac:chgData name="Van der Bank, DK, Mr [23603526@sun.ac.za]" userId="a7f8be3d-e7a6-4efd-b043-b1f75f9d9bf9" providerId="ADAL" clId="{A2CB76D7-B005-483C-8DFA-170DC100F4F1}" dt="2023-08-09T18:04:35.424" v="494" actId="478"/>
          <ac:spMkLst>
            <pc:docMk/>
            <pc:sldMk cId="1807309915" sldId="260"/>
            <ac:spMk id="3" creationId="{BADA416F-3554-0518-C1B1-C638BA22B473}"/>
          </ac:spMkLst>
        </pc:spChg>
        <pc:spChg chg="add del mod">
          <ac:chgData name="Van der Bank, DK, Mr [23603526@sun.ac.za]" userId="a7f8be3d-e7a6-4efd-b043-b1f75f9d9bf9" providerId="ADAL" clId="{A2CB76D7-B005-483C-8DFA-170DC100F4F1}" dt="2023-08-09T18:04:36.961" v="495" actId="478"/>
          <ac:spMkLst>
            <pc:docMk/>
            <pc:sldMk cId="1807309915" sldId="260"/>
            <ac:spMk id="5" creationId="{6916C535-314E-F44F-0BA7-6FCFF70DEF31}"/>
          </ac:spMkLst>
        </pc:spChg>
        <pc:spChg chg="add del mod">
          <ac:chgData name="Van der Bank, DK, Mr [23603526@sun.ac.za]" userId="a7f8be3d-e7a6-4efd-b043-b1f75f9d9bf9" providerId="ADAL" clId="{A2CB76D7-B005-483C-8DFA-170DC100F4F1}" dt="2023-08-09T18:05:34.476" v="506" actId="478"/>
          <ac:spMkLst>
            <pc:docMk/>
            <pc:sldMk cId="1807309915" sldId="260"/>
            <ac:spMk id="6" creationId="{042A59E7-9D37-D363-3AC8-4886FF8E0861}"/>
          </ac:spMkLst>
        </pc:spChg>
        <pc:spChg chg="add del mod">
          <ac:chgData name="Van der Bank, DK, Mr [23603526@sun.ac.za]" userId="a7f8be3d-e7a6-4efd-b043-b1f75f9d9bf9" providerId="ADAL" clId="{A2CB76D7-B005-483C-8DFA-170DC100F4F1}" dt="2023-08-09T18:18:55.828" v="607" actId="21"/>
          <ac:spMkLst>
            <pc:docMk/>
            <pc:sldMk cId="1807309915" sldId="260"/>
            <ac:spMk id="7" creationId="{A066C893-A23C-8A22-994D-4A03EEEDA7BF}"/>
          </ac:spMkLst>
        </pc:spChg>
        <pc:spChg chg="add del mod">
          <ac:chgData name="Van der Bank, DK, Mr [23603526@sun.ac.za]" userId="a7f8be3d-e7a6-4efd-b043-b1f75f9d9bf9" providerId="ADAL" clId="{A2CB76D7-B005-483C-8DFA-170DC100F4F1}" dt="2023-08-09T18:18:55.828" v="607" actId="21"/>
          <ac:spMkLst>
            <pc:docMk/>
            <pc:sldMk cId="1807309915" sldId="260"/>
            <ac:spMk id="13" creationId="{AB8B4A52-2996-F8E7-8841-96C18D7371B7}"/>
          </ac:spMkLst>
        </pc:spChg>
        <pc:spChg chg="add del mod">
          <ac:chgData name="Van der Bank, DK, Mr [23603526@sun.ac.za]" userId="a7f8be3d-e7a6-4efd-b043-b1f75f9d9bf9" providerId="ADAL" clId="{A2CB76D7-B005-483C-8DFA-170DC100F4F1}" dt="2023-08-09T18:18:55.828" v="607" actId="21"/>
          <ac:spMkLst>
            <pc:docMk/>
            <pc:sldMk cId="1807309915" sldId="260"/>
            <ac:spMk id="14" creationId="{86AA796C-EED2-7B7A-C607-A8D55FF8EA27}"/>
          </ac:spMkLst>
        </pc:spChg>
        <pc:spChg chg="add mod">
          <ac:chgData name="Van der Bank, DK, Mr [23603526@sun.ac.za]" userId="a7f8be3d-e7a6-4efd-b043-b1f75f9d9bf9" providerId="ADAL" clId="{A2CB76D7-B005-483C-8DFA-170DC100F4F1}" dt="2023-08-09T18:26:12.431" v="1104" actId="1076"/>
          <ac:spMkLst>
            <pc:docMk/>
            <pc:sldMk cId="1807309915" sldId="260"/>
            <ac:spMk id="15" creationId="{9CC1FABE-D2F0-E34D-78D6-268F2AC8C483}"/>
          </ac:spMkLst>
        </pc:spChg>
        <pc:spChg chg="add del mod">
          <ac:chgData name="Van der Bank, DK, Mr [23603526@sun.ac.za]" userId="a7f8be3d-e7a6-4efd-b043-b1f75f9d9bf9" providerId="ADAL" clId="{A2CB76D7-B005-483C-8DFA-170DC100F4F1}" dt="2023-08-09T18:21:35.222" v="685" actId="478"/>
          <ac:spMkLst>
            <pc:docMk/>
            <pc:sldMk cId="1807309915" sldId="260"/>
            <ac:spMk id="17" creationId="{654D8C40-F36D-33B4-B56E-1DA800EF7502}"/>
          </ac:spMkLst>
        </pc:spChg>
        <pc:spChg chg="add del mod">
          <ac:chgData name="Van der Bank, DK, Mr [23603526@sun.ac.za]" userId="a7f8be3d-e7a6-4efd-b043-b1f75f9d9bf9" providerId="ADAL" clId="{A2CB76D7-B005-483C-8DFA-170DC100F4F1}" dt="2023-08-09T18:26:40.392" v="1105" actId="478"/>
          <ac:spMkLst>
            <pc:docMk/>
            <pc:sldMk cId="1807309915" sldId="260"/>
            <ac:spMk id="18" creationId="{BF019DF2-76F9-10CA-6FD1-A3B8F5E25E10}"/>
          </ac:spMkLst>
        </pc:spChg>
        <pc:spChg chg="add mod">
          <ac:chgData name="Van der Bank, DK, Mr [23603526@sun.ac.za]" userId="a7f8be3d-e7a6-4efd-b043-b1f75f9d9bf9" providerId="ADAL" clId="{A2CB76D7-B005-483C-8DFA-170DC100F4F1}" dt="2023-08-09T18:28:39.522" v="1123" actId="13926"/>
          <ac:spMkLst>
            <pc:docMk/>
            <pc:sldMk cId="1807309915" sldId="260"/>
            <ac:spMk id="19" creationId="{B9CACF5D-556F-3649-7E9D-35F9498D016D}"/>
          </ac:spMkLst>
        </pc:spChg>
        <pc:spChg chg="add mod">
          <ac:chgData name="Van der Bank, DK, Mr [23603526@sun.ac.za]" userId="a7f8be3d-e7a6-4efd-b043-b1f75f9d9bf9" providerId="ADAL" clId="{A2CB76D7-B005-483C-8DFA-170DC100F4F1}" dt="2023-08-09T18:26:51.733" v="1108" actId="1076"/>
          <ac:spMkLst>
            <pc:docMk/>
            <pc:sldMk cId="1807309915" sldId="260"/>
            <ac:spMk id="21" creationId="{E6EC343A-A67C-88A5-BBB8-CC8A4377CEDF}"/>
          </ac:spMkLst>
        </pc:spChg>
        <pc:spChg chg="add mod">
          <ac:chgData name="Van der Bank, DK, Mr [23603526@sun.ac.za]" userId="a7f8be3d-e7a6-4efd-b043-b1f75f9d9bf9" providerId="ADAL" clId="{A2CB76D7-B005-483C-8DFA-170DC100F4F1}" dt="2023-08-09T18:39:46.679" v="1408" actId="20577"/>
          <ac:spMkLst>
            <pc:docMk/>
            <pc:sldMk cId="1807309915" sldId="260"/>
            <ac:spMk id="25" creationId="{F6B35BDE-CD4C-412B-4E2A-497FC94613F8}"/>
          </ac:spMkLst>
        </pc:spChg>
        <pc:spChg chg="add mod">
          <ac:chgData name="Van der Bank, DK, Mr [23603526@sun.ac.za]" userId="a7f8be3d-e7a6-4efd-b043-b1f75f9d9bf9" providerId="ADAL" clId="{A2CB76D7-B005-483C-8DFA-170DC100F4F1}" dt="2023-08-09T18:30:51.193" v="1144" actId="5793"/>
          <ac:spMkLst>
            <pc:docMk/>
            <pc:sldMk cId="1807309915" sldId="260"/>
            <ac:spMk id="26" creationId="{A214CFB6-8593-E310-19C9-2150FC83E0E0}"/>
          </ac:spMkLst>
        </pc:spChg>
        <pc:spChg chg="add mod">
          <ac:chgData name="Van der Bank, DK, Mr [23603526@sun.ac.za]" userId="a7f8be3d-e7a6-4efd-b043-b1f75f9d9bf9" providerId="ADAL" clId="{A2CB76D7-B005-483C-8DFA-170DC100F4F1}" dt="2023-08-10T13:11:56.993" v="4300" actId="20577"/>
          <ac:spMkLst>
            <pc:docMk/>
            <pc:sldMk cId="1807309915" sldId="260"/>
            <ac:spMk id="33" creationId="{8A2413EC-3467-BD62-40B0-D86A776CB85A}"/>
          </ac:spMkLst>
        </pc:spChg>
        <pc:picChg chg="add mod">
          <ac:chgData name="Van der Bank, DK, Mr [23603526@sun.ac.za]" userId="a7f8be3d-e7a6-4efd-b043-b1f75f9d9bf9" providerId="ADAL" clId="{A2CB76D7-B005-483C-8DFA-170DC100F4F1}" dt="2023-08-14T08:54:58.898" v="12476"/>
          <ac:picMkLst>
            <pc:docMk/>
            <pc:sldMk cId="1807309915" sldId="260"/>
            <ac:picMk id="4" creationId="{AFCDBBBD-3948-1E32-44A2-6E23E0A25280}"/>
          </ac:picMkLst>
        </pc:picChg>
        <pc:picChg chg="add del mod">
          <ac:chgData name="Van der Bank, DK, Mr [23603526@sun.ac.za]" userId="a7f8be3d-e7a6-4efd-b043-b1f75f9d9bf9" providerId="ADAL" clId="{A2CB76D7-B005-483C-8DFA-170DC100F4F1}" dt="2023-08-09T18:18:55.828" v="607" actId="21"/>
          <ac:picMkLst>
            <pc:docMk/>
            <pc:sldMk cId="1807309915" sldId="260"/>
            <ac:picMk id="8" creationId="{656E6E56-A557-BC0A-100D-F8BA99E6AF0A}"/>
          </ac:picMkLst>
        </pc:picChg>
        <pc:picChg chg="add mod">
          <ac:chgData name="Van der Bank, DK, Mr [23603526@sun.ac.za]" userId="a7f8be3d-e7a6-4efd-b043-b1f75f9d9bf9" providerId="ADAL" clId="{A2CB76D7-B005-483C-8DFA-170DC100F4F1}" dt="2023-08-09T18:26:51.733" v="1108" actId="1076"/>
          <ac:picMkLst>
            <pc:docMk/>
            <pc:sldMk cId="1807309915" sldId="260"/>
            <ac:picMk id="20" creationId="{21003FAB-F33D-ECB2-BBED-920A9C1470FB}"/>
          </ac:picMkLst>
        </pc:picChg>
        <pc:picChg chg="add mod">
          <ac:chgData name="Van der Bank, DK, Mr [23603526@sun.ac.za]" userId="a7f8be3d-e7a6-4efd-b043-b1f75f9d9bf9" providerId="ADAL" clId="{A2CB76D7-B005-483C-8DFA-170DC100F4F1}" dt="2023-08-09T18:26:51.733" v="1108" actId="1076"/>
          <ac:picMkLst>
            <pc:docMk/>
            <pc:sldMk cId="1807309915" sldId="260"/>
            <ac:picMk id="22" creationId="{2C7B7C59-1531-96B6-26D4-6C13499B8588}"/>
          </ac:picMkLst>
        </pc:picChg>
        <pc:picChg chg="add del mod">
          <ac:chgData name="Van der Bank, DK, Mr [23603526@sun.ac.za]" userId="a7f8be3d-e7a6-4efd-b043-b1f75f9d9bf9" providerId="ADAL" clId="{A2CB76D7-B005-483C-8DFA-170DC100F4F1}" dt="2023-08-09T18:18:55.828" v="607" actId="21"/>
          <ac:picMkLst>
            <pc:docMk/>
            <pc:sldMk cId="1807309915" sldId="260"/>
            <ac:picMk id="1026" creationId="{43CAB6F4-09D0-DAB6-A953-94DF101FEB44}"/>
          </ac:picMkLst>
        </pc:picChg>
        <pc:cxnChg chg="add del mod">
          <ac:chgData name="Van der Bank, DK, Mr [23603526@sun.ac.za]" userId="a7f8be3d-e7a6-4efd-b043-b1f75f9d9bf9" providerId="ADAL" clId="{A2CB76D7-B005-483C-8DFA-170DC100F4F1}" dt="2023-08-09T18:18:55.828" v="607" actId="21"/>
          <ac:cxnSpMkLst>
            <pc:docMk/>
            <pc:sldMk cId="1807309915" sldId="260"/>
            <ac:cxnSpMk id="10" creationId="{7B4D26EF-42B3-BD8E-79C8-25ED05146B35}"/>
          </ac:cxnSpMkLst>
        </pc:cxnChg>
        <pc:cxnChg chg="add del mod">
          <ac:chgData name="Van der Bank, DK, Mr [23603526@sun.ac.za]" userId="a7f8be3d-e7a6-4efd-b043-b1f75f9d9bf9" providerId="ADAL" clId="{A2CB76D7-B005-483C-8DFA-170DC100F4F1}" dt="2023-08-09T18:18:55.828" v="607" actId="21"/>
          <ac:cxnSpMkLst>
            <pc:docMk/>
            <pc:sldMk cId="1807309915" sldId="260"/>
            <ac:cxnSpMk id="12" creationId="{F1736242-D2D7-AE10-2104-7B444BBCB819}"/>
          </ac:cxnSpMkLst>
        </pc:cxnChg>
        <pc:cxnChg chg="add mod">
          <ac:chgData name="Van der Bank, DK, Mr [23603526@sun.ac.za]" userId="a7f8be3d-e7a6-4efd-b043-b1f75f9d9bf9" providerId="ADAL" clId="{A2CB76D7-B005-483C-8DFA-170DC100F4F1}" dt="2023-08-09T18:26:51.733" v="1108" actId="1076"/>
          <ac:cxnSpMkLst>
            <pc:docMk/>
            <pc:sldMk cId="1807309915" sldId="260"/>
            <ac:cxnSpMk id="23" creationId="{3EA4289B-A7CB-A7BC-04BC-D179CD0EF831}"/>
          </ac:cxnSpMkLst>
        </pc:cxnChg>
        <pc:cxnChg chg="add mod">
          <ac:chgData name="Van der Bank, DK, Mr [23603526@sun.ac.za]" userId="a7f8be3d-e7a6-4efd-b043-b1f75f9d9bf9" providerId="ADAL" clId="{A2CB76D7-B005-483C-8DFA-170DC100F4F1}" dt="2023-08-09T18:26:51.733" v="1108" actId="1076"/>
          <ac:cxnSpMkLst>
            <pc:docMk/>
            <pc:sldMk cId="1807309915" sldId="260"/>
            <ac:cxnSpMk id="24" creationId="{5FB51096-8041-15A5-EF48-FF3E9B6B2B36}"/>
          </ac:cxnSpMkLst>
        </pc:cxnChg>
        <pc:cxnChg chg="add del mod">
          <ac:chgData name="Van der Bank, DK, Mr [23603526@sun.ac.za]" userId="a7f8be3d-e7a6-4efd-b043-b1f75f9d9bf9" providerId="ADAL" clId="{A2CB76D7-B005-483C-8DFA-170DC100F4F1}" dt="2023-08-13T19:51:12.607" v="11225" actId="478"/>
          <ac:cxnSpMkLst>
            <pc:docMk/>
            <pc:sldMk cId="1807309915" sldId="260"/>
            <ac:cxnSpMk id="28" creationId="{7FC49A3A-3CEF-E2B2-D1B2-760C208F019A}"/>
          </ac:cxnSpMkLst>
        </pc:cxnChg>
        <pc:cxnChg chg="add del mod">
          <ac:chgData name="Van der Bank, DK, Mr [23603526@sun.ac.za]" userId="a7f8be3d-e7a6-4efd-b043-b1f75f9d9bf9" providerId="ADAL" clId="{A2CB76D7-B005-483C-8DFA-170DC100F4F1}" dt="2023-08-13T19:51:14.316" v="11227" actId="478"/>
          <ac:cxnSpMkLst>
            <pc:docMk/>
            <pc:sldMk cId="1807309915" sldId="260"/>
            <ac:cxnSpMk id="30" creationId="{D2A2A601-EBF5-CA2C-835A-2470FD9D661E}"/>
          </ac:cxnSpMkLst>
        </pc:cxnChg>
        <pc:cxnChg chg="add del mod">
          <ac:chgData name="Van der Bank, DK, Mr [23603526@sun.ac.za]" userId="a7f8be3d-e7a6-4efd-b043-b1f75f9d9bf9" providerId="ADAL" clId="{A2CB76D7-B005-483C-8DFA-170DC100F4F1}" dt="2023-08-13T19:51:13.386" v="11226" actId="478"/>
          <ac:cxnSpMkLst>
            <pc:docMk/>
            <pc:sldMk cId="1807309915" sldId="260"/>
            <ac:cxnSpMk id="32" creationId="{ABFAF9D6-D20B-99E0-D499-A5055E466A5C}"/>
          </ac:cxnSpMkLst>
        </pc:cxnChg>
      </pc:sldChg>
      <pc:sldChg chg="addSp delSp modSp del mod modTransition modAnim">
        <pc:chgData name="Van der Bank, DK, Mr [23603526@sun.ac.za]" userId="a7f8be3d-e7a6-4efd-b043-b1f75f9d9bf9" providerId="ADAL" clId="{A2CB76D7-B005-483C-8DFA-170DC100F4F1}" dt="2023-08-10T13:46:23.632" v="5231" actId="47"/>
        <pc:sldMkLst>
          <pc:docMk/>
          <pc:sldMk cId="1544850808" sldId="261"/>
        </pc:sldMkLst>
        <pc:spChg chg="mod">
          <ac:chgData name="Van der Bank, DK, Mr [23603526@sun.ac.za]" userId="a7f8be3d-e7a6-4efd-b043-b1f75f9d9bf9" providerId="ADAL" clId="{A2CB76D7-B005-483C-8DFA-170DC100F4F1}" dt="2023-08-09T19:45:08.390" v="2771" actId="404"/>
          <ac:spMkLst>
            <pc:docMk/>
            <pc:sldMk cId="1544850808" sldId="261"/>
            <ac:spMk id="2" creationId="{71D3CEFE-155A-31DE-EAE4-3392C09906AD}"/>
          </ac:spMkLst>
        </pc:spChg>
        <pc:spChg chg="del mod">
          <ac:chgData name="Van der Bank, DK, Mr [23603526@sun.ac.za]" userId="a7f8be3d-e7a6-4efd-b043-b1f75f9d9bf9" providerId="ADAL" clId="{A2CB76D7-B005-483C-8DFA-170DC100F4F1}" dt="2023-08-10T13:45:51.485" v="5196" actId="478"/>
          <ac:spMkLst>
            <pc:docMk/>
            <pc:sldMk cId="1544850808" sldId="261"/>
            <ac:spMk id="3" creationId="{9EE1DFCE-6025-E74C-1BCA-E50DE0B889FE}"/>
          </ac:spMkLst>
        </pc:spChg>
        <pc:spChg chg="add del mod">
          <ac:chgData name="Van der Bank, DK, Mr [23603526@sun.ac.za]" userId="a7f8be3d-e7a6-4efd-b043-b1f75f9d9bf9" providerId="ADAL" clId="{A2CB76D7-B005-483C-8DFA-170DC100F4F1}" dt="2023-08-10T13:45:53.846" v="5197" actId="478"/>
          <ac:spMkLst>
            <pc:docMk/>
            <pc:sldMk cId="1544850808" sldId="261"/>
            <ac:spMk id="6" creationId="{826E9FFB-2293-7337-0442-405CF8C095C7}"/>
          </ac:spMkLst>
        </pc:spChg>
        <pc:spChg chg="add del mod">
          <ac:chgData name="Van der Bank, DK, Mr [23603526@sun.ac.za]" userId="a7f8be3d-e7a6-4efd-b043-b1f75f9d9bf9" providerId="ADAL" clId="{A2CB76D7-B005-483C-8DFA-170DC100F4F1}" dt="2023-08-10T13:46:01.020" v="5200"/>
          <ac:spMkLst>
            <pc:docMk/>
            <pc:sldMk cId="1544850808" sldId="261"/>
            <ac:spMk id="7" creationId="{58273DE6-FB78-5CD7-4C72-EE2B9A700039}"/>
          </ac:spMkLst>
        </pc:spChg>
        <pc:spChg chg="add mod">
          <ac:chgData name="Van der Bank, DK, Mr [23603526@sun.ac.za]" userId="a7f8be3d-e7a6-4efd-b043-b1f75f9d9bf9" providerId="ADAL" clId="{A2CB76D7-B005-483C-8DFA-170DC100F4F1}" dt="2023-08-10T13:46:14.825" v="5230" actId="20577"/>
          <ac:spMkLst>
            <pc:docMk/>
            <pc:sldMk cId="1544850808" sldId="261"/>
            <ac:spMk id="8" creationId="{326A1D1D-C478-49CB-CAD5-D5509A9E4CF6}"/>
          </ac:spMkLst>
        </pc:spChg>
        <pc:picChg chg="add del mod">
          <ac:chgData name="Van der Bank, DK, Mr [23603526@sun.ac.za]" userId="a7f8be3d-e7a6-4efd-b043-b1f75f9d9bf9" providerId="ADAL" clId="{A2CB76D7-B005-483C-8DFA-170DC100F4F1}" dt="2023-08-10T07:31:01.268" v="3325" actId="478"/>
          <ac:picMkLst>
            <pc:docMk/>
            <pc:sldMk cId="1544850808" sldId="261"/>
            <ac:picMk id="4" creationId="{FCB759E8-0B83-ACE3-851E-EB62DA0C2B4D}"/>
          </ac:picMkLst>
        </pc:picChg>
        <pc:picChg chg="add mod">
          <ac:chgData name="Van der Bank, DK, Mr [23603526@sun.ac.za]" userId="a7f8be3d-e7a6-4efd-b043-b1f75f9d9bf9" providerId="ADAL" clId="{A2CB76D7-B005-483C-8DFA-170DC100F4F1}" dt="2023-08-10T07:34:05.859" v="3351" actId="1038"/>
          <ac:picMkLst>
            <pc:docMk/>
            <pc:sldMk cId="1544850808" sldId="261"/>
            <ac:picMk id="5" creationId="{70C221EE-E432-7094-DD83-CC0807A6E0A4}"/>
          </ac:picMkLst>
        </pc:picChg>
      </pc:sldChg>
      <pc:sldChg chg="addSp delSp modSp mod delAnim modAnim modNotesTx">
        <pc:chgData name="Van der Bank, DK, Mr [23603526@sun.ac.za]" userId="a7f8be3d-e7a6-4efd-b043-b1f75f9d9bf9" providerId="ADAL" clId="{A2CB76D7-B005-483C-8DFA-170DC100F4F1}" dt="2023-08-15T09:53:06.425" v="17740" actId="1076"/>
        <pc:sldMkLst>
          <pc:docMk/>
          <pc:sldMk cId="968060332" sldId="262"/>
        </pc:sldMkLst>
        <pc:spChg chg="mod">
          <ac:chgData name="Van der Bank, DK, Mr [23603526@sun.ac.za]" userId="a7f8be3d-e7a6-4efd-b043-b1f75f9d9bf9" providerId="ADAL" clId="{A2CB76D7-B005-483C-8DFA-170DC100F4F1}" dt="2023-08-09T19:06:30.225" v="1781" actId="122"/>
          <ac:spMkLst>
            <pc:docMk/>
            <pc:sldMk cId="968060332" sldId="262"/>
            <ac:spMk id="2" creationId="{76621E0F-1F07-0F86-C2FC-9165F0F5E220}"/>
          </ac:spMkLst>
        </pc:spChg>
        <pc:spChg chg="del">
          <ac:chgData name="Van der Bank, DK, Mr [23603526@sun.ac.za]" userId="a7f8be3d-e7a6-4efd-b043-b1f75f9d9bf9" providerId="ADAL" clId="{A2CB76D7-B005-483C-8DFA-170DC100F4F1}" dt="2023-08-09T19:06:33.658" v="1782" actId="478"/>
          <ac:spMkLst>
            <pc:docMk/>
            <pc:sldMk cId="968060332" sldId="262"/>
            <ac:spMk id="3" creationId="{6E85FE32-8DA1-5901-16DE-231E66AA38DC}"/>
          </ac:spMkLst>
        </pc:spChg>
        <pc:spChg chg="add mod ord">
          <ac:chgData name="Van der Bank, DK, Mr [23603526@sun.ac.za]" userId="a7f8be3d-e7a6-4efd-b043-b1f75f9d9bf9" providerId="ADAL" clId="{A2CB76D7-B005-483C-8DFA-170DC100F4F1}" dt="2023-08-10T13:54:27.424" v="5414" actId="167"/>
          <ac:spMkLst>
            <pc:docMk/>
            <pc:sldMk cId="968060332" sldId="262"/>
            <ac:spMk id="3" creationId="{DCCB6F0C-C106-263F-3A22-5313AB1F81DB}"/>
          </ac:spMkLst>
        </pc:spChg>
        <pc:spChg chg="add del mod">
          <ac:chgData name="Van der Bank, DK, Mr [23603526@sun.ac.za]" userId="a7f8be3d-e7a6-4efd-b043-b1f75f9d9bf9" providerId="ADAL" clId="{A2CB76D7-B005-483C-8DFA-170DC100F4F1}" dt="2023-08-09T19:06:37.974" v="1784" actId="478"/>
          <ac:spMkLst>
            <pc:docMk/>
            <pc:sldMk cId="968060332" sldId="262"/>
            <ac:spMk id="5" creationId="{84D9E861-2FB4-A01A-A6E5-37C8E003C5C9}"/>
          </ac:spMkLst>
        </pc:spChg>
        <pc:spChg chg="add del mod">
          <ac:chgData name="Van der Bank, DK, Mr [23603526@sun.ac.za]" userId="a7f8be3d-e7a6-4efd-b043-b1f75f9d9bf9" providerId="ADAL" clId="{A2CB76D7-B005-483C-8DFA-170DC100F4F1}" dt="2023-08-09T19:06:37.974" v="1784" actId="478"/>
          <ac:spMkLst>
            <pc:docMk/>
            <pc:sldMk cId="968060332" sldId="262"/>
            <ac:spMk id="9" creationId="{8754C945-11F5-FA54-E245-D0EC07A37CF6}"/>
          </ac:spMkLst>
        </pc:spChg>
        <pc:spChg chg="add del mod">
          <ac:chgData name="Van der Bank, DK, Mr [23603526@sun.ac.za]" userId="a7f8be3d-e7a6-4efd-b043-b1f75f9d9bf9" providerId="ADAL" clId="{A2CB76D7-B005-483C-8DFA-170DC100F4F1}" dt="2023-08-09T19:06:37.974" v="1784" actId="478"/>
          <ac:spMkLst>
            <pc:docMk/>
            <pc:sldMk cId="968060332" sldId="262"/>
            <ac:spMk id="10" creationId="{3BD0CCF8-31C2-3009-7B1C-A492AC7CF411}"/>
          </ac:spMkLst>
        </pc:spChg>
        <pc:spChg chg="add del mod">
          <ac:chgData name="Van der Bank, DK, Mr [23603526@sun.ac.za]" userId="a7f8be3d-e7a6-4efd-b043-b1f75f9d9bf9" providerId="ADAL" clId="{A2CB76D7-B005-483C-8DFA-170DC100F4F1}" dt="2023-08-09T19:06:35.683" v="1783" actId="478"/>
          <ac:spMkLst>
            <pc:docMk/>
            <pc:sldMk cId="968060332" sldId="262"/>
            <ac:spMk id="12" creationId="{70AE215F-2264-6605-5CCF-EC0531F3C24F}"/>
          </ac:spMkLst>
        </pc:spChg>
        <pc:spChg chg="add mod">
          <ac:chgData name="Van der Bank, DK, Mr [23603526@sun.ac.za]" userId="a7f8be3d-e7a6-4efd-b043-b1f75f9d9bf9" providerId="ADAL" clId="{A2CB76D7-B005-483C-8DFA-170DC100F4F1}" dt="2023-08-09T19:07:19.438" v="1841" actId="113"/>
          <ac:spMkLst>
            <pc:docMk/>
            <pc:sldMk cId="968060332" sldId="262"/>
            <ac:spMk id="13" creationId="{6E32918C-2960-B8A2-57B1-0B35FA06137D}"/>
          </ac:spMkLst>
        </pc:spChg>
        <pc:spChg chg="add mod">
          <ac:chgData name="Van der Bank, DK, Mr [23603526@sun.ac.za]" userId="a7f8be3d-e7a6-4efd-b043-b1f75f9d9bf9" providerId="ADAL" clId="{A2CB76D7-B005-483C-8DFA-170DC100F4F1}" dt="2023-08-09T19:08:21.492" v="1901" actId="1076"/>
          <ac:spMkLst>
            <pc:docMk/>
            <pc:sldMk cId="968060332" sldId="262"/>
            <ac:spMk id="14" creationId="{7B2A8E6A-DD1B-BEF1-0FC2-19958A04D6C7}"/>
          </ac:spMkLst>
        </pc:spChg>
        <pc:spChg chg="add mod">
          <ac:chgData name="Van der Bank, DK, Mr [23603526@sun.ac.za]" userId="a7f8be3d-e7a6-4efd-b043-b1f75f9d9bf9" providerId="ADAL" clId="{A2CB76D7-B005-483C-8DFA-170DC100F4F1}" dt="2023-08-09T19:08:17.430" v="1899" actId="1076"/>
          <ac:spMkLst>
            <pc:docMk/>
            <pc:sldMk cId="968060332" sldId="262"/>
            <ac:spMk id="15" creationId="{5249040C-4761-C7F8-126D-09CCB972ACA7}"/>
          </ac:spMkLst>
        </pc:spChg>
        <pc:spChg chg="add del mod">
          <ac:chgData name="Van der Bank, DK, Mr [23603526@sun.ac.za]" userId="a7f8be3d-e7a6-4efd-b043-b1f75f9d9bf9" providerId="ADAL" clId="{A2CB76D7-B005-483C-8DFA-170DC100F4F1}" dt="2023-08-09T19:10:43.680" v="1927" actId="478"/>
          <ac:spMkLst>
            <pc:docMk/>
            <pc:sldMk cId="968060332" sldId="262"/>
            <ac:spMk id="18" creationId="{1642FFE9-A458-46B7-52BD-30DD4AA77AF8}"/>
          </ac:spMkLst>
        </pc:spChg>
        <pc:spChg chg="add mod">
          <ac:chgData name="Van der Bank, DK, Mr [23603526@sun.ac.za]" userId="a7f8be3d-e7a6-4efd-b043-b1f75f9d9bf9" providerId="ADAL" clId="{A2CB76D7-B005-483C-8DFA-170DC100F4F1}" dt="2023-08-09T19:36:34.586" v="2469" actId="20577"/>
          <ac:spMkLst>
            <pc:docMk/>
            <pc:sldMk cId="968060332" sldId="262"/>
            <ac:spMk id="19" creationId="{241A1162-87A5-6A6C-FC52-05157FA11568}"/>
          </ac:spMkLst>
        </pc:spChg>
        <pc:spChg chg="add del mod">
          <ac:chgData name="Van der Bank, DK, Mr [23603526@sun.ac.za]" userId="a7f8be3d-e7a6-4efd-b043-b1f75f9d9bf9" providerId="ADAL" clId="{A2CB76D7-B005-483C-8DFA-170DC100F4F1}" dt="2023-08-09T19:09:10.837" v="1908" actId="478"/>
          <ac:spMkLst>
            <pc:docMk/>
            <pc:sldMk cId="968060332" sldId="262"/>
            <ac:spMk id="20" creationId="{224325DA-08CD-0C13-F46A-F10D73E4DB2B}"/>
          </ac:spMkLst>
        </pc:spChg>
        <pc:spChg chg="add mod">
          <ac:chgData name="Van der Bank, DK, Mr [23603526@sun.ac.za]" userId="a7f8be3d-e7a6-4efd-b043-b1f75f9d9bf9" providerId="ADAL" clId="{A2CB76D7-B005-483C-8DFA-170DC100F4F1}" dt="2023-08-09T19:44:03.013" v="2768" actId="20577"/>
          <ac:spMkLst>
            <pc:docMk/>
            <pc:sldMk cId="968060332" sldId="262"/>
            <ac:spMk id="21" creationId="{81C6A302-6C20-A949-7E42-31321057EF1B}"/>
          </ac:spMkLst>
        </pc:spChg>
        <pc:spChg chg="add del mod">
          <ac:chgData name="Van der Bank, DK, Mr [23603526@sun.ac.za]" userId="a7f8be3d-e7a6-4efd-b043-b1f75f9d9bf9" providerId="ADAL" clId="{A2CB76D7-B005-483C-8DFA-170DC100F4F1}" dt="2023-08-09T19:10:11.138" v="1919"/>
          <ac:spMkLst>
            <pc:docMk/>
            <pc:sldMk cId="968060332" sldId="262"/>
            <ac:spMk id="31" creationId="{20FA28C4-1E83-5324-C9DD-F0B858E48985}"/>
          </ac:spMkLst>
        </pc:spChg>
        <pc:spChg chg="add del mod">
          <ac:chgData name="Van der Bank, DK, Mr [23603526@sun.ac.za]" userId="a7f8be3d-e7a6-4efd-b043-b1f75f9d9bf9" providerId="ADAL" clId="{A2CB76D7-B005-483C-8DFA-170DC100F4F1}" dt="2023-08-09T19:10:11.138" v="1919"/>
          <ac:spMkLst>
            <pc:docMk/>
            <pc:sldMk cId="968060332" sldId="262"/>
            <ac:spMk id="32" creationId="{1FA203A0-3543-E4BC-F7DE-A5D11B28BF4B}"/>
          </ac:spMkLst>
        </pc:spChg>
        <pc:spChg chg="add del mod">
          <ac:chgData name="Van der Bank, DK, Mr [23603526@sun.ac.za]" userId="a7f8be3d-e7a6-4efd-b043-b1f75f9d9bf9" providerId="ADAL" clId="{A2CB76D7-B005-483C-8DFA-170DC100F4F1}" dt="2023-08-09T19:10:11.138" v="1919"/>
          <ac:spMkLst>
            <pc:docMk/>
            <pc:sldMk cId="968060332" sldId="262"/>
            <ac:spMk id="33" creationId="{D4A242E0-3D6D-8A80-EAEE-4EC2658A2E38}"/>
          </ac:spMkLst>
        </pc:spChg>
        <pc:spChg chg="add del mod">
          <ac:chgData name="Van der Bank, DK, Mr [23603526@sun.ac.za]" userId="a7f8be3d-e7a6-4efd-b043-b1f75f9d9bf9" providerId="ADAL" clId="{A2CB76D7-B005-483C-8DFA-170DC100F4F1}" dt="2023-08-09T19:10:11.138" v="1919"/>
          <ac:spMkLst>
            <pc:docMk/>
            <pc:sldMk cId="968060332" sldId="262"/>
            <ac:spMk id="34" creationId="{3A504B59-2A68-2F80-B72D-87A5905379D1}"/>
          </ac:spMkLst>
        </pc:spChg>
        <pc:spChg chg="add mod">
          <ac:chgData name="Van der Bank, DK, Mr [23603526@sun.ac.za]" userId="a7f8be3d-e7a6-4efd-b043-b1f75f9d9bf9" providerId="ADAL" clId="{A2CB76D7-B005-483C-8DFA-170DC100F4F1}" dt="2023-08-09T19:11:54.203" v="1979" actId="1076"/>
          <ac:spMkLst>
            <pc:docMk/>
            <pc:sldMk cId="968060332" sldId="262"/>
            <ac:spMk id="37" creationId="{F40A2B7D-79E8-EE33-1702-77C482853027}"/>
          </ac:spMkLst>
        </pc:spChg>
        <pc:spChg chg="add mod">
          <ac:chgData name="Van der Bank, DK, Mr [23603526@sun.ac.za]" userId="a7f8be3d-e7a6-4efd-b043-b1f75f9d9bf9" providerId="ADAL" clId="{A2CB76D7-B005-483C-8DFA-170DC100F4F1}" dt="2023-08-09T19:36:13.787" v="2416" actId="20577"/>
          <ac:spMkLst>
            <pc:docMk/>
            <pc:sldMk cId="968060332" sldId="262"/>
            <ac:spMk id="40" creationId="{56265973-83F3-53AA-6890-9ED1DBFB3137}"/>
          </ac:spMkLst>
        </pc:spChg>
        <pc:spChg chg="add mod">
          <ac:chgData name="Van der Bank, DK, Mr [23603526@sun.ac.za]" userId="a7f8be3d-e7a6-4efd-b043-b1f75f9d9bf9" providerId="ADAL" clId="{A2CB76D7-B005-483C-8DFA-170DC100F4F1}" dt="2023-08-09T19:30:11.771" v="2333" actId="14100"/>
          <ac:spMkLst>
            <pc:docMk/>
            <pc:sldMk cId="968060332" sldId="262"/>
            <ac:spMk id="41" creationId="{42C2B0DD-0F8D-91C7-2CBA-AA873173899F}"/>
          </ac:spMkLst>
        </pc:spChg>
        <pc:spChg chg="add del mod">
          <ac:chgData name="Van der Bank, DK, Mr [23603526@sun.ac.za]" userId="a7f8be3d-e7a6-4efd-b043-b1f75f9d9bf9" providerId="ADAL" clId="{A2CB76D7-B005-483C-8DFA-170DC100F4F1}" dt="2023-08-09T19:41:18.706" v="2680" actId="21"/>
          <ac:spMkLst>
            <pc:docMk/>
            <pc:sldMk cId="968060332" sldId="262"/>
            <ac:spMk id="47" creationId="{58DAFD09-3B2E-84D2-DA00-86BDA931B7A9}"/>
          </ac:spMkLst>
        </pc:spChg>
        <pc:spChg chg="add del mod">
          <ac:chgData name="Van der Bank, DK, Mr [23603526@sun.ac.za]" userId="a7f8be3d-e7a6-4efd-b043-b1f75f9d9bf9" providerId="ADAL" clId="{A2CB76D7-B005-483C-8DFA-170DC100F4F1}" dt="2023-08-09T19:42:05.968" v="2726"/>
          <ac:spMkLst>
            <pc:docMk/>
            <pc:sldMk cId="968060332" sldId="262"/>
            <ac:spMk id="48" creationId="{6C83B922-1E58-196F-03E7-CA7F6EEC2387}"/>
          </ac:spMkLst>
        </pc:spChg>
        <pc:spChg chg="add mod">
          <ac:chgData name="Van der Bank, DK, Mr [23603526@sun.ac.za]" userId="a7f8be3d-e7a6-4efd-b043-b1f75f9d9bf9" providerId="ADAL" clId="{A2CB76D7-B005-483C-8DFA-170DC100F4F1}" dt="2023-08-15T09:53:06.425" v="17740" actId="1076"/>
          <ac:spMkLst>
            <pc:docMk/>
            <pc:sldMk cId="968060332" sldId="262"/>
            <ac:spMk id="49" creationId="{B34492EC-C12A-5C35-1378-963E4BBB0CA8}"/>
          </ac:spMkLst>
        </pc:spChg>
        <pc:picChg chg="add mod">
          <ac:chgData name="Van der Bank, DK, Mr [23603526@sun.ac.za]" userId="a7f8be3d-e7a6-4efd-b043-b1f75f9d9bf9" providerId="ADAL" clId="{A2CB76D7-B005-483C-8DFA-170DC100F4F1}" dt="2023-08-14T08:55:22.355" v="12482" actId="167"/>
          <ac:picMkLst>
            <pc:docMk/>
            <pc:sldMk cId="968060332" sldId="262"/>
            <ac:picMk id="4" creationId="{1543B748-1FE8-1AF2-D293-184F7F7834EE}"/>
          </ac:picMkLst>
        </pc:picChg>
        <pc:picChg chg="add del mod">
          <ac:chgData name="Van der Bank, DK, Mr [23603526@sun.ac.za]" userId="a7f8be3d-e7a6-4efd-b043-b1f75f9d9bf9" providerId="ADAL" clId="{A2CB76D7-B005-483C-8DFA-170DC100F4F1}" dt="2023-08-09T19:06:39.492" v="1785" actId="478"/>
          <ac:picMkLst>
            <pc:docMk/>
            <pc:sldMk cId="968060332" sldId="262"/>
            <ac:picMk id="4" creationId="{82E297FE-9BCD-AF5C-D053-8F45E2FA83A5}"/>
          </ac:picMkLst>
        </pc:picChg>
        <pc:picChg chg="add del mod">
          <ac:chgData name="Van der Bank, DK, Mr [23603526@sun.ac.za]" userId="a7f8be3d-e7a6-4efd-b043-b1f75f9d9bf9" providerId="ADAL" clId="{A2CB76D7-B005-483C-8DFA-170DC100F4F1}" dt="2023-08-09T19:06:37.974" v="1784" actId="478"/>
          <ac:picMkLst>
            <pc:docMk/>
            <pc:sldMk cId="968060332" sldId="262"/>
            <ac:picMk id="6" creationId="{960A8C86-9086-2A56-5D0C-BB5B715F98CB}"/>
          </ac:picMkLst>
        </pc:picChg>
        <pc:picChg chg="add mod">
          <ac:chgData name="Van der Bank, DK, Mr [23603526@sun.ac.za]" userId="a7f8be3d-e7a6-4efd-b043-b1f75f9d9bf9" providerId="ADAL" clId="{A2CB76D7-B005-483C-8DFA-170DC100F4F1}" dt="2023-08-09T19:11:54.203" v="1979" actId="1076"/>
          <ac:picMkLst>
            <pc:docMk/>
            <pc:sldMk cId="968060332" sldId="262"/>
            <ac:picMk id="16" creationId="{EEE3253B-F210-321B-6D12-33E7CF4619F9}"/>
          </ac:picMkLst>
        </pc:picChg>
        <pc:picChg chg="add mod">
          <ac:chgData name="Van der Bank, DK, Mr [23603526@sun.ac.za]" userId="a7f8be3d-e7a6-4efd-b043-b1f75f9d9bf9" providerId="ADAL" clId="{A2CB76D7-B005-483C-8DFA-170DC100F4F1}" dt="2023-08-09T19:11:54.203" v="1979" actId="1076"/>
          <ac:picMkLst>
            <pc:docMk/>
            <pc:sldMk cId="968060332" sldId="262"/>
            <ac:picMk id="17" creationId="{C88D92BA-79E1-6B87-13BE-B4EF8051FFEA}"/>
          </ac:picMkLst>
        </pc:picChg>
        <pc:picChg chg="add del mod">
          <ac:chgData name="Van der Bank, DK, Mr [23603526@sun.ac.za]" userId="a7f8be3d-e7a6-4efd-b043-b1f75f9d9bf9" providerId="ADAL" clId="{A2CB76D7-B005-483C-8DFA-170DC100F4F1}" dt="2023-08-09T19:10:11.138" v="1919"/>
          <ac:picMkLst>
            <pc:docMk/>
            <pc:sldMk cId="968060332" sldId="262"/>
            <ac:picMk id="29" creationId="{F1D0F712-D6FF-57E7-7BD0-50B07C1ADB6B}"/>
          </ac:picMkLst>
        </pc:picChg>
        <pc:picChg chg="add del mod">
          <ac:chgData name="Van der Bank, DK, Mr [23603526@sun.ac.za]" userId="a7f8be3d-e7a6-4efd-b043-b1f75f9d9bf9" providerId="ADAL" clId="{A2CB76D7-B005-483C-8DFA-170DC100F4F1}" dt="2023-08-09T19:10:11.138" v="1919"/>
          <ac:picMkLst>
            <pc:docMk/>
            <pc:sldMk cId="968060332" sldId="262"/>
            <ac:picMk id="30" creationId="{1399EEEA-BA50-B61B-BE36-A8FD643AAE33}"/>
          </ac:picMkLst>
        </pc:picChg>
        <pc:picChg chg="add mod">
          <ac:chgData name="Van der Bank, DK, Mr [23603526@sun.ac.za]" userId="a7f8be3d-e7a6-4efd-b043-b1f75f9d9bf9" providerId="ADAL" clId="{A2CB76D7-B005-483C-8DFA-170DC100F4F1}" dt="2023-08-09T19:11:54.203" v="1979" actId="1076"/>
          <ac:picMkLst>
            <pc:docMk/>
            <pc:sldMk cId="968060332" sldId="262"/>
            <ac:picMk id="38" creationId="{E1C83BA6-8E74-FA62-35DD-C4B3D688BF5B}"/>
          </ac:picMkLst>
        </pc:picChg>
        <pc:cxnChg chg="add del mod">
          <ac:chgData name="Van der Bank, DK, Mr [23603526@sun.ac.za]" userId="a7f8be3d-e7a6-4efd-b043-b1f75f9d9bf9" providerId="ADAL" clId="{A2CB76D7-B005-483C-8DFA-170DC100F4F1}" dt="2023-08-09T19:06:37.974" v="1784" actId="478"/>
          <ac:cxnSpMkLst>
            <pc:docMk/>
            <pc:sldMk cId="968060332" sldId="262"/>
            <ac:cxnSpMk id="7" creationId="{4E641713-FF26-3185-ADE3-C60F74F40A41}"/>
          </ac:cxnSpMkLst>
        </pc:cxnChg>
        <pc:cxnChg chg="add del mod">
          <ac:chgData name="Van der Bank, DK, Mr [23603526@sun.ac.za]" userId="a7f8be3d-e7a6-4efd-b043-b1f75f9d9bf9" providerId="ADAL" clId="{A2CB76D7-B005-483C-8DFA-170DC100F4F1}" dt="2023-08-09T19:06:37.974" v="1784" actId="478"/>
          <ac:cxnSpMkLst>
            <pc:docMk/>
            <pc:sldMk cId="968060332" sldId="262"/>
            <ac:cxnSpMk id="8" creationId="{5C01F38E-23AB-DF7B-617D-AB60ACE8DF3A}"/>
          </ac:cxnSpMkLst>
        </pc:cxnChg>
        <pc:cxnChg chg="add mod">
          <ac:chgData name="Van der Bank, DK, Mr [23603526@sun.ac.za]" userId="a7f8be3d-e7a6-4efd-b043-b1f75f9d9bf9" providerId="ADAL" clId="{A2CB76D7-B005-483C-8DFA-170DC100F4F1}" dt="2023-08-09T19:11:54.203" v="1979" actId="1076"/>
          <ac:cxnSpMkLst>
            <pc:docMk/>
            <pc:sldMk cId="968060332" sldId="262"/>
            <ac:cxnSpMk id="22" creationId="{3EE7C047-E440-3745-3BD3-4E62243A5E04}"/>
          </ac:cxnSpMkLst>
        </pc:cxnChg>
        <pc:cxnChg chg="add mod">
          <ac:chgData name="Van der Bank, DK, Mr [23603526@sun.ac.za]" userId="a7f8be3d-e7a6-4efd-b043-b1f75f9d9bf9" providerId="ADAL" clId="{A2CB76D7-B005-483C-8DFA-170DC100F4F1}" dt="2023-08-09T19:36:34.586" v="2469" actId="20577"/>
          <ac:cxnSpMkLst>
            <pc:docMk/>
            <pc:sldMk cId="968060332" sldId="262"/>
            <ac:cxnSpMk id="23" creationId="{5254289F-4D2B-83B7-A2F5-32B80E6C7B28}"/>
          </ac:cxnSpMkLst>
        </pc:cxnChg>
        <pc:cxnChg chg="add del mod">
          <ac:chgData name="Van der Bank, DK, Mr [23603526@sun.ac.za]" userId="a7f8be3d-e7a6-4efd-b043-b1f75f9d9bf9" providerId="ADAL" clId="{A2CB76D7-B005-483C-8DFA-170DC100F4F1}" dt="2023-08-09T19:10:11.138" v="1919"/>
          <ac:cxnSpMkLst>
            <pc:docMk/>
            <pc:sldMk cId="968060332" sldId="262"/>
            <ac:cxnSpMk id="35" creationId="{55EC00D0-34A3-F318-C73A-C1E62969E1ED}"/>
          </ac:cxnSpMkLst>
        </pc:cxnChg>
        <pc:cxnChg chg="add del mod">
          <ac:chgData name="Van der Bank, DK, Mr [23603526@sun.ac.za]" userId="a7f8be3d-e7a6-4efd-b043-b1f75f9d9bf9" providerId="ADAL" clId="{A2CB76D7-B005-483C-8DFA-170DC100F4F1}" dt="2023-08-09T19:10:11.138" v="1919"/>
          <ac:cxnSpMkLst>
            <pc:docMk/>
            <pc:sldMk cId="968060332" sldId="262"/>
            <ac:cxnSpMk id="36" creationId="{C0AD9301-C6C4-CE67-0BF2-D303D56B6237}"/>
          </ac:cxnSpMkLst>
        </pc:cxnChg>
        <pc:cxnChg chg="add mod">
          <ac:chgData name="Van der Bank, DK, Mr [23603526@sun.ac.za]" userId="a7f8be3d-e7a6-4efd-b043-b1f75f9d9bf9" providerId="ADAL" clId="{A2CB76D7-B005-483C-8DFA-170DC100F4F1}" dt="2023-08-09T19:35:51.916" v="2362"/>
          <ac:cxnSpMkLst>
            <pc:docMk/>
            <pc:sldMk cId="968060332" sldId="262"/>
            <ac:cxnSpMk id="42" creationId="{5DF6808B-7DDD-BAC8-A7A9-954E00F65BFE}"/>
          </ac:cxnSpMkLst>
        </pc:cxnChg>
        <pc:cxnChg chg="add mod">
          <ac:chgData name="Van der Bank, DK, Mr [23603526@sun.ac.za]" userId="a7f8be3d-e7a6-4efd-b043-b1f75f9d9bf9" providerId="ADAL" clId="{A2CB76D7-B005-483C-8DFA-170DC100F4F1}" dt="2023-08-09T19:35:51.916" v="2362"/>
          <ac:cxnSpMkLst>
            <pc:docMk/>
            <pc:sldMk cId="968060332" sldId="262"/>
            <ac:cxnSpMk id="43" creationId="{37477113-BFBB-6E77-2B25-90BF6CE9F662}"/>
          </ac:cxnSpMkLst>
        </pc:cxnChg>
        <pc:cxnChg chg="add mod">
          <ac:chgData name="Van der Bank, DK, Mr [23603526@sun.ac.za]" userId="a7f8be3d-e7a6-4efd-b043-b1f75f9d9bf9" providerId="ADAL" clId="{A2CB76D7-B005-483C-8DFA-170DC100F4F1}" dt="2023-08-09T19:37:02.778" v="2470"/>
          <ac:cxnSpMkLst>
            <pc:docMk/>
            <pc:sldMk cId="968060332" sldId="262"/>
            <ac:cxnSpMk id="45" creationId="{853BF0C0-FF17-7633-E679-EDF53E61A450}"/>
          </ac:cxnSpMkLst>
        </pc:cxnChg>
        <pc:cxnChg chg="add mod">
          <ac:chgData name="Van der Bank, DK, Mr [23603526@sun.ac.za]" userId="a7f8be3d-e7a6-4efd-b043-b1f75f9d9bf9" providerId="ADAL" clId="{A2CB76D7-B005-483C-8DFA-170DC100F4F1}" dt="2023-08-09T19:37:02.778" v="2470"/>
          <ac:cxnSpMkLst>
            <pc:docMk/>
            <pc:sldMk cId="968060332" sldId="262"/>
            <ac:cxnSpMk id="46" creationId="{6ABEE23E-8C02-AEC2-9F6D-0523FCD62961}"/>
          </ac:cxnSpMkLst>
        </pc:cxnChg>
      </pc:sldChg>
      <pc:sldChg chg="addSp delSp modSp mod addAnim delAnim modAnim modNotesTx">
        <pc:chgData name="Van der Bank, DK, Mr [23603526@sun.ac.za]" userId="a7f8be3d-e7a6-4efd-b043-b1f75f9d9bf9" providerId="ADAL" clId="{A2CB76D7-B005-483C-8DFA-170DC100F4F1}" dt="2023-08-15T08:28:17.440" v="15757" actId="20577"/>
        <pc:sldMkLst>
          <pc:docMk/>
          <pc:sldMk cId="3808458012" sldId="263"/>
        </pc:sldMkLst>
        <pc:spChg chg="mod">
          <ac:chgData name="Van der Bank, DK, Mr [23603526@sun.ac.za]" userId="a7f8be3d-e7a6-4efd-b043-b1f75f9d9bf9" providerId="ADAL" clId="{A2CB76D7-B005-483C-8DFA-170DC100F4F1}" dt="2023-08-13T19:41:16.108" v="10978" actId="20577"/>
          <ac:spMkLst>
            <pc:docMk/>
            <pc:sldMk cId="3808458012" sldId="263"/>
            <ac:spMk id="2" creationId="{21431414-6924-B583-C2E3-725732E55413}"/>
          </ac:spMkLst>
        </pc:spChg>
        <pc:spChg chg="add mod ord">
          <ac:chgData name="Van der Bank, DK, Mr [23603526@sun.ac.za]" userId="a7f8be3d-e7a6-4efd-b043-b1f75f9d9bf9" providerId="ADAL" clId="{A2CB76D7-B005-483C-8DFA-170DC100F4F1}" dt="2023-08-15T07:38:03.314" v="13755" actId="20577"/>
          <ac:spMkLst>
            <pc:docMk/>
            <pc:sldMk cId="3808458012" sldId="263"/>
            <ac:spMk id="3" creationId="{0F43C3FB-0574-BA85-D082-206D983DD3D2}"/>
          </ac:spMkLst>
        </pc:spChg>
        <pc:spChg chg="del">
          <ac:chgData name="Van der Bank, DK, Mr [23603526@sun.ac.za]" userId="a7f8be3d-e7a6-4efd-b043-b1f75f9d9bf9" providerId="ADAL" clId="{A2CB76D7-B005-483C-8DFA-170DC100F4F1}" dt="2023-08-10T08:51:44.933" v="3475" actId="478"/>
          <ac:spMkLst>
            <pc:docMk/>
            <pc:sldMk cId="3808458012" sldId="263"/>
            <ac:spMk id="3" creationId="{344DE242-ECE8-5645-9D47-D902C25C6857}"/>
          </ac:spMkLst>
        </pc:spChg>
        <pc:spChg chg="add mod">
          <ac:chgData name="Van der Bank, DK, Mr [23603526@sun.ac.za]" userId="a7f8be3d-e7a6-4efd-b043-b1f75f9d9bf9" providerId="ADAL" clId="{A2CB76D7-B005-483C-8DFA-170DC100F4F1}" dt="2023-08-15T07:25:04.900" v="13005" actId="1076"/>
          <ac:spMkLst>
            <pc:docMk/>
            <pc:sldMk cId="3808458012" sldId="263"/>
            <ac:spMk id="4" creationId="{22AE51CD-D3FF-1F20-F563-3B5000F9CFFA}"/>
          </ac:spMkLst>
        </pc:spChg>
        <pc:spChg chg="add del mod">
          <ac:chgData name="Van der Bank, DK, Mr [23603526@sun.ac.za]" userId="a7f8be3d-e7a6-4efd-b043-b1f75f9d9bf9" providerId="ADAL" clId="{A2CB76D7-B005-483C-8DFA-170DC100F4F1}" dt="2023-08-10T08:51:47.695" v="3476" actId="478"/>
          <ac:spMkLst>
            <pc:docMk/>
            <pc:sldMk cId="3808458012" sldId="263"/>
            <ac:spMk id="5" creationId="{7E642469-7322-9385-FBBF-E29A4AAF7B3E}"/>
          </ac:spMkLst>
        </pc:spChg>
        <pc:spChg chg="add del mod">
          <ac:chgData name="Van der Bank, DK, Mr [23603526@sun.ac.za]" userId="a7f8be3d-e7a6-4efd-b043-b1f75f9d9bf9" providerId="ADAL" clId="{A2CB76D7-B005-483C-8DFA-170DC100F4F1}" dt="2023-08-15T07:25:24.816" v="13011" actId="1076"/>
          <ac:spMkLst>
            <pc:docMk/>
            <pc:sldMk cId="3808458012" sldId="263"/>
            <ac:spMk id="5" creationId="{97E1E550-21B9-83E4-A2A0-2B0EB0E585A7}"/>
          </ac:spMkLst>
        </pc:spChg>
        <pc:spChg chg="add mod">
          <ac:chgData name="Van der Bank, DK, Mr [23603526@sun.ac.za]" userId="a7f8be3d-e7a6-4efd-b043-b1f75f9d9bf9" providerId="ADAL" clId="{A2CB76D7-B005-483C-8DFA-170DC100F4F1}" dt="2023-08-10T08:52:11.008" v="3515" actId="1076"/>
          <ac:spMkLst>
            <pc:docMk/>
            <pc:sldMk cId="3808458012" sldId="263"/>
            <ac:spMk id="6" creationId="{55D17F42-7F5F-9BE2-E845-D5EBB9F2A85B}"/>
          </ac:spMkLst>
        </pc:spChg>
        <pc:spChg chg="add mod ord">
          <ac:chgData name="Van der Bank, DK, Mr [23603526@sun.ac.za]" userId="a7f8be3d-e7a6-4efd-b043-b1f75f9d9bf9" providerId="ADAL" clId="{A2CB76D7-B005-483C-8DFA-170DC100F4F1}" dt="2023-08-10T13:55:33.754" v="5469" actId="167"/>
          <ac:spMkLst>
            <pc:docMk/>
            <pc:sldMk cId="3808458012" sldId="263"/>
            <ac:spMk id="7" creationId="{6F2C1260-C6DA-7712-384C-5D9A8911B6EC}"/>
          </ac:spMkLst>
        </pc:spChg>
        <pc:spChg chg="add mod">
          <ac:chgData name="Van der Bank, DK, Mr [23603526@sun.ac.za]" userId="a7f8be3d-e7a6-4efd-b043-b1f75f9d9bf9" providerId="ADAL" clId="{A2CB76D7-B005-483C-8DFA-170DC100F4F1}" dt="2023-08-14T08:55:43.571" v="12489" actId="1076"/>
          <ac:spMkLst>
            <pc:docMk/>
            <pc:sldMk cId="3808458012" sldId="263"/>
            <ac:spMk id="12" creationId="{FDBCE90B-C433-A8FD-C19B-0172E3C1B19A}"/>
          </ac:spMkLst>
        </pc:spChg>
        <pc:spChg chg="add mod">
          <ac:chgData name="Van der Bank, DK, Mr [23603526@sun.ac.za]" userId="a7f8be3d-e7a6-4efd-b043-b1f75f9d9bf9" providerId="ADAL" clId="{A2CB76D7-B005-483C-8DFA-170DC100F4F1}" dt="2023-08-15T07:30:38.773" v="13196" actId="20577"/>
          <ac:spMkLst>
            <pc:docMk/>
            <pc:sldMk cId="3808458012" sldId="263"/>
            <ac:spMk id="13" creationId="{6AFEE5E5-9F3B-D003-6A04-798DE4211731}"/>
          </ac:spMkLst>
        </pc:spChg>
        <pc:picChg chg="add del mod">
          <ac:chgData name="Van der Bank, DK, Mr [23603526@sun.ac.za]" userId="a7f8be3d-e7a6-4efd-b043-b1f75f9d9bf9" providerId="ADAL" clId="{A2CB76D7-B005-483C-8DFA-170DC100F4F1}" dt="2023-08-15T07:24:43.894" v="13000" actId="478"/>
          <ac:picMkLst>
            <pc:docMk/>
            <pc:sldMk cId="3808458012" sldId="263"/>
            <ac:picMk id="8" creationId="{A40DE01C-AD33-0BDA-BE5F-77578EF1E066}"/>
          </ac:picMkLst>
        </pc:picChg>
        <pc:picChg chg="add del mod ord modCrop">
          <ac:chgData name="Van der Bank, DK, Mr [23603526@sun.ac.za]" userId="a7f8be3d-e7a6-4efd-b043-b1f75f9d9bf9" providerId="ADAL" clId="{A2CB76D7-B005-483C-8DFA-170DC100F4F1}" dt="2023-08-15T07:24:47.009" v="13001" actId="478"/>
          <ac:picMkLst>
            <pc:docMk/>
            <pc:sldMk cId="3808458012" sldId="263"/>
            <ac:picMk id="9" creationId="{E3A52DC0-7A38-8FB8-CE08-75C7CCDF1E3B}"/>
          </ac:picMkLst>
        </pc:picChg>
        <pc:picChg chg="add mod">
          <ac:chgData name="Van der Bank, DK, Mr [23603526@sun.ac.za]" userId="a7f8be3d-e7a6-4efd-b043-b1f75f9d9bf9" providerId="ADAL" clId="{A2CB76D7-B005-483C-8DFA-170DC100F4F1}" dt="2023-08-14T08:55:43.571" v="12489" actId="1076"/>
          <ac:picMkLst>
            <pc:docMk/>
            <pc:sldMk cId="3808458012" sldId="263"/>
            <ac:picMk id="10" creationId="{D07D9F0D-F02F-22C8-D600-E072739A7F9B}"/>
          </ac:picMkLst>
        </pc:picChg>
        <pc:picChg chg="add mod">
          <ac:chgData name="Van der Bank, DK, Mr [23603526@sun.ac.za]" userId="a7f8be3d-e7a6-4efd-b043-b1f75f9d9bf9" providerId="ADAL" clId="{A2CB76D7-B005-483C-8DFA-170DC100F4F1}" dt="2023-08-14T08:55:43.571" v="12489" actId="1076"/>
          <ac:picMkLst>
            <pc:docMk/>
            <pc:sldMk cId="3808458012" sldId="263"/>
            <ac:picMk id="11" creationId="{A3A75912-AC77-18BB-D3FF-35960818D704}"/>
          </ac:picMkLst>
        </pc:picChg>
        <pc:picChg chg="add mod">
          <ac:chgData name="Van der Bank, DK, Mr [23603526@sun.ac.za]" userId="a7f8be3d-e7a6-4efd-b043-b1f75f9d9bf9" providerId="ADAL" clId="{A2CB76D7-B005-483C-8DFA-170DC100F4F1}" dt="2023-08-14T08:55:33.685" v="12487"/>
          <ac:picMkLst>
            <pc:docMk/>
            <pc:sldMk cId="3808458012" sldId="263"/>
            <ac:picMk id="14" creationId="{1BBC0610-C432-2991-A94D-1E6C7A8E2FB5}"/>
          </ac:picMkLst>
        </pc:picChg>
        <pc:picChg chg="add mod ord">
          <ac:chgData name="Van der Bank, DK, Mr [23603526@sun.ac.za]" userId="a7f8be3d-e7a6-4efd-b043-b1f75f9d9bf9" providerId="ADAL" clId="{A2CB76D7-B005-483C-8DFA-170DC100F4F1}" dt="2023-08-15T07:25:20.594" v="13010" actId="1076"/>
          <ac:picMkLst>
            <pc:docMk/>
            <pc:sldMk cId="3808458012" sldId="263"/>
            <ac:picMk id="16" creationId="{FBA7FE4E-03BD-7224-58A2-27FAAD28E816}"/>
          </ac:picMkLst>
        </pc:picChg>
      </pc:sldChg>
      <pc:sldChg chg="addSp delSp modSp mod modAnim modNotesTx">
        <pc:chgData name="Van der Bank, DK, Mr [23603526@sun.ac.za]" userId="a7f8be3d-e7a6-4efd-b043-b1f75f9d9bf9" providerId="ADAL" clId="{A2CB76D7-B005-483C-8DFA-170DC100F4F1}" dt="2023-08-15T07:51:54.390" v="15734" actId="33524"/>
        <pc:sldMkLst>
          <pc:docMk/>
          <pc:sldMk cId="3509937350" sldId="264"/>
        </pc:sldMkLst>
        <pc:spChg chg="mod">
          <ac:chgData name="Van der Bank, DK, Mr [23603526@sun.ac.za]" userId="a7f8be3d-e7a6-4efd-b043-b1f75f9d9bf9" providerId="ADAL" clId="{A2CB76D7-B005-483C-8DFA-170DC100F4F1}" dt="2023-08-10T13:30:13.132" v="4369" actId="20577"/>
          <ac:spMkLst>
            <pc:docMk/>
            <pc:sldMk cId="3509937350" sldId="264"/>
            <ac:spMk id="2" creationId="{69854C68-361A-9DC4-DA37-E35BFAF3FD89}"/>
          </ac:spMkLst>
        </pc:spChg>
        <pc:spChg chg="del">
          <ac:chgData name="Van der Bank, DK, Mr [23603526@sun.ac.za]" userId="a7f8be3d-e7a6-4efd-b043-b1f75f9d9bf9" providerId="ADAL" clId="{A2CB76D7-B005-483C-8DFA-170DC100F4F1}" dt="2023-08-10T13:30:15.378" v="4370" actId="478"/>
          <ac:spMkLst>
            <pc:docMk/>
            <pc:sldMk cId="3509937350" sldId="264"/>
            <ac:spMk id="3" creationId="{51FE6821-3B48-5542-5A65-141E15B3F3BE}"/>
          </ac:spMkLst>
        </pc:spChg>
        <pc:spChg chg="add del mod">
          <ac:chgData name="Van der Bank, DK, Mr [23603526@sun.ac.za]" userId="a7f8be3d-e7a6-4efd-b043-b1f75f9d9bf9" providerId="ADAL" clId="{A2CB76D7-B005-483C-8DFA-170DC100F4F1}" dt="2023-08-10T13:28:29.378" v="4344" actId="21"/>
          <ac:spMkLst>
            <pc:docMk/>
            <pc:sldMk cId="3509937350" sldId="264"/>
            <ac:spMk id="4" creationId="{C8924294-06EC-6D77-1319-00245DEA50D4}"/>
          </ac:spMkLst>
        </pc:spChg>
        <pc:spChg chg="add del mod">
          <ac:chgData name="Van der Bank, DK, Mr [23603526@sun.ac.za]" userId="a7f8be3d-e7a6-4efd-b043-b1f75f9d9bf9" providerId="ADAL" clId="{A2CB76D7-B005-483C-8DFA-170DC100F4F1}" dt="2023-08-10T13:28:29.378" v="4344" actId="21"/>
          <ac:spMkLst>
            <pc:docMk/>
            <pc:sldMk cId="3509937350" sldId="264"/>
            <ac:spMk id="5" creationId="{A636A9F8-FAB9-5AA5-AFCE-837F5FD0C96C}"/>
          </ac:spMkLst>
        </pc:spChg>
        <pc:spChg chg="add del mod">
          <ac:chgData name="Van der Bank, DK, Mr [23603526@sun.ac.za]" userId="a7f8be3d-e7a6-4efd-b043-b1f75f9d9bf9" providerId="ADAL" clId="{A2CB76D7-B005-483C-8DFA-170DC100F4F1}" dt="2023-08-10T13:28:29.378" v="4344" actId="21"/>
          <ac:spMkLst>
            <pc:docMk/>
            <pc:sldMk cId="3509937350" sldId="264"/>
            <ac:spMk id="6" creationId="{44F942AC-13C1-580F-D05B-BADC956CFECB}"/>
          </ac:spMkLst>
        </pc:spChg>
        <pc:spChg chg="add del mod">
          <ac:chgData name="Van der Bank, DK, Mr [23603526@sun.ac.za]" userId="a7f8be3d-e7a6-4efd-b043-b1f75f9d9bf9" providerId="ADAL" clId="{A2CB76D7-B005-483C-8DFA-170DC100F4F1}" dt="2023-08-10T13:28:29.378" v="4344" actId="21"/>
          <ac:spMkLst>
            <pc:docMk/>
            <pc:sldMk cId="3509937350" sldId="264"/>
            <ac:spMk id="7" creationId="{3F322BD3-9D0D-F6B4-7AD5-68A50DAA26D9}"/>
          </ac:spMkLst>
        </pc:spChg>
        <pc:spChg chg="add del mod">
          <ac:chgData name="Van der Bank, DK, Mr [23603526@sun.ac.za]" userId="a7f8be3d-e7a6-4efd-b043-b1f75f9d9bf9" providerId="ADAL" clId="{A2CB76D7-B005-483C-8DFA-170DC100F4F1}" dt="2023-08-10T13:28:29.378" v="4344" actId="21"/>
          <ac:spMkLst>
            <pc:docMk/>
            <pc:sldMk cId="3509937350" sldId="264"/>
            <ac:spMk id="8" creationId="{A88FC23C-46E3-4558-C94C-C12E78891A81}"/>
          </ac:spMkLst>
        </pc:spChg>
        <pc:spChg chg="add del mod">
          <ac:chgData name="Van der Bank, DK, Mr [23603526@sun.ac.za]" userId="a7f8be3d-e7a6-4efd-b043-b1f75f9d9bf9" providerId="ADAL" clId="{A2CB76D7-B005-483C-8DFA-170DC100F4F1}" dt="2023-08-10T13:28:29.378" v="4344" actId="21"/>
          <ac:spMkLst>
            <pc:docMk/>
            <pc:sldMk cId="3509937350" sldId="264"/>
            <ac:spMk id="9" creationId="{AC517884-C361-C288-5EDE-C6D3F9EF483C}"/>
          </ac:spMkLst>
        </pc:spChg>
        <pc:spChg chg="add del mod">
          <ac:chgData name="Van der Bank, DK, Mr [23603526@sun.ac.za]" userId="a7f8be3d-e7a6-4efd-b043-b1f75f9d9bf9" providerId="ADAL" clId="{A2CB76D7-B005-483C-8DFA-170DC100F4F1}" dt="2023-08-10T13:28:29.378" v="4344" actId="21"/>
          <ac:spMkLst>
            <pc:docMk/>
            <pc:sldMk cId="3509937350" sldId="264"/>
            <ac:spMk id="10" creationId="{FA704906-03E4-ED06-C7E8-19BC8E37352D}"/>
          </ac:spMkLst>
        </pc:spChg>
        <pc:spChg chg="add del mod">
          <ac:chgData name="Van der Bank, DK, Mr [23603526@sun.ac.za]" userId="a7f8be3d-e7a6-4efd-b043-b1f75f9d9bf9" providerId="ADAL" clId="{A2CB76D7-B005-483C-8DFA-170DC100F4F1}" dt="2023-08-10T13:28:29.378" v="4344" actId="21"/>
          <ac:spMkLst>
            <pc:docMk/>
            <pc:sldMk cId="3509937350" sldId="264"/>
            <ac:spMk id="11" creationId="{756A10F3-73DC-A076-EE26-A8F0F7F66E5C}"/>
          </ac:spMkLst>
        </pc:spChg>
        <pc:spChg chg="add del mod">
          <ac:chgData name="Van der Bank, DK, Mr [23603526@sun.ac.za]" userId="a7f8be3d-e7a6-4efd-b043-b1f75f9d9bf9" providerId="ADAL" clId="{A2CB76D7-B005-483C-8DFA-170DC100F4F1}" dt="2023-08-10T13:30:18.489" v="4371" actId="478"/>
          <ac:spMkLst>
            <pc:docMk/>
            <pc:sldMk cId="3509937350" sldId="264"/>
            <ac:spMk id="13" creationId="{90E587F5-4718-66A3-6873-45F133B62202}"/>
          </ac:spMkLst>
        </pc:spChg>
        <pc:spChg chg="add mod">
          <ac:chgData name="Van der Bank, DK, Mr [23603526@sun.ac.za]" userId="a7f8be3d-e7a6-4efd-b043-b1f75f9d9bf9" providerId="ADAL" clId="{A2CB76D7-B005-483C-8DFA-170DC100F4F1}" dt="2023-08-10T13:31:33.094" v="4417" actId="1076"/>
          <ac:spMkLst>
            <pc:docMk/>
            <pc:sldMk cId="3509937350" sldId="264"/>
            <ac:spMk id="14" creationId="{BD7AF6A1-5D4B-69D9-1DFD-D7EC6CDA11DC}"/>
          </ac:spMkLst>
        </pc:spChg>
        <pc:spChg chg="add mod">
          <ac:chgData name="Van der Bank, DK, Mr [23603526@sun.ac.za]" userId="a7f8be3d-e7a6-4efd-b043-b1f75f9d9bf9" providerId="ADAL" clId="{A2CB76D7-B005-483C-8DFA-170DC100F4F1}" dt="2023-08-10T13:31:26.293" v="4414" actId="1076"/>
          <ac:spMkLst>
            <pc:docMk/>
            <pc:sldMk cId="3509937350" sldId="264"/>
            <ac:spMk id="15" creationId="{8ECFE4D8-63BA-9925-B148-22B8179CE3B7}"/>
          </ac:spMkLst>
        </pc:spChg>
        <pc:spChg chg="add mod">
          <ac:chgData name="Van der Bank, DK, Mr [23603526@sun.ac.za]" userId="a7f8be3d-e7a6-4efd-b043-b1f75f9d9bf9" providerId="ADAL" clId="{A2CB76D7-B005-483C-8DFA-170DC100F4F1}" dt="2023-08-10T13:31:50.946" v="4429" actId="20577"/>
          <ac:spMkLst>
            <pc:docMk/>
            <pc:sldMk cId="3509937350" sldId="264"/>
            <ac:spMk id="16" creationId="{945DF524-F7F0-C6E6-761B-373A77C9017E}"/>
          </ac:spMkLst>
        </pc:spChg>
        <pc:spChg chg="add mod">
          <ac:chgData name="Van der Bank, DK, Mr [23603526@sun.ac.za]" userId="a7f8be3d-e7a6-4efd-b043-b1f75f9d9bf9" providerId="ADAL" clId="{A2CB76D7-B005-483C-8DFA-170DC100F4F1}" dt="2023-08-10T13:33:04.033" v="4496" actId="1076"/>
          <ac:spMkLst>
            <pc:docMk/>
            <pc:sldMk cId="3509937350" sldId="264"/>
            <ac:spMk id="17" creationId="{9EB37596-4FC8-7775-DE44-39C780078D84}"/>
          </ac:spMkLst>
        </pc:spChg>
        <pc:spChg chg="add mod">
          <ac:chgData name="Van der Bank, DK, Mr [23603526@sun.ac.za]" userId="a7f8be3d-e7a6-4efd-b043-b1f75f9d9bf9" providerId="ADAL" clId="{A2CB76D7-B005-483C-8DFA-170DC100F4F1}" dt="2023-08-10T13:33:04.033" v="4496" actId="1076"/>
          <ac:spMkLst>
            <pc:docMk/>
            <pc:sldMk cId="3509937350" sldId="264"/>
            <ac:spMk id="18" creationId="{A91663AA-BDE2-9F29-AA0F-29FC5C44C123}"/>
          </ac:spMkLst>
        </pc:spChg>
        <pc:spChg chg="add mod">
          <ac:chgData name="Van der Bank, DK, Mr [23603526@sun.ac.za]" userId="a7f8be3d-e7a6-4efd-b043-b1f75f9d9bf9" providerId="ADAL" clId="{A2CB76D7-B005-483C-8DFA-170DC100F4F1}" dt="2023-08-10T13:35:31.574" v="4682" actId="1076"/>
          <ac:spMkLst>
            <pc:docMk/>
            <pc:sldMk cId="3509937350" sldId="264"/>
            <ac:spMk id="19" creationId="{1340A3EB-D9DB-BCAE-CB4A-0886FFF459B9}"/>
          </ac:spMkLst>
        </pc:spChg>
        <pc:spChg chg="add mod">
          <ac:chgData name="Van der Bank, DK, Mr [23603526@sun.ac.za]" userId="a7f8be3d-e7a6-4efd-b043-b1f75f9d9bf9" providerId="ADAL" clId="{A2CB76D7-B005-483C-8DFA-170DC100F4F1}" dt="2023-08-10T13:35:31.574" v="4682" actId="1076"/>
          <ac:spMkLst>
            <pc:docMk/>
            <pc:sldMk cId="3509937350" sldId="264"/>
            <ac:spMk id="20" creationId="{970AAB45-A09B-958E-8CE7-7DA98B564EE0}"/>
          </ac:spMkLst>
        </pc:spChg>
        <pc:spChg chg="add mod">
          <ac:chgData name="Van der Bank, DK, Mr [23603526@sun.ac.za]" userId="a7f8be3d-e7a6-4efd-b043-b1f75f9d9bf9" providerId="ADAL" clId="{A2CB76D7-B005-483C-8DFA-170DC100F4F1}" dt="2023-08-10T13:35:31.574" v="4682" actId="1076"/>
          <ac:spMkLst>
            <pc:docMk/>
            <pc:sldMk cId="3509937350" sldId="264"/>
            <ac:spMk id="21" creationId="{DF965D59-C638-E496-E00E-F8CF17217E75}"/>
          </ac:spMkLst>
        </pc:spChg>
        <pc:spChg chg="add mod">
          <ac:chgData name="Van der Bank, DK, Mr [23603526@sun.ac.za]" userId="a7f8be3d-e7a6-4efd-b043-b1f75f9d9bf9" providerId="ADAL" clId="{A2CB76D7-B005-483C-8DFA-170DC100F4F1}" dt="2023-08-10T13:35:31.574" v="4682" actId="1076"/>
          <ac:spMkLst>
            <pc:docMk/>
            <pc:sldMk cId="3509937350" sldId="264"/>
            <ac:spMk id="22" creationId="{406D4A59-FAA6-271A-5DD2-ADA372F9D424}"/>
          </ac:spMkLst>
        </pc:spChg>
        <pc:spChg chg="add del mod">
          <ac:chgData name="Van der Bank, DK, Mr [23603526@sun.ac.za]" userId="a7f8be3d-e7a6-4efd-b043-b1f75f9d9bf9" providerId="ADAL" clId="{A2CB76D7-B005-483C-8DFA-170DC100F4F1}" dt="2023-08-10T13:40:35.384" v="5074"/>
          <ac:spMkLst>
            <pc:docMk/>
            <pc:sldMk cId="3509937350" sldId="264"/>
            <ac:spMk id="23" creationId="{D505BD64-56AB-328F-EDA7-28289412BD73}"/>
          </ac:spMkLst>
        </pc:spChg>
        <pc:spChg chg="add mod">
          <ac:chgData name="Van der Bank, DK, Mr [23603526@sun.ac.za]" userId="a7f8be3d-e7a6-4efd-b043-b1f75f9d9bf9" providerId="ADAL" clId="{A2CB76D7-B005-483C-8DFA-170DC100F4F1}" dt="2023-08-10T13:41:04.514" v="5117" actId="20577"/>
          <ac:spMkLst>
            <pc:docMk/>
            <pc:sldMk cId="3509937350" sldId="264"/>
            <ac:spMk id="24" creationId="{832ECE12-3CA5-5434-9ED8-5A89BC7A8C7E}"/>
          </ac:spMkLst>
        </pc:spChg>
        <pc:spChg chg="add del mod">
          <ac:chgData name="Van der Bank, DK, Mr [23603526@sun.ac.za]" userId="a7f8be3d-e7a6-4efd-b043-b1f75f9d9bf9" providerId="ADAL" clId="{A2CB76D7-B005-483C-8DFA-170DC100F4F1}" dt="2023-08-10T13:41:39.297" v="5182" actId="478"/>
          <ac:spMkLst>
            <pc:docMk/>
            <pc:sldMk cId="3509937350" sldId="264"/>
            <ac:spMk id="25" creationId="{4ABC6DD1-D6BC-8175-6B0A-4C478F22AAD8}"/>
          </ac:spMkLst>
        </pc:spChg>
        <pc:spChg chg="add mod ord">
          <ac:chgData name="Van der Bank, DK, Mr [23603526@sun.ac.za]" userId="a7f8be3d-e7a6-4efd-b043-b1f75f9d9bf9" providerId="ADAL" clId="{A2CB76D7-B005-483C-8DFA-170DC100F4F1}" dt="2023-08-10T13:55:42.354" v="5473" actId="167"/>
          <ac:spMkLst>
            <pc:docMk/>
            <pc:sldMk cId="3509937350" sldId="264"/>
            <ac:spMk id="26" creationId="{CBF7D950-52B5-FBC2-AEB3-AAA1761F7170}"/>
          </ac:spMkLst>
        </pc:spChg>
        <pc:picChg chg="add mod">
          <ac:chgData name="Van der Bank, DK, Mr [23603526@sun.ac.za]" userId="a7f8be3d-e7a6-4efd-b043-b1f75f9d9bf9" providerId="ADAL" clId="{A2CB76D7-B005-483C-8DFA-170DC100F4F1}" dt="2023-08-14T08:56:00.781" v="12492"/>
          <ac:picMkLst>
            <pc:docMk/>
            <pc:sldMk cId="3509937350" sldId="264"/>
            <ac:picMk id="3" creationId="{D88B7E94-4E10-6B77-D1BC-632BC7C26DFD}"/>
          </ac:picMkLst>
        </pc:picChg>
      </pc:sldChg>
      <pc:sldChg chg="addSp delSp modSp new del mod">
        <pc:chgData name="Van der Bank, DK, Mr [23603526@sun.ac.za]" userId="a7f8be3d-e7a6-4efd-b043-b1f75f9d9bf9" providerId="ADAL" clId="{A2CB76D7-B005-483C-8DFA-170DC100F4F1}" dt="2023-08-09T18:01:06.870" v="449" actId="47"/>
        <pc:sldMkLst>
          <pc:docMk/>
          <pc:sldMk cId="1101807882" sldId="265"/>
        </pc:sldMkLst>
        <pc:spChg chg="mod">
          <ac:chgData name="Van der Bank, DK, Mr [23603526@sun.ac.za]" userId="a7f8be3d-e7a6-4efd-b043-b1f75f9d9bf9" providerId="ADAL" clId="{A2CB76D7-B005-483C-8DFA-170DC100F4F1}" dt="2023-08-09T17:25:36.235" v="66" actId="404"/>
          <ac:spMkLst>
            <pc:docMk/>
            <pc:sldMk cId="1101807882" sldId="265"/>
            <ac:spMk id="2" creationId="{7977905A-8F54-6F18-F980-A37E4535D658}"/>
          </ac:spMkLst>
        </pc:spChg>
        <pc:spChg chg="del">
          <ac:chgData name="Van der Bank, DK, Mr [23603526@sun.ac.za]" userId="a7f8be3d-e7a6-4efd-b043-b1f75f9d9bf9" providerId="ADAL" clId="{A2CB76D7-B005-483C-8DFA-170DC100F4F1}" dt="2023-08-09T17:25:49.374" v="67" actId="478"/>
          <ac:spMkLst>
            <pc:docMk/>
            <pc:sldMk cId="1101807882" sldId="265"/>
            <ac:spMk id="3" creationId="{C33703C0-47CD-9768-6ACA-40C8320F1610}"/>
          </ac:spMkLst>
        </pc:spChg>
        <pc:spChg chg="add mod">
          <ac:chgData name="Van der Bank, DK, Mr [23603526@sun.ac.za]" userId="a7f8be3d-e7a6-4efd-b043-b1f75f9d9bf9" providerId="ADAL" clId="{A2CB76D7-B005-483C-8DFA-170DC100F4F1}" dt="2023-08-09T17:28:08.220" v="132" actId="1076"/>
          <ac:spMkLst>
            <pc:docMk/>
            <pc:sldMk cId="1101807882" sldId="265"/>
            <ac:spMk id="6" creationId="{31519592-0F98-01BB-638C-E0266421E96A}"/>
          </ac:spMkLst>
        </pc:spChg>
        <pc:picChg chg="add mod">
          <ac:chgData name="Van der Bank, DK, Mr [23603526@sun.ac.za]" userId="a7f8be3d-e7a6-4efd-b043-b1f75f9d9bf9" providerId="ADAL" clId="{A2CB76D7-B005-483C-8DFA-170DC100F4F1}" dt="2023-08-09T17:26:05.837" v="72" actId="1076"/>
          <ac:picMkLst>
            <pc:docMk/>
            <pc:sldMk cId="1101807882" sldId="265"/>
            <ac:picMk id="4" creationId="{942F8A0F-A935-7D04-16B1-F625388394CE}"/>
          </ac:picMkLst>
        </pc:picChg>
        <pc:picChg chg="add mod">
          <ac:chgData name="Van der Bank, DK, Mr [23603526@sun.ac.za]" userId="a7f8be3d-e7a6-4efd-b043-b1f75f9d9bf9" providerId="ADAL" clId="{A2CB76D7-B005-483C-8DFA-170DC100F4F1}" dt="2023-08-09T17:28:10.384" v="133" actId="1076"/>
          <ac:picMkLst>
            <pc:docMk/>
            <pc:sldMk cId="1101807882" sldId="265"/>
            <ac:picMk id="5" creationId="{2612A716-64EC-FA7A-2A2E-291A251B891B}"/>
          </ac:picMkLst>
        </pc:picChg>
      </pc:sldChg>
      <pc:sldChg chg="addSp delSp modSp new mod addAnim delAnim modAnim modNotesTx">
        <pc:chgData name="Van der Bank, DK, Mr [23603526@sun.ac.za]" userId="a7f8be3d-e7a6-4efd-b043-b1f75f9d9bf9" providerId="ADAL" clId="{A2CB76D7-B005-483C-8DFA-170DC100F4F1}" dt="2023-08-15T12:28:59.766" v="17776"/>
        <pc:sldMkLst>
          <pc:docMk/>
          <pc:sldMk cId="1821943607" sldId="265"/>
        </pc:sldMkLst>
        <pc:spChg chg="mod">
          <ac:chgData name="Van der Bank, DK, Mr [23603526@sun.ac.za]" userId="a7f8be3d-e7a6-4efd-b043-b1f75f9d9bf9" providerId="ADAL" clId="{A2CB76D7-B005-483C-8DFA-170DC100F4F1}" dt="2023-08-09T18:49:56.856" v="1563" actId="122"/>
          <ac:spMkLst>
            <pc:docMk/>
            <pc:sldMk cId="1821943607" sldId="265"/>
            <ac:spMk id="2" creationId="{5B3A425D-F969-B408-9DF9-34FFE2D4CD89}"/>
          </ac:spMkLst>
        </pc:spChg>
        <pc:spChg chg="add del mod">
          <ac:chgData name="Van der Bank, DK, Mr [23603526@sun.ac.za]" userId="a7f8be3d-e7a6-4efd-b043-b1f75f9d9bf9" providerId="ADAL" clId="{A2CB76D7-B005-483C-8DFA-170DC100F4F1}" dt="2023-08-10T13:15:49.330" v="4340" actId="478"/>
          <ac:spMkLst>
            <pc:docMk/>
            <pc:sldMk cId="1821943607" sldId="265"/>
            <ac:spMk id="3" creationId="{1B970E89-541C-C645-510D-592292508B16}"/>
          </ac:spMkLst>
        </pc:spChg>
        <pc:spChg chg="add mod ord">
          <ac:chgData name="Van der Bank, DK, Mr [23603526@sun.ac.za]" userId="a7f8be3d-e7a6-4efd-b043-b1f75f9d9bf9" providerId="ADAL" clId="{A2CB76D7-B005-483C-8DFA-170DC100F4F1}" dt="2023-08-10T13:53:33.573" v="5408" actId="14100"/>
          <ac:spMkLst>
            <pc:docMk/>
            <pc:sldMk cId="1821943607" sldId="265"/>
            <ac:spMk id="3" creationId="{288D84CC-0953-B929-1AFF-AB85A7219C0A}"/>
          </ac:spMkLst>
        </pc:spChg>
        <pc:spChg chg="del">
          <ac:chgData name="Van der Bank, DK, Mr [23603526@sun.ac.za]" userId="a7f8be3d-e7a6-4efd-b043-b1f75f9d9bf9" providerId="ADAL" clId="{A2CB76D7-B005-483C-8DFA-170DC100F4F1}" dt="2023-08-09T18:50:01.012" v="1564" actId="478"/>
          <ac:spMkLst>
            <pc:docMk/>
            <pc:sldMk cId="1821943607" sldId="265"/>
            <ac:spMk id="3" creationId="{7E91A731-781E-B71B-A3D5-3E95FB387B8C}"/>
          </ac:spMkLst>
        </pc:spChg>
        <pc:spChg chg="add mod">
          <ac:chgData name="Van der Bank, DK, Mr [23603526@sun.ac.za]" userId="a7f8be3d-e7a6-4efd-b043-b1f75f9d9bf9" providerId="ADAL" clId="{A2CB76D7-B005-483C-8DFA-170DC100F4F1}" dt="2023-08-09T19:02:54.900" v="1772" actId="1076"/>
          <ac:spMkLst>
            <pc:docMk/>
            <pc:sldMk cId="1821943607" sldId="265"/>
            <ac:spMk id="9" creationId="{4B17AD31-DE69-CC3A-26CE-9F9467FD16DC}"/>
          </ac:spMkLst>
        </pc:spChg>
        <pc:spChg chg="add mod">
          <ac:chgData name="Van der Bank, DK, Mr [23603526@sun.ac.za]" userId="a7f8be3d-e7a6-4efd-b043-b1f75f9d9bf9" providerId="ADAL" clId="{A2CB76D7-B005-483C-8DFA-170DC100F4F1}" dt="2023-08-09T19:02:54.900" v="1772" actId="1076"/>
          <ac:spMkLst>
            <pc:docMk/>
            <pc:sldMk cId="1821943607" sldId="265"/>
            <ac:spMk id="10" creationId="{9A1D1C0E-30EC-713E-E4DE-3A583264781D}"/>
          </ac:spMkLst>
        </pc:spChg>
        <pc:spChg chg="add mod">
          <ac:chgData name="Van der Bank, DK, Mr [23603526@sun.ac.za]" userId="a7f8be3d-e7a6-4efd-b043-b1f75f9d9bf9" providerId="ADAL" clId="{A2CB76D7-B005-483C-8DFA-170DC100F4F1}" dt="2023-08-09T19:02:54.900" v="1772" actId="1076"/>
          <ac:spMkLst>
            <pc:docMk/>
            <pc:sldMk cId="1821943607" sldId="265"/>
            <ac:spMk id="18" creationId="{ADB8F327-10BD-63B6-9BAD-82B1736B6F87}"/>
          </ac:spMkLst>
        </pc:spChg>
        <pc:spChg chg="add mod ord">
          <ac:chgData name="Van der Bank, DK, Mr [23603526@sun.ac.za]" userId="a7f8be3d-e7a6-4efd-b043-b1f75f9d9bf9" providerId="ADAL" clId="{A2CB76D7-B005-483C-8DFA-170DC100F4F1}" dt="2023-08-15T09:36:16.503" v="16124" actId="1076"/>
          <ac:spMkLst>
            <pc:docMk/>
            <pc:sldMk cId="1821943607" sldId="265"/>
            <ac:spMk id="19" creationId="{62DFF538-4B8B-A34C-D5C1-050DEC8CE789}"/>
          </ac:spMkLst>
        </pc:spChg>
        <pc:spChg chg="add mod">
          <ac:chgData name="Van der Bank, DK, Mr [23603526@sun.ac.za]" userId="a7f8be3d-e7a6-4efd-b043-b1f75f9d9bf9" providerId="ADAL" clId="{A2CB76D7-B005-483C-8DFA-170DC100F4F1}" dt="2023-08-10T13:53:40.398" v="5409" actId="1076"/>
          <ac:spMkLst>
            <pc:docMk/>
            <pc:sldMk cId="1821943607" sldId="265"/>
            <ac:spMk id="26" creationId="{6F32E7A3-7B64-7FF7-E843-54067BE62F92}"/>
          </ac:spMkLst>
        </pc:spChg>
        <pc:spChg chg="add mod">
          <ac:chgData name="Van der Bank, DK, Mr [23603526@sun.ac.za]" userId="a7f8be3d-e7a6-4efd-b043-b1f75f9d9bf9" providerId="ADAL" clId="{A2CB76D7-B005-483C-8DFA-170DC100F4F1}" dt="2023-08-10T13:53:43.787" v="5410" actId="1076"/>
          <ac:spMkLst>
            <pc:docMk/>
            <pc:sldMk cId="1821943607" sldId="265"/>
            <ac:spMk id="27" creationId="{B0962A9F-335B-BD79-6919-9C3A86014AE6}"/>
          </ac:spMkLst>
        </pc:spChg>
        <pc:picChg chg="add mod">
          <ac:chgData name="Van der Bank, DK, Mr [23603526@sun.ac.za]" userId="a7f8be3d-e7a6-4efd-b043-b1f75f9d9bf9" providerId="ADAL" clId="{A2CB76D7-B005-483C-8DFA-170DC100F4F1}" dt="2023-08-15T09:36:07.310" v="16122" actId="1076"/>
          <ac:picMkLst>
            <pc:docMk/>
            <pc:sldMk cId="1821943607" sldId="265"/>
            <ac:picMk id="4" creationId="{253E5F98-FE23-8677-B0D6-7205708E3DB3}"/>
          </ac:picMkLst>
        </pc:picChg>
        <pc:picChg chg="add mod">
          <ac:chgData name="Van der Bank, DK, Mr [23603526@sun.ac.za]" userId="a7f8be3d-e7a6-4efd-b043-b1f75f9d9bf9" providerId="ADAL" clId="{A2CB76D7-B005-483C-8DFA-170DC100F4F1}" dt="2023-08-14T08:55:04.314" v="12478"/>
          <ac:picMkLst>
            <pc:docMk/>
            <pc:sldMk cId="1821943607" sldId="265"/>
            <ac:picMk id="5" creationId="{C8601DF8-F226-4CDD-BCD7-B2E91DDE84B8}"/>
          </ac:picMkLst>
        </pc:picChg>
        <pc:picChg chg="add mod">
          <ac:chgData name="Van der Bank, DK, Mr [23603526@sun.ac.za]" userId="a7f8be3d-e7a6-4efd-b043-b1f75f9d9bf9" providerId="ADAL" clId="{A2CB76D7-B005-483C-8DFA-170DC100F4F1}" dt="2023-08-09T19:02:54.900" v="1772" actId="1076"/>
          <ac:picMkLst>
            <pc:docMk/>
            <pc:sldMk cId="1821943607" sldId="265"/>
            <ac:picMk id="6" creationId="{2C678C02-432E-4182-C09C-70E9555F6663}"/>
          </ac:picMkLst>
        </pc:picChg>
        <pc:picChg chg="add mod">
          <ac:chgData name="Van der Bank, DK, Mr [23603526@sun.ac.za]" userId="a7f8be3d-e7a6-4efd-b043-b1f75f9d9bf9" providerId="ADAL" clId="{A2CB76D7-B005-483C-8DFA-170DC100F4F1}" dt="2023-08-09T19:02:54.900" v="1772" actId="1076"/>
          <ac:picMkLst>
            <pc:docMk/>
            <pc:sldMk cId="1821943607" sldId="265"/>
            <ac:picMk id="7" creationId="{A7AEBAC9-0AFC-DD5F-40E6-ABCF7CEFCDAD}"/>
          </ac:picMkLst>
        </pc:picChg>
        <pc:picChg chg="add del mod">
          <ac:chgData name="Van der Bank, DK, Mr [23603526@sun.ac.za]" userId="a7f8be3d-e7a6-4efd-b043-b1f75f9d9bf9" providerId="ADAL" clId="{A2CB76D7-B005-483C-8DFA-170DC100F4F1}" dt="2023-08-09T18:51:55.889" v="1577" actId="478"/>
          <ac:picMkLst>
            <pc:docMk/>
            <pc:sldMk cId="1821943607" sldId="265"/>
            <ac:picMk id="8" creationId="{97ACD259-7DDA-46C3-2DAD-74A483440EB8}"/>
          </ac:picMkLst>
        </pc:picChg>
        <pc:picChg chg="add mod">
          <ac:chgData name="Van der Bank, DK, Mr [23603526@sun.ac.za]" userId="a7f8be3d-e7a6-4efd-b043-b1f75f9d9bf9" providerId="ADAL" clId="{A2CB76D7-B005-483C-8DFA-170DC100F4F1}" dt="2023-08-09T19:02:54.900" v="1772" actId="1076"/>
          <ac:picMkLst>
            <pc:docMk/>
            <pc:sldMk cId="1821943607" sldId="265"/>
            <ac:picMk id="11" creationId="{D5DD90ED-183E-48F6-115A-A33BF1226664}"/>
          </ac:picMkLst>
        </pc:picChg>
        <pc:picChg chg="add mod">
          <ac:chgData name="Van der Bank, DK, Mr [23603526@sun.ac.za]" userId="a7f8be3d-e7a6-4efd-b043-b1f75f9d9bf9" providerId="ADAL" clId="{A2CB76D7-B005-483C-8DFA-170DC100F4F1}" dt="2023-08-09T19:02:54.900" v="1772" actId="1076"/>
          <ac:picMkLst>
            <pc:docMk/>
            <pc:sldMk cId="1821943607" sldId="265"/>
            <ac:picMk id="12" creationId="{DBB2FC21-CB70-595F-215F-28387CECC9CB}"/>
          </ac:picMkLst>
        </pc:picChg>
        <pc:picChg chg="add mod">
          <ac:chgData name="Van der Bank, DK, Mr [23603526@sun.ac.za]" userId="a7f8be3d-e7a6-4efd-b043-b1f75f9d9bf9" providerId="ADAL" clId="{A2CB76D7-B005-483C-8DFA-170DC100F4F1}" dt="2023-08-09T19:02:54.900" v="1772" actId="1076"/>
          <ac:picMkLst>
            <pc:docMk/>
            <pc:sldMk cId="1821943607" sldId="265"/>
            <ac:picMk id="13" creationId="{484C9BBA-0334-3936-0C9E-9B722D7FD4B6}"/>
          </ac:picMkLst>
        </pc:picChg>
        <pc:picChg chg="add mod">
          <ac:chgData name="Van der Bank, DK, Mr [23603526@sun.ac.za]" userId="a7f8be3d-e7a6-4efd-b043-b1f75f9d9bf9" providerId="ADAL" clId="{A2CB76D7-B005-483C-8DFA-170DC100F4F1}" dt="2023-08-09T19:35:11.836" v="2359" actId="1076"/>
          <ac:picMkLst>
            <pc:docMk/>
            <pc:sldMk cId="1821943607" sldId="265"/>
            <ac:picMk id="15" creationId="{D9679EAD-FEE6-A2BB-3A21-5E5A175E82DC}"/>
          </ac:picMkLst>
        </pc:picChg>
        <pc:picChg chg="add mod">
          <ac:chgData name="Van der Bank, DK, Mr [23603526@sun.ac.za]" userId="a7f8be3d-e7a6-4efd-b043-b1f75f9d9bf9" providerId="ADAL" clId="{A2CB76D7-B005-483C-8DFA-170DC100F4F1}" dt="2023-08-09T19:33:24.675" v="2347" actId="1076"/>
          <ac:picMkLst>
            <pc:docMk/>
            <pc:sldMk cId="1821943607" sldId="265"/>
            <ac:picMk id="17" creationId="{2F718E3E-1DA8-2D94-3BF0-2C4089F6FD0A}"/>
          </ac:picMkLst>
        </pc:picChg>
        <pc:cxnChg chg="add mod">
          <ac:chgData name="Van der Bank, DK, Mr [23603526@sun.ac.za]" userId="a7f8be3d-e7a6-4efd-b043-b1f75f9d9bf9" providerId="ADAL" clId="{A2CB76D7-B005-483C-8DFA-170DC100F4F1}" dt="2023-08-15T09:36:07.310" v="16122" actId="1076"/>
          <ac:cxnSpMkLst>
            <pc:docMk/>
            <pc:sldMk cId="1821943607" sldId="265"/>
            <ac:cxnSpMk id="21" creationId="{DA0148E8-7838-ED76-A92C-E791EA5125EF}"/>
          </ac:cxnSpMkLst>
        </pc:cxnChg>
        <pc:cxnChg chg="add del mod">
          <ac:chgData name="Van der Bank, DK, Mr [23603526@sun.ac.za]" userId="a7f8be3d-e7a6-4efd-b043-b1f75f9d9bf9" providerId="ADAL" clId="{A2CB76D7-B005-483C-8DFA-170DC100F4F1}" dt="2023-08-15T09:36:02.637" v="16120" actId="14100"/>
          <ac:cxnSpMkLst>
            <pc:docMk/>
            <pc:sldMk cId="1821943607" sldId="265"/>
            <ac:cxnSpMk id="23" creationId="{30F0BAAE-C525-CB98-D91B-8E5DE756C38F}"/>
          </ac:cxnSpMkLst>
        </pc:cxnChg>
        <pc:cxnChg chg="add mod">
          <ac:chgData name="Van der Bank, DK, Mr [23603526@sun.ac.za]" userId="a7f8be3d-e7a6-4efd-b043-b1f75f9d9bf9" providerId="ADAL" clId="{A2CB76D7-B005-483C-8DFA-170DC100F4F1}" dt="2023-08-15T09:36:07.310" v="16122" actId="1076"/>
          <ac:cxnSpMkLst>
            <pc:docMk/>
            <pc:sldMk cId="1821943607" sldId="265"/>
            <ac:cxnSpMk id="29" creationId="{A95C462D-CDF8-108C-D627-31ECE541FE70}"/>
          </ac:cxnSpMkLst>
        </pc:cxnChg>
        <pc:cxnChg chg="add mod">
          <ac:chgData name="Van der Bank, DK, Mr [23603526@sun.ac.za]" userId="a7f8be3d-e7a6-4efd-b043-b1f75f9d9bf9" providerId="ADAL" clId="{A2CB76D7-B005-483C-8DFA-170DC100F4F1}" dt="2023-08-09T19:02:54.900" v="1772" actId="1076"/>
          <ac:cxnSpMkLst>
            <pc:docMk/>
            <pc:sldMk cId="1821943607" sldId="265"/>
            <ac:cxnSpMk id="31" creationId="{A594CBA6-19E2-4923-6720-CD8E92CA96F7}"/>
          </ac:cxnSpMkLst>
        </pc:cxnChg>
        <pc:cxnChg chg="add mod">
          <ac:chgData name="Van der Bank, DK, Mr [23603526@sun.ac.za]" userId="a7f8be3d-e7a6-4efd-b043-b1f75f9d9bf9" providerId="ADAL" clId="{A2CB76D7-B005-483C-8DFA-170DC100F4F1}" dt="2023-08-09T19:02:54.900" v="1772" actId="1076"/>
          <ac:cxnSpMkLst>
            <pc:docMk/>
            <pc:sldMk cId="1821943607" sldId="265"/>
            <ac:cxnSpMk id="34" creationId="{1FEF3D31-A331-181B-B3A2-403F878B7745}"/>
          </ac:cxnSpMkLst>
        </pc:cxnChg>
        <pc:cxnChg chg="add mod">
          <ac:chgData name="Van der Bank, DK, Mr [23603526@sun.ac.za]" userId="a7f8be3d-e7a6-4efd-b043-b1f75f9d9bf9" providerId="ADAL" clId="{A2CB76D7-B005-483C-8DFA-170DC100F4F1}" dt="2023-08-09T19:02:54.900" v="1772" actId="1076"/>
          <ac:cxnSpMkLst>
            <pc:docMk/>
            <pc:sldMk cId="1821943607" sldId="265"/>
            <ac:cxnSpMk id="36" creationId="{57D5092A-7022-B7BC-6A3C-CF2526984C81}"/>
          </ac:cxnSpMkLst>
        </pc:cxnChg>
        <pc:cxnChg chg="add mod">
          <ac:chgData name="Van der Bank, DK, Mr [23603526@sun.ac.za]" userId="a7f8be3d-e7a6-4efd-b043-b1f75f9d9bf9" providerId="ADAL" clId="{A2CB76D7-B005-483C-8DFA-170DC100F4F1}" dt="2023-08-09T19:02:54.900" v="1772" actId="1076"/>
          <ac:cxnSpMkLst>
            <pc:docMk/>
            <pc:sldMk cId="1821943607" sldId="265"/>
            <ac:cxnSpMk id="38" creationId="{AF8F552A-4157-5260-50E7-79C691E77F7D}"/>
          </ac:cxnSpMkLst>
        </pc:cxnChg>
        <pc:cxnChg chg="add mod">
          <ac:chgData name="Van der Bank, DK, Mr [23603526@sun.ac.za]" userId="a7f8be3d-e7a6-4efd-b043-b1f75f9d9bf9" providerId="ADAL" clId="{A2CB76D7-B005-483C-8DFA-170DC100F4F1}" dt="2023-08-09T19:02:54.900" v="1772" actId="1076"/>
          <ac:cxnSpMkLst>
            <pc:docMk/>
            <pc:sldMk cId="1821943607" sldId="265"/>
            <ac:cxnSpMk id="40" creationId="{6B19E6E8-FC6C-DF3A-6DD4-65504299FF2B}"/>
          </ac:cxnSpMkLst>
        </pc:cxnChg>
      </pc:sldChg>
      <pc:sldChg chg="addSp delSp modSp add mod ord modAnim modNotesTx">
        <pc:chgData name="Van der Bank, DK, Mr [23603526@sun.ac.za]" userId="a7f8be3d-e7a6-4efd-b043-b1f75f9d9bf9" providerId="ADAL" clId="{A2CB76D7-B005-483C-8DFA-170DC100F4F1}" dt="2023-08-15T09:46:35.031" v="17328" actId="20577"/>
        <pc:sldMkLst>
          <pc:docMk/>
          <pc:sldMk cId="1770921584" sldId="266"/>
        </pc:sldMkLst>
        <pc:spChg chg="add mod ord">
          <ac:chgData name="Van der Bank, DK, Mr [23603526@sun.ac.za]" userId="a7f8be3d-e7a6-4efd-b043-b1f75f9d9bf9" providerId="ADAL" clId="{A2CB76D7-B005-483C-8DFA-170DC100F4F1}" dt="2023-08-10T13:54:23.158" v="5412" actId="167"/>
          <ac:spMkLst>
            <pc:docMk/>
            <pc:sldMk cId="1770921584" sldId="266"/>
            <ac:spMk id="3" creationId="{A0A1755A-592C-E900-C5A9-0596ED805435}"/>
          </ac:spMkLst>
        </pc:spChg>
        <pc:spChg chg="add del mod">
          <ac:chgData name="Van der Bank, DK, Mr [23603526@sun.ac.za]" userId="a7f8be3d-e7a6-4efd-b043-b1f75f9d9bf9" providerId="ADAL" clId="{A2CB76D7-B005-483C-8DFA-170DC100F4F1}" dt="2023-08-09T19:15:54.018" v="2048"/>
          <ac:spMkLst>
            <pc:docMk/>
            <pc:sldMk cId="1770921584" sldId="266"/>
            <ac:spMk id="3" creationId="{B22DCC7D-43BB-F324-701D-EA10DCB3431D}"/>
          </ac:spMkLst>
        </pc:spChg>
        <pc:spChg chg="add mod">
          <ac:chgData name="Van der Bank, DK, Mr [23603526@sun.ac.za]" userId="a7f8be3d-e7a6-4efd-b043-b1f75f9d9bf9" providerId="ADAL" clId="{A2CB76D7-B005-483C-8DFA-170DC100F4F1}" dt="2023-08-09T19:26:13.358" v="2286" actId="1076"/>
          <ac:spMkLst>
            <pc:docMk/>
            <pc:sldMk cId="1770921584" sldId="266"/>
            <ac:spMk id="4" creationId="{37A35F3A-3A91-EFC6-9923-34F1E7659310}"/>
          </ac:spMkLst>
        </pc:spChg>
        <pc:spChg chg="add mod">
          <ac:chgData name="Van der Bank, DK, Mr [23603526@sun.ac.za]" userId="a7f8be3d-e7a6-4efd-b043-b1f75f9d9bf9" providerId="ADAL" clId="{A2CB76D7-B005-483C-8DFA-170DC100F4F1}" dt="2023-08-09T19:29:04.263" v="2318" actId="20577"/>
          <ac:spMkLst>
            <pc:docMk/>
            <pc:sldMk cId="1770921584" sldId="266"/>
            <ac:spMk id="5" creationId="{BD54B47C-EA60-AA1D-8C25-6B752F967665}"/>
          </ac:spMkLst>
        </pc:spChg>
        <pc:spChg chg="add mod">
          <ac:chgData name="Van der Bank, DK, Mr [23603526@sun.ac.za]" userId="a7f8be3d-e7a6-4efd-b043-b1f75f9d9bf9" providerId="ADAL" clId="{A2CB76D7-B005-483C-8DFA-170DC100F4F1}" dt="2023-08-09T19:22:16.531" v="2254" actId="1076"/>
          <ac:spMkLst>
            <pc:docMk/>
            <pc:sldMk cId="1770921584" sldId="266"/>
            <ac:spMk id="6" creationId="{D71D407E-C795-9E1F-EBB7-74FA9F0837A0}"/>
          </ac:spMkLst>
        </pc:spChg>
        <pc:spChg chg="add del mod">
          <ac:chgData name="Van der Bank, DK, Mr [23603526@sun.ac.za]" userId="a7f8be3d-e7a6-4efd-b043-b1f75f9d9bf9" providerId="ADAL" clId="{A2CB76D7-B005-483C-8DFA-170DC100F4F1}" dt="2023-08-09T19:19:13.041" v="2132" actId="478"/>
          <ac:spMkLst>
            <pc:docMk/>
            <pc:sldMk cId="1770921584" sldId="266"/>
            <ac:spMk id="7" creationId="{33E339B8-C834-2D96-7A0F-909F500C6392}"/>
          </ac:spMkLst>
        </pc:spChg>
        <pc:spChg chg="add mod">
          <ac:chgData name="Van der Bank, DK, Mr [23603526@sun.ac.za]" userId="a7f8be3d-e7a6-4efd-b043-b1f75f9d9bf9" providerId="ADAL" clId="{A2CB76D7-B005-483C-8DFA-170DC100F4F1}" dt="2023-08-09T19:29:28.278" v="2325" actId="20577"/>
          <ac:spMkLst>
            <pc:docMk/>
            <pc:sldMk cId="1770921584" sldId="266"/>
            <ac:spMk id="8" creationId="{A390BC23-0408-B4EC-6881-6E383504F30E}"/>
          </ac:spMkLst>
        </pc:spChg>
        <pc:spChg chg="add del">
          <ac:chgData name="Van der Bank, DK, Mr [23603526@sun.ac.za]" userId="a7f8be3d-e7a6-4efd-b043-b1f75f9d9bf9" providerId="ADAL" clId="{A2CB76D7-B005-483C-8DFA-170DC100F4F1}" dt="2023-08-09T19:23:17.709" v="2262" actId="478"/>
          <ac:spMkLst>
            <pc:docMk/>
            <pc:sldMk cId="1770921584" sldId="266"/>
            <ac:spMk id="26" creationId="{C2E40AA3-5FB6-AF4D-4655-620372F453FE}"/>
          </ac:spMkLst>
        </pc:spChg>
        <pc:spChg chg="add mod">
          <ac:chgData name="Van der Bank, DK, Mr [23603526@sun.ac.za]" userId="a7f8be3d-e7a6-4efd-b043-b1f75f9d9bf9" providerId="ADAL" clId="{A2CB76D7-B005-483C-8DFA-170DC100F4F1}" dt="2023-08-09T19:23:44.549" v="2268" actId="208"/>
          <ac:spMkLst>
            <pc:docMk/>
            <pc:sldMk cId="1770921584" sldId="266"/>
            <ac:spMk id="27" creationId="{254B74B2-699D-79EE-6EE3-2E617EA5DF9E}"/>
          </ac:spMkLst>
        </pc:spChg>
        <pc:spChg chg="add mod">
          <ac:chgData name="Van der Bank, DK, Mr [23603526@sun.ac.za]" userId="a7f8be3d-e7a6-4efd-b043-b1f75f9d9bf9" providerId="ADAL" clId="{A2CB76D7-B005-483C-8DFA-170DC100F4F1}" dt="2023-08-09T19:24:24.944" v="2273" actId="14100"/>
          <ac:spMkLst>
            <pc:docMk/>
            <pc:sldMk cId="1770921584" sldId="266"/>
            <ac:spMk id="28" creationId="{B2F7D70D-B908-159E-47AC-259D160CF99B}"/>
          </ac:spMkLst>
        </pc:spChg>
        <pc:picChg chg="add mod">
          <ac:chgData name="Van der Bank, DK, Mr [23603526@sun.ac.za]" userId="a7f8be3d-e7a6-4efd-b043-b1f75f9d9bf9" providerId="ADAL" clId="{A2CB76D7-B005-483C-8DFA-170DC100F4F1}" dt="2023-08-14T08:55:13.192" v="12480" actId="167"/>
          <ac:picMkLst>
            <pc:docMk/>
            <pc:sldMk cId="1770921584" sldId="266"/>
            <ac:picMk id="7" creationId="{98BF4758-71DD-8F87-F0B9-E6F81CD8593D}"/>
          </ac:picMkLst>
        </pc:picChg>
        <pc:cxnChg chg="add mod">
          <ac:chgData name="Van der Bank, DK, Mr [23603526@sun.ac.za]" userId="a7f8be3d-e7a6-4efd-b043-b1f75f9d9bf9" providerId="ADAL" clId="{A2CB76D7-B005-483C-8DFA-170DC100F4F1}" dt="2023-08-09T19:22:57.109" v="2260" actId="1582"/>
          <ac:cxnSpMkLst>
            <pc:docMk/>
            <pc:sldMk cId="1770921584" sldId="266"/>
            <ac:cxnSpMk id="10" creationId="{844953CF-6471-E7DB-D1A8-6C783DAE7488}"/>
          </ac:cxnSpMkLst>
        </pc:cxnChg>
        <pc:cxnChg chg="add mod">
          <ac:chgData name="Van der Bank, DK, Mr [23603526@sun.ac.za]" userId="a7f8be3d-e7a6-4efd-b043-b1f75f9d9bf9" providerId="ADAL" clId="{A2CB76D7-B005-483C-8DFA-170DC100F4F1}" dt="2023-08-09T19:22:57.109" v="2260" actId="1582"/>
          <ac:cxnSpMkLst>
            <pc:docMk/>
            <pc:sldMk cId="1770921584" sldId="266"/>
            <ac:cxnSpMk id="12" creationId="{46A6BCA3-F351-10FF-EA98-8CFB1AE97B58}"/>
          </ac:cxnSpMkLst>
        </pc:cxnChg>
        <pc:cxnChg chg="add mod">
          <ac:chgData name="Van der Bank, DK, Mr [23603526@sun.ac.za]" userId="a7f8be3d-e7a6-4efd-b043-b1f75f9d9bf9" providerId="ADAL" clId="{A2CB76D7-B005-483C-8DFA-170DC100F4F1}" dt="2023-08-15T09:43:41.975" v="16776" actId="14100"/>
          <ac:cxnSpMkLst>
            <pc:docMk/>
            <pc:sldMk cId="1770921584" sldId="266"/>
            <ac:cxnSpMk id="20" creationId="{534CEB58-E8FA-2D9F-5599-62EB67E4F494}"/>
          </ac:cxnSpMkLst>
        </pc:cxnChg>
        <pc:cxnChg chg="add mod">
          <ac:chgData name="Van der Bank, DK, Mr [23603526@sun.ac.za]" userId="a7f8be3d-e7a6-4efd-b043-b1f75f9d9bf9" providerId="ADAL" clId="{A2CB76D7-B005-483C-8DFA-170DC100F4F1}" dt="2023-08-15T09:43:42.360" v="16777" actId="14100"/>
          <ac:cxnSpMkLst>
            <pc:docMk/>
            <pc:sldMk cId="1770921584" sldId="266"/>
            <ac:cxnSpMk id="25" creationId="{17A820EC-BFA2-C229-6BC2-E92904D13881}"/>
          </ac:cxnSpMkLst>
        </pc:cxnChg>
      </pc:sldChg>
      <pc:sldChg chg="addSp delSp modSp new mod ord delAnim modAnim modNotesTx">
        <pc:chgData name="Van der Bank, DK, Mr [23603526@sun.ac.za]" userId="a7f8be3d-e7a6-4efd-b043-b1f75f9d9bf9" providerId="ADAL" clId="{A2CB76D7-B005-483C-8DFA-170DC100F4F1}" dt="2023-08-15T12:30:25.070" v="17789"/>
        <pc:sldMkLst>
          <pc:docMk/>
          <pc:sldMk cId="3995141910" sldId="267"/>
        </pc:sldMkLst>
        <pc:spChg chg="mod">
          <ac:chgData name="Van der Bank, DK, Mr [23603526@sun.ac.za]" userId="a7f8be3d-e7a6-4efd-b043-b1f75f9d9bf9" providerId="ADAL" clId="{A2CB76D7-B005-483C-8DFA-170DC100F4F1}" dt="2023-08-09T19:45:53.237" v="2776" actId="122"/>
          <ac:spMkLst>
            <pc:docMk/>
            <pc:sldMk cId="3995141910" sldId="267"/>
            <ac:spMk id="2" creationId="{CAF2AED0-2287-5DAF-EB5F-05F97BDF20AA}"/>
          </ac:spMkLst>
        </pc:spChg>
        <pc:spChg chg="add mod ord">
          <ac:chgData name="Van der Bank, DK, Mr [23603526@sun.ac.za]" userId="a7f8be3d-e7a6-4efd-b043-b1f75f9d9bf9" providerId="ADAL" clId="{A2CB76D7-B005-483C-8DFA-170DC100F4F1}" dt="2023-08-10T13:54:34.895" v="5418" actId="167"/>
          <ac:spMkLst>
            <pc:docMk/>
            <pc:sldMk cId="3995141910" sldId="267"/>
            <ac:spMk id="3" creationId="{A0E29B5C-94B1-5883-52EF-B4275A7D9A8D}"/>
          </ac:spMkLst>
        </pc:spChg>
        <pc:spChg chg="del">
          <ac:chgData name="Van der Bank, DK, Mr [23603526@sun.ac.za]" userId="a7f8be3d-e7a6-4efd-b043-b1f75f9d9bf9" providerId="ADAL" clId="{A2CB76D7-B005-483C-8DFA-170DC100F4F1}" dt="2023-08-09T19:45:56.067" v="2777" actId="478"/>
          <ac:spMkLst>
            <pc:docMk/>
            <pc:sldMk cId="3995141910" sldId="267"/>
            <ac:spMk id="3" creationId="{D7D54473-46CC-C96F-ED26-F591ED5E63A3}"/>
          </ac:spMkLst>
        </pc:spChg>
        <pc:spChg chg="add del">
          <ac:chgData name="Van der Bank, DK, Mr [23603526@sun.ac.za]" userId="a7f8be3d-e7a6-4efd-b043-b1f75f9d9bf9" providerId="ADAL" clId="{A2CB76D7-B005-483C-8DFA-170DC100F4F1}" dt="2023-08-09T19:46:13.248" v="2779" actId="22"/>
          <ac:spMkLst>
            <pc:docMk/>
            <pc:sldMk cId="3995141910" sldId="267"/>
            <ac:spMk id="5" creationId="{064A2D52-827B-5841-8B80-FDC895CCB653}"/>
          </ac:spMkLst>
        </pc:spChg>
        <pc:spChg chg="add del mod">
          <ac:chgData name="Van der Bank, DK, Mr [23603526@sun.ac.za]" userId="a7f8be3d-e7a6-4efd-b043-b1f75f9d9bf9" providerId="ADAL" clId="{A2CB76D7-B005-483C-8DFA-170DC100F4F1}" dt="2023-08-09T19:47:36.396" v="2800" actId="478"/>
          <ac:spMkLst>
            <pc:docMk/>
            <pc:sldMk cId="3995141910" sldId="267"/>
            <ac:spMk id="8" creationId="{B1EFE752-0D67-66CD-0C1C-480D711B2555}"/>
          </ac:spMkLst>
        </pc:spChg>
        <pc:spChg chg="add del mod">
          <ac:chgData name="Van der Bank, DK, Mr [23603526@sun.ac.za]" userId="a7f8be3d-e7a6-4efd-b043-b1f75f9d9bf9" providerId="ADAL" clId="{A2CB76D7-B005-483C-8DFA-170DC100F4F1}" dt="2023-08-09T19:49:15.476" v="2830" actId="478"/>
          <ac:spMkLst>
            <pc:docMk/>
            <pc:sldMk cId="3995141910" sldId="267"/>
            <ac:spMk id="9" creationId="{9795FB86-D03B-CB11-737B-621607C46FBB}"/>
          </ac:spMkLst>
        </pc:spChg>
        <pc:spChg chg="add del mod">
          <ac:chgData name="Van der Bank, DK, Mr [23603526@sun.ac.za]" userId="a7f8be3d-e7a6-4efd-b043-b1f75f9d9bf9" providerId="ADAL" clId="{A2CB76D7-B005-483C-8DFA-170DC100F4F1}" dt="2023-08-09T19:48:05.305" v="2809"/>
          <ac:spMkLst>
            <pc:docMk/>
            <pc:sldMk cId="3995141910" sldId="267"/>
            <ac:spMk id="10" creationId="{1ADD3BC9-06C7-C71B-C520-243F0686A216}"/>
          </ac:spMkLst>
        </pc:spChg>
        <pc:spChg chg="add del mod ord">
          <ac:chgData name="Van der Bank, DK, Mr [23603526@sun.ac.za]" userId="a7f8be3d-e7a6-4efd-b043-b1f75f9d9bf9" providerId="ADAL" clId="{A2CB76D7-B005-483C-8DFA-170DC100F4F1}" dt="2023-08-15T12:30:10.378" v="17788" actId="478"/>
          <ac:spMkLst>
            <pc:docMk/>
            <pc:sldMk cId="3995141910" sldId="267"/>
            <ac:spMk id="13" creationId="{3242E2A0-8AE9-1C36-7365-4BF711C599C0}"/>
          </ac:spMkLst>
        </pc:spChg>
        <pc:spChg chg="add del mod ord">
          <ac:chgData name="Van der Bank, DK, Mr [23603526@sun.ac.za]" userId="a7f8be3d-e7a6-4efd-b043-b1f75f9d9bf9" providerId="ADAL" clId="{A2CB76D7-B005-483C-8DFA-170DC100F4F1}" dt="2023-08-15T12:30:08.807" v="17787" actId="478"/>
          <ac:spMkLst>
            <pc:docMk/>
            <pc:sldMk cId="3995141910" sldId="267"/>
            <ac:spMk id="14" creationId="{C3FC5CAB-DBC2-DCCD-E09F-6148D9548014}"/>
          </ac:spMkLst>
        </pc:spChg>
        <pc:spChg chg="add mod">
          <ac:chgData name="Van der Bank, DK, Mr [23603526@sun.ac.za]" userId="a7f8be3d-e7a6-4efd-b043-b1f75f9d9bf9" providerId="ADAL" clId="{A2CB76D7-B005-483C-8DFA-170DC100F4F1}" dt="2023-08-10T13:55:07.660" v="5450" actId="1036"/>
          <ac:spMkLst>
            <pc:docMk/>
            <pc:sldMk cId="3995141910" sldId="267"/>
            <ac:spMk id="15" creationId="{A78967EC-E107-5A57-4F5E-CDE5C20C8B05}"/>
          </ac:spMkLst>
        </pc:spChg>
        <pc:spChg chg="add mod">
          <ac:chgData name="Van der Bank, DK, Mr [23603526@sun.ac.za]" userId="a7f8be3d-e7a6-4efd-b043-b1f75f9d9bf9" providerId="ADAL" clId="{A2CB76D7-B005-483C-8DFA-170DC100F4F1}" dt="2023-08-10T13:55:07.660" v="5450" actId="1036"/>
          <ac:spMkLst>
            <pc:docMk/>
            <pc:sldMk cId="3995141910" sldId="267"/>
            <ac:spMk id="16" creationId="{E2651312-6356-B2CB-4E1B-417C0A063C2A}"/>
          </ac:spMkLst>
        </pc:spChg>
        <pc:spChg chg="add mod">
          <ac:chgData name="Van der Bank, DK, Mr [23603526@sun.ac.za]" userId="a7f8be3d-e7a6-4efd-b043-b1f75f9d9bf9" providerId="ADAL" clId="{A2CB76D7-B005-483C-8DFA-170DC100F4F1}" dt="2023-08-10T13:55:07.660" v="5450" actId="1036"/>
          <ac:spMkLst>
            <pc:docMk/>
            <pc:sldMk cId="3995141910" sldId="267"/>
            <ac:spMk id="17" creationId="{30455213-BC19-6FFB-D809-302272E8E483}"/>
          </ac:spMkLst>
        </pc:spChg>
        <pc:spChg chg="add del mod">
          <ac:chgData name="Van der Bank, DK, Mr [23603526@sun.ac.za]" userId="a7f8be3d-e7a6-4efd-b043-b1f75f9d9bf9" providerId="ADAL" clId="{A2CB76D7-B005-483C-8DFA-170DC100F4F1}" dt="2023-08-09T19:50:42.467" v="2871"/>
          <ac:spMkLst>
            <pc:docMk/>
            <pc:sldMk cId="3995141910" sldId="267"/>
            <ac:spMk id="18" creationId="{5B6BA093-B5B3-DAD9-81C0-E2C0B2B82027}"/>
          </ac:spMkLst>
        </pc:spChg>
        <pc:spChg chg="add mod">
          <ac:chgData name="Van der Bank, DK, Mr [23603526@sun.ac.za]" userId="a7f8be3d-e7a6-4efd-b043-b1f75f9d9bf9" providerId="ADAL" clId="{A2CB76D7-B005-483C-8DFA-170DC100F4F1}" dt="2023-08-10T13:55:07.660" v="5450" actId="1036"/>
          <ac:spMkLst>
            <pc:docMk/>
            <pc:sldMk cId="3995141910" sldId="267"/>
            <ac:spMk id="19" creationId="{AAE04B07-1361-3579-42B5-B151A63C2F22}"/>
          </ac:spMkLst>
        </pc:spChg>
        <pc:spChg chg="add mod">
          <ac:chgData name="Van der Bank, DK, Mr [23603526@sun.ac.za]" userId="a7f8be3d-e7a6-4efd-b043-b1f75f9d9bf9" providerId="ADAL" clId="{A2CB76D7-B005-483C-8DFA-170DC100F4F1}" dt="2023-08-10T13:55:07.660" v="5450" actId="1036"/>
          <ac:spMkLst>
            <pc:docMk/>
            <pc:sldMk cId="3995141910" sldId="267"/>
            <ac:spMk id="20" creationId="{5119D83C-EE3E-D05D-CCF4-44CD39F05435}"/>
          </ac:spMkLst>
        </pc:spChg>
        <pc:spChg chg="add del mod">
          <ac:chgData name="Van der Bank, DK, Mr [23603526@sun.ac.za]" userId="a7f8be3d-e7a6-4efd-b043-b1f75f9d9bf9" providerId="ADAL" clId="{A2CB76D7-B005-483C-8DFA-170DC100F4F1}" dt="2023-08-09T19:53:52.488" v="2939" actId="21"/>
          <ac:spMkLst>
            <pc:docMk/>
            <pc:sldMk cId="3995141910" sldId="267"/>
            <ac:spMk id="21" creationId="{0840AE0A-C726-EFC9-FC79-18143BA7299C}"/>
          </ac:spMkLst>
        </pc:spChg>
        <pc:spChg chg="add del mod">
          <ac:chgData name="Van der Bank, DK, Mr [23603526@sun.ac.za]" userId="a7f8be3d-e7a6-4efd-b043-b1f75f9d9bf9" providerId="ADAL" clId="{A2CB76D7-B005-483C-8DFA-170DC100F4F1}" dt="2023-08-09T19:53:52.488" v="2939" actId="21"/>
          <ac:spMkLst>
            <pc:docMk/>
            <pc:sldMk cId="3995141910" sldId="267"/>
            <ac:spMk id="22" creationId="{131493C0-9CCE-CFFB-88DB-1D01E36E0A98}"/>
          </ac:spMkLst>
        </pc:spChg>
        <pc:spChg chg="add del mod">
          <ac:chgData name="Van der Bank, DK, Mr [23603526@sun.ac.za]" userId="a7f8be3d-e7a6-4efd-b043-b1f75f9d9bf9" providerId="ADAL" clId="{A2CB76D7-B005-483C-8DFA-170DC100F4F1}" dt="2023-08-09T19:53:52.488" v="2939" actId="21"/>
          <ac:spMkLst>
            <pc:docMk/>
            <pc:sldMk cId="3995141910" sldId="267"/>
            <ac:spMk id="23" creationId="{FDF704ED-7DBD-E6B9-4F8F-7214978220DF}"/>
          </ac:spMkLst>
        </pc:spChg>
        <pc:spChg chg="add del mod">
          <ac:chgData name="Van der Bank, DK, Mr [23603526@sun.ac.za]" userId="a7f8be3d-e7a6-4efd-b043-b1f75f9d9bf9" providerId="ADAL" clId="{A2CB76D7-B005-483C-8DFA-170DC100F4F1}" dt="2023-08-09T19:53:52.488" v="2939" actId="21"/>
          <ac:spMkLst>
            <pc:docMk/>
            <pc:sldMk cId="3995141910" sldId="267"/>
            <ac:spMk id="24" creationId="{6340C9C3-7BB7-46DF-B4C9-43F5353F5656}"/>
          </ac:spMkLst>
        </pc:spChg>
        <pc:spChg chg="add del mod">
          <ac:chgData name="Van der Bank, DK, Mr [23603526@sun.ac.za]" userId="a7f8be3d-e7a6-4efd-b043-b1f75f9d9bf9" providerId="ADAL" clId="{A2CB76D7-B005-483C-8DFA-170DC100F4F1}" dt="2023-08-09T19:58:08.618" v="3011" actId="478"/>
          <ac:spMkLst>
            <pc:docMk/>
            <pc:sldMk cId="3995141910" sldId="267"/>
            <ac:spMk id="27" creationId="{50F5C2F6-01B4-1C43-850D-1438AC3208CA}"/>
          </ac:spMkLst>
        </pc:spChg>
        <pc:spChg chg="add mod">
          <ac:chgData name="Van der Bank, DK, Mr [23603526@sun.ac.za]" userId="a7f8be3d-e7a6-4efd-b043-b1f75f9d9bf9" providerId="ADAL" clId="{A2CB76D7-B005-483C-8DFA-170DC100F4F1}" dt="2023-08-10T13:55:07.660" v="5450" actId="1036"/>
          <ac:spMkLst>
            <pc:docMk/>
            <pc:sldMk cId="3995141910" sldId="267"/>
            <ac:spMk id="28" creationId="{AFA36824-ED04-A47B-0079-003C5462B718}"/>
          </ac:spMkLst>
        </pc:spChg>
        <pc:spChg chg="add mod">
          <ac:chgData name="Van der Bank, DK, Mr [23603526@sun.ac.za]" userId="a7f8be3d-e7a6-4efd-b043-b1f75f9d9bf9" providerId="ADAL" clId="{A2CB76D7-B005-483C-8DFA-170DC100F4F1}" dt="2023-08-10T13:55:07.660" v="5450" actId="1036"/>
          <ac:spMkLst>
            <pc:docMk/>
            <pc:sldMk cId="3995141910" sldId="267"/>
            <ac:spMk id="30" creationId="{67143D67-C4B9-F04D-F87B-4F6350AC3183}"/>
          </ac:spMkLst>
        </pc:spChg>
        <pc:picChg chg="add mod">
          <ac:chgData name="Van der Bank, DK, Mr [23603526@sun.ac.za]" userId="a7f8be3d-e7a6-4efd-b043-b1f75f9d9bf9" providerId="ADAL" clId="{A2CB76D7-B005-483C-8DFA-170DC100F4F1}" dt="2023-08-14T08:55:29.868" v="12485"/>
          <ac:picMkLst>
            <pc:docMk/>
            <pc:sldMk cId="3995141910" sldId="267"/>
            <ac:picMk id="4" creationId="{BFFB0412-3360-7202-0C96-D35BF582917D}"/>
          </ac:picMkLst>
        </pc:picChg>
        <pc:picChg chg="add del mod">
          <ac:chgData name="Van der Bank, DK, Mr [23603526@sun.ac.za]" userId="a7f8be3d-e7a6-4efd-b043-b1f75f9d9bf9" providerId="ADAL" clId="{A2CB76D7-B005-483C-8DFA-170DC100F4F1}" dt="2023-08-09T19:47:22.316" v="2792" actId="478"/>
          <ac:picMkLst>
            <pc:docMk/>
            <pc:sldMk cId="3995141910" sldId="267"/>
            <ac:picMk id="6" creationId="{170534FD-CEC7-8F69-805F-70BD861AAB59}"/>
          </ac:picMkLst>
        </pc:picChg>
        <pc:picChg chg="add mod">
          <ac:chgData name="Van der Bank, DK, Mr [23603526@sun.ac.za]" userId="a7f8be3d-e7a6-4efd-b043-b1f75f9d9bf9" providerId="ADAL" clId="{A2CB76D7-B005-483C-8DFA-170DC100F4F1}" dt="2023-08-10T13:55:07.660" v="5450" actId="1036"/>
          <ac:picMkLst>
            <pc:docMk/>
            <pc:sldMk cId="3995141910" sldId="267"/>
            <ac:picMk id="7" creationId="{1556AA10-F9D9-D919-0F38-C390A3FD2729}"/>
          </ac:picMkLst>
        </pc:picChg>
        <pc:picChg chg="add del mod">
          <ac:chgData name="Van der Bank, DK, Mr [23603526@sun.ac.za]" userId="a7f8be3d-e7a6-4efd-b043-b1f75f9d9bf9" providerId="ADAL" clId="{A2CB76D7-B005-483C-8DFA-170DC100F4F1}" dt="2023-08-09T19:48:33.379" v="2816" actId="478"/>
          <ac:picMkLst>
            <pc:docMk/>
            <pc:sldMk cId="3995141910" sldId="267"/>
            <ac:picMk id="12" creationId="{79A068BE-56B0-7DD1-ABA1-F94CF2DA8BA1}"/>
          </ac:picMkLst>
        </pc:picChg>
        <pc:picChg chg="add del mod">
          <ac:chgData name="Van der Bank, DK, Mr [23603526@sun.ac.za]" userId="a7f8be3d-e7a6-4efd-b043-b1f75f9d9bf9" providerId="ADAL" clId="{A2CB76D7-B005-483C-8DFA-170DC100F4F1}" dt="2023-08-09T19:57:39.675" v="3007" actId="478"/>
          <ac:picMkLst>
            <pc:docMk/>
            <pc:sldMk cId="3995141910" sldId="267"/>
            <ac:picMk id="26" creationId="{09C7109A-C0CD-E666-25D7-03C1A8AE1CAC}"/>
          </ac:picMkLst>
        </pc:picChg>
        <pc:picChg chg="add mod">
          <ac:chgData name="Van der Bank, DK, Mr [23603526@sun.ac.za]" userId="a7f8be3d-e7a6-4efd-b043-b1f75f9d9bf9" providerId="ADAL" clId="{A2CB76D7-B005-483C-8DFA-170DC100F4F1}" dt="2023-08-10T13:55:07.660" v="5450" actId="1036"/>
          <ac:picMkLst>
            <pc:docMk/>
            <pc:sldMk cId="3995141910" sldId="267"/>
            <ac:picMk id="29" creationId="{517BC0F7-4300-6155-3950-7ADC5E8E138D}"/>
          </ac:picMkLst>
        </pc:picChg>
      </pc:sldChg>
      <pc:sldChg chg="add del">
        <pc:chgData name="Van der Bank, DK, Mr [23603526@sun.ac.za]" userId="a7f8be3d-e7a6-4efd-b043-b1f75f9d9bf9" providerId="ADAL" clId="{A2CB76D7-B005-483C-8DFA-170DC100F4F1}" dt="2023-08-09T19:35:46.485" v="2361"/>
        <pc:sldMkLst>
          <pc:docMk/>
          <pc:sldMk cId="4277174570" sldId="267"/>
        </pc:sldMkLst>
      </pc:sldChg>
      <pc:sldChg chg="addSp delSp modSp add mod modAnim modNotesTx">
        <pc:chgData name="Van der Bank, DK, Mr [23603526@sun.ac.za]" userId="a7f8be3d-e7a6-4efd-b043-b1f75f9d9bf9" providerId="ADAL" clId="{A2CB76D7-B005-483C-8DFA-170DC100F4F1}" dt="2023-08-15T07:16:46.016" v="12773" actId="20577"/>
        <pc:sldMkLst>
          <pc:docMk/>
          <pc:sldMk cId="3543734287" sldId="268"/>
        </pc:sldMkLst>
        <pc:spChg chg="add mod ord">
          <ac:chgData name="Van der Bank, DK, Mr [23603526@sun.ac.za]" userId="a7f8be3d-e7a6-4efd-b043-b1f75f9d9bf9" providerId="ADAL" clId="{A2CB76D7-B005-483C-8DFA-170DC100F4F1}" dt="2023-08-10T13:55:27.059" v="5467" actId="167"/>
          <ac:spMkLst>
            <pc:docMk/>
            <pc:sldMk cId="3543734287" sldId="268"/>
            <ac:spMk id="4" creationId="{3F8DE1AD-19F9-CAC9-0545-CE991E9212FA}"/>
          </ac:spMkLst>
        </pc:spChg>
        <pc:spChg chg="add mod">
          <ac:chgData name="Van der Bank, DK, Mr [23603526@sun.ac.za]" userId="a7f8be3d-e7a6-4efd-b043-b1f75f9d9bf9" providerId="ADAL" clId="{A2CB76D7-B005-483C-8DFA-170DC100F4F1}" dt="2023-08-10T13:55:19.453" v="5465" actId="1036"/>
          <ac:spMkLst>
            <pc:docMk/>
            <pc:sldMk cId="3543734287" sldId="268"/>
            <ac:spMk id="6" creationId="{7C0A25A6-3660-C98E-F54F-4DB9A4C70581}"/>
          </ac:spMkLst>
        </pc:spChg>
        <pc:spChg chg="add mod">
          <ac:chgData name="Van der Bank, DK, Mr [23603526@sun.ac.za]" userId="a7f8be3d-e7a6-4efd-b043-b1f75f9d9bf9" providerId="ADAL" clId="{A2CB76D7-B005-483C-8DFA-170DC100F4F1}" dt="2023-08-10T13:55:19.453" v="5465" actId="1036"/>
          <ac:spMkLst>
            <pc:docMk/>
            <pc:sldMk cId="3543734287" sldId="268"/>
            <ac:spMk id="8" creationId="{C0D76FEF-E03E-5BD4-A6F3-135868120254}"/>
          </ac:spMkLst>
        </pc:spChg>
        <pc:spChg chg="add mod">
          <ac:chgData name="Van der Bank, DK, Mr [23603526@sun.ac.za]" userId="a7f8be3d-e7a6-4efd-b043-b1f75f9d9bf9" providerId="ADAL" clId="{A2CB76D7-B005-483C-8DFA-170DC100F4F1}" dt="2023-08-10T13:55:19.453" v="5465" actId="1036"/>
          <ac:spMkLst>
            <pc:docMk/>
            <pc:sldMk cId="3543734287" sldId="268"/>
            <ac:spMk id="9" creationId="{5CFFCC8C-26B8-469D-3AA7-24E09AE3DA5E}"/>
          </ac:spMkLst>
        </pc:spChg>
        <pc:spChg chg="add mod">
          <ac:chgData name="Van der Bank, DK, Mr [23603526@sun.ac.za]" userId="a7f8be3d-e7a6-4efd-b043-b1f75f9d9bf9" providerId="ADAL" clId="{A2CB76D7-B005-483C-8DFA-170DC100F4F1}" dt="2023-08-10T13:55:19.453" v="5465" actId="1036"/>
          <ac:spMkLst>
            <pc:docMk/>
            <pc:sldMk cId="3543734287" sldId="268"/>
            <ac:spMk id="10" creationId="{D3E343A7-3650-ED10-5E82-2793700DEEF4}"/>
          </ac:spMkLst>
        </pc:spChg>
        <pc:spChg chg="add mod">
          <ac:chgData name="Van der Bank, DK, Mr [23603526@sun.ac.za]" userId="a7f8be3d-e7a6-4efd-b043-b1f75f9d9bf9" providerId="ADAL" clId="{A2CB76D7-B005-483C-8DFA-170DC100F4F1}" dt="2023-08-10T13:55:19.453" v="5465" actId="1036"/>
          <ac:spMkLst>
            <pc:docMk/>
            <pc:sldMk cId="3543734287" sldId="268"/>
            <ac:spMk id="11" creationId="{1A1F5DED-1779-DE5B-6388-E6EDF59586DC}"/>
          </ac:spMkLst>
        </pc:spChg>
        <pc:spChg chg="del">
          <ac:chgData name="Van der Bank, DK, Mr [23603526@sun.ac.za]" userId="a7f8be3d-e7a6-4efd-b043-b1f75f9d9bf9" providerId="ADAL" clId="{A2CB76D7-B005-483C-8DFA-170DC100F4F1}" dt="2023-08-09T19:55:46.465" v="2977" actId="478"/>
          <ac:spMkLst>
            <pc:docMk/>
            <pc:sldMk cId="3543734287" sldId="268"/>
            <ac:spMk id="13" creationId="{3242E2A0-8AE9-1C36-7365-4BF711C599C0}"/>
          </ac:spMkLst>
        </pc:spChg>
        <pc:spChg chg="del">
          <ac:chgData name="Van der Bank, DK, Mr [23603526@sun.ac.za]" userId="a7f8be3d-e7a6-4efd-b043-b1f75f9d9bf9" providerId="ADAL" clId="{A2CB76D7-B005-483C-8DFA-170DC100F4F1}" dt="2023-08-09T19:55:46.465" v="2977" actId="478"/>
          <ac:spMkLst>
            <pc:docMk/>
            <pc:sldMk cId="3543734287" sldId="268"/>
            <ac:spMk id="14" creationId="{C3FC5CAB-DBC2-DCCD-E09F-6148D9548014}"/>
          </ac:spMkLst>
        </pc:spChg>
        <pc:spChg chg="del">
          <ac:chgData name="Van der Bank, DK, Mr [23603526@sun.ac.za]" userId="a7f8be3d-e7a6-4efd-b043-b1f75f9d9bf9" providerId="ADAL" clId="{A2CB76D7-B005-483C-8DFA-170DC100F4F1}" dt="2023-08-09T19:55:46.465" v="2977" actId="478"/>
          <ac:spMkLst>
            <pc:docMk/>
            <pc:sldMk cId="3543734287" sldId="268"/>
            <ac:spMk id="15" creationId="{A78967EC-E107-5A57-4F5E-CDE5C20C8B05}"/>
          </ac:spMkLst>
        </pc:spChg>
        <pc:spChg chg="del">
          <ac:chgData name="Van der Bank, DK, Mr [23603526@sun.ac.za]" userId="a7f8be3d-e7a6-4efd-b043-b1f75f9d9bf9" providerId="ADAL" clId="{A2CB76D7-B005-483C-8DFA-170DC100F4F1}" dt="2023-08-09T19:55:46.465" v="2977" actId="478"/>
          <ac:spMkLst>
            <pc:docMk/>
            <pc:sldMk cId="3543734287" sldId="268"/>
            <ac:spMk id="16" creationId="{E2651312-6356-B2CB-4E1B-417C0A063C2A}"/>
          </ac:spMkLst>
        </pc:spChg>
        <pc:spChg chg="del">
          <ac:chgData name="Van der Bank, DK, Mr [23603526@sun.ac.za]" userId="a7f8be3d-e7a6-4efd-b043-b1f75f9d9bf9" providerId="ADAL" clId="{A2CB76D7-B005-483C-8DFA-170DC100F4F1}" dt="2023-08-09T19:55:48.786" v="2978" actId="478"/>
          <ac:spMkLst>
            <pc:docMk/>
            <pc:sldMk cId="3543734287" sldId="268"/>
            <ac:spMk id="17" creationId="{30455213-BC19-6FFB-D809-302272E8E483}"/>
          </ac:spMkLst>
        </pc:spChg>
        <pc:spChg chg="del">
          <ac:chgData name="Van der Bank, DK, Mr [23603526@sun.ac.za]" userId="a7f8be3d-e7a6-4efd-b043-b1f75f9d9bf9" providerId="ADAL" clId="{A2CB76D7-B005-483C-8DFA-170DC100F4F1}" dt="2023-08-09T19:55:46.465" v="2977" actId="478"/>
          <ac:spMkLst>
            <pc:docMk/>
            <pc:sldMk cId="3543734287" sldId="268"/>
            <ac:spMk id="19" creationId="{AAE04B07-1361-3579-42B5-B151A63C2F22}"/>
          </ac:spMkLst>
        </pc:spChg>
        <pc:spChg chg="del">
          <ac:chgData name="Van der Bank, DK, Mr [23603526@sun.ac.za]" userId="a7f8be3d-e7a6-4efd-b043-b1f75f9d9bf9" providerId="ADAL" clId="{A2CB76D7-B005-483C-8DFA-170DC100F4F1}" dt="2023-08-09T19:55:46.465" v="2977" actId="478"/>
          <ac:spMkLst>
            <pc:docMk/>
            <pc:sldMk cId="3543734287" sldId="268"/>
            <ac:spMk id="20" creationId="{5119D83C-EE3E-D05D-CCF4-44CD39F05435}"/>
          </ac:spMkLst>
        </pc:spChg>
        <pc:spChg chg="mod">
          <ac:chgData name="Van der Bank, DK, Mr [23603526@sun.ac.za]" userId="a7f8be3d-e7a6-4efd-b043-b1f75f9d9bf9" providerId="ADAL" clId="{A2CB76D7-B005-483C-8DFA-170DC100F4F1}" dt="2023-08-10T13:55:19.453" v="5465" actId="1036"/>
          <ac:spMkLst>
            <pc:docMk/>
            <pc:sldMk cId="3543734287" sldId="268"/>
            <ac:spMk id="27" creationId="{50F5C2F6-01B4-1C43-850D-1438AC3208CA}"/>
          </ac:spMkLst>
        </pc:spChg>
        <pc:spChg chg="mod">
          <ac:chgData name="Van der Bank, DK, Mr [23603526@sun.ac.za]" userId="a7f8be3d-e7a6-4efd-b043-b1f75f9d9bf9" providerId="ADAL" clId="{A2CB76D7-B005-483C-8DFA-170DC100F4F1}" dt="2023-08-10T13:55:19.453" v="5465" actId="1036"/>
          <ac:spMkLst>
            <pc:docMk/>
            <pc:sldMk cId="3543734287" sldId="268"/>
            <ac:spMk id="28" creationId="{AFA36824-ED04-A47B-0079-003C5462B718}"/>
          </ac:spMkLst>
        </pc:spChg>
        <pc:picChg chg="add mod">
          <ac:chgData name="Van der Bank, DK, Mr [23603526@sun.ac.za]" userId="a7f8be3d-e7a6-4efd-b043-b1f75f9d9bf9" providerId="ADAL" clId="{A2CB76D7-B005-483C-8DFA-170DC100F4F1}" dt="2023-08-10T13:55:19.453" v="5465" actId="1036"/>
          <ac:picMkLst>
            <pc:docMk/>
            <pc:sldMk cId="3543734287" sldId="268"/>
            <ac:picMk id="3" creationId="{96A0C429-9198-2E6B-64D0-CEA81860F914}"/>
          </ac:picMkLst>
        </pc:picChg>
        <pc:picChg chg="add mod">
          <ac:chgData name="Van der Bank, DK, Mr [23603526@sun.ac.za]" userId="a7f8be3d-e7a6-4efd-b043-b1f75f9d9bf9" providerId="ADAL" clId="{A2CB76D7-B005-483C-8DFA-170DC100F4F1}" dt="2023-08-10T13:55:19.453" v="5465" actId="1036"/>
          <ac:picMkLst>
            <pc:docMk/>
            <pc:sldMk cId="3543734287" sldId="268"/>
            <ac:picMk id="5" creationId="{ADDCF80E-7041-FF0C-6D23-11D45E76104F}"/>
          </ac:picMkLst>
        </pc:picChg>
        <pc:picChg chg="del">
          <ac:chgData name="Van der Bank, DK, Mr [23603526@sun.ac.za]" userId="a7f8be3d-e7a6-4efd-b043-b1f75f9d9bf9" providerId="ADAL" clId="{A2CB76D7-B005-483C-8DFA-170DC100F4F1}" dt="2023-08-09T19:55:46.465" v="2977" actId="478"/>
          <ac:picMkLst>
            <pc:docMk/>
            <pc:sldMk cId="3543734287" sldId="268"/>
            <ac:picMk id="7" creationId="{1556AA10-F9D9-D919-0F38-C390A3FD2729}"/>
          </ac:picMkLst>
        </pc:picChg>
        <pc:picChg chg="add mod">
          <ac:chgData name="Van der Bank, DK, Mr [23603526@sun.ac.za]" userId="a7f8be3d-e7a6-4efd-b043-b1f75f9d9bf9" providerId="ADAL" clId="{A2CB76D7-B005-483C-8DFA-170DC100F4F1}" dt="2023-08-14T08:55:31.974" v="12486"/>
          <ac:picMkLst>
            <pc:docMk/>
            <pc:sldMk cId="3543734287" sldId="268"/>
            <ac:picMk id="7" creationId="{64AEFA0D-AFBF-E5DB-D087-2E76CAE1FB95}"/>
          </ac:picMkLst>
        </pc:picChg>
        <pc:picChg chg="mod">
          <ac:chgData name="Van der Bank, DK, Mr [23603526@sun.ac.za]" userId="a7f8be3d-e7a6-4efd-b043-b1f75f9d9bf9" providerId="ADAL" clId="{A2CB76D7-B005-483C-8DFA-170DC100F4F1}" dt="2023-08-10T13:55:19.453" v="5465" actId="1036"/>
          <ac:picMkLst>
            <pc:docMk/>
            <pc:sldMk cId="3543734287" sldId="268"/>
            <ac:picMk id="26" creationId="{09C7109A-C0CD-E666-25D7-03C1A8AE1CAC}"/>
          </ac:picMkLst>
        </pc:picChg>
      </pc:sldChg>
      <pc:sldChg chg="addSp delSp modSp new mod delAnim modAnim modNotesTx">
        <pc:chgData name="Van der Bank, DK, Mr [23603526@sun.ac.za]" userId="a7f8be3d-e7a6-4efd-b043-b1f75f9d9bf9" providerId="ADAL" clId="{A2CB76D7-B005-483C-8DFA-170DC100F4F1}" dt="2023-08-15T09:29:10.476" v="15759"/>
        <pc:sldMkLst>
          <pc:docMk/>
          <pc:sldMk cId="4220889490" sldId="269"/>
        </pc:sldMkLst>
        <pc:spChg chg="mod">
          <ac:chgData name="Van der Bank, DK, Mr [23603526@sun.ac.za]" userId="a7f8be3d-e7a6-4efd-b043-b1f75f9d9bf9" providerId="ADAL" clId="{A2CB76D7-B005-483C-8DFA-170DC100F4F1}" dt="2023-08-10T09:53:46.612" v="4006" actId="1076"/>
          <ac:spMkLst>
            <pc:docMk/>
            <pc:sldMk cId="4220889490" sldId="269"/>
            <ac:spMk id="2" creationId="{FB2D1E62-3D6B-7BB6-9225-8F14825C3A28}"/>
          </ac:spMkLst>
        </pc:spChg>
        <pc:spChg chg="del mod">
          <ac:chgData name="Van der Bank, DK, Mr [23603526@sun.ac.za]" userId="a7f8be3d-e7a6-4efd-b043-b1f75f9d9bf9" providerId="ADAL" clId="{A2CB76D7-B005-483C-8DFA-170DC100F4F1}" dt="2023-08-10T09:52:58.684" v="3992" actId="478"/>
          <ac:spMkLst>
            <pc:docMk/>
            <pc:sldMk cId="4220889490" sldId="269"/>
            <ac:spMk id="3" creationId="{24883F21-6C42-FDF9-7B17-5F0C26656CE4}"/>
          </ac:spMkLst>
        </pc:spChg>
        <pc:spChg chg="add del mod ord">
          <ac:chgData name="Van der Bank, DK, Mr [23603526@sun.ac.za]" userId="a7f8be3d-e7a6-4efd-b043-b1f75f9d9bf9" providerId="ADAL" clId="{A2CB76D7-B005-483C-8DFA-170DC100F4F1}" dt="2023-08-10T13:51:41.499" v="5384"/>
          <ac:spMkLst>
            <pc:docMk/>
            <pc:sldMk cId="4220889490" sldId="269"/>
            <ac:spMk id="3" creationId="{F282F41F-C2A1-3110-38B9-6F8708786965}"/>
          </ac:spMkLst>
        </pc:spChg>
        <pc:spChg chg="add mod ord">
          <ac:chgData name="Van der Bank, DK, Mr [23603526@sun.ac.za]" userId="a7f8be3d-e7a6-4efd-b043-b1f75f9d9bf9" providerId="ADAL" clId="{A2CB76D7-B005-483C-8DFA-170DC100F4F1}" dt="2023-08-10T13:52:42.397" v="5394" actId="207"/>
          <ac:spMkLst>
            <pc:docMk/>
            <pc:sldMk cId="4220889490" sldId="269"/>
            <ac:spMk id="4" creationId="{743CAB6A-483D-FC34-4F78-95B2053CFE45}"/>
          </ac:spMkLst>
        </pc:spChg>
        <pc:spChg chg="add del mod">
          <ac:chgData name="Van der Bank, DK, Mr [23603526@sun.ac.za]" userId="a7f8be3d-e7a6-4efd-b043-b1f75f9d9bf9" providerId="ADAL" clId="{A2CB76D7-B005-483C-8DFA-170DC100F4F1}" dt="2023-08-10T09:53:00.348" v="3993" actId="478"/>
          <ac:spMkLst>
            <pc:docMk/>
            <pc:sldMk cId="4220889490" sldId="269"/>
            <ac:spMk id="5" creationId="{929FBFF3-D9C2-2F59-1DAA-2F6654CAFCF3}"/>
          </ac:spMkLst>
        </pc:spChg>
        <pc:spChg chg="add del mod">
          <ac:chgData name="Van der Bank, DK, Mr [23603526@sun.ac.za]" userId="a7f8be3d-e7a6-4efd-b043-b1f75f9d9bf9" providerId="ADAL" clId="{A2CB76D7-B005-483C-8DFA-170DC100F4F1}" dt="2023-08-15T09:29:10.476" v="15759"/>
          <ac:spMkLst>
            <pc:docMk/>
            <pc:sldMk cId="4220889490" sldId="269"/>
            <ac:spMk id="5" creationId="{FFCB7695-3786-01C5-E32A-754EC51F59AA}"/>
          </ac:spMkLst>
        </pc:spChg>
        <pc:spChg chg="add del mod">
          <ac:chgData name="Van der Bank, DK, Mr [23603526@sun.ac.za]" userId="a7f8be3d-e7a6-4efd-b043-b1f75f9d9bf9" providerId="ADAL" clId="{A2CB76D7-B005-483C-8DFA-170DC100F4F1}" dt="2023-08-10T09:53:22.772" v="3998" actId="478"/>
          <ac:spMkLst>
            <pc:docMk/>
            <pc:sldMk cId="4220889490" sldId="269"/>
            <ac:spMk id="6" creationId="{8B3D9A4A-E4B1-6C88-9FDB-015B497B488B}"/>
          </ac:spMkLst>
        </pc:spChg>
        <pc:spChg chg="add del mod">
          <ac:chgData name="Van der Bank, DK, Mr [23603526@sun.ac.za]" userId="a7f8be3d-e7a6-4efd-b043-b1f75f9d9bf9" providerId="ADAL" clId="{A2CB76D7-B005-483C-8DFA-170DC100F4F1}" dt="2023-08-10T09:53:51.211" v="4007" actId="21"/>
          <ac:spMkLst>
            <pc:docMk/>
            <pc:sldMk cId="4220889490" sldId="269"/>
            <ac:spMk id="7" creationId="{5A919209-A72D-73C7-7F91-8A34F9233432}"/>
          </ac:spMkLst>
        </pc:spChg>
        <pc:spChg chg="add del mod">
          <ac:chgData name="Van der Bank, DK, Mr [23603526@sun.ac.za]" userId="a7f8be3d-e7a6-4efd-b043-b1f75f9d9bf9" providerId="ADAL" clId="{A2CB76D7-B005-483C-8DFA-170DC100F4F1}" dt="2023-08-10T09:53:25.624" v="4000" actId="478"/>
          <ac:spMkLst>
            <pc:docMk/>
            <pc:sldMk cId="4220889490" sldId="269"/>
            <ac:spMk id="18" creationId="{E713C65B-5AB3-3121-5AE4-D8C5045E13BD}"/>
          </ac:spMkLst>
        </pc:spChg>
        <pc:spChg chg="add del mod">
          <ac:chgData name="Van der Bank, DK, Mr [23603526@sun.ac.za]" userId="a7f8be3d-e7a6-4efd-b043-b1f75f9d9bf9" providerId="ADAL" clId="{A2CB76D7-B005-483C-8DFA-170DC100F4F1}" dt="2023-08-10T09:53:24.422" v="3999" actId="478"/>
          <ac:spMkLst>
            <pc:docMk/>
            <pc:sldMk cId="4220889490" sldId="269"/>
            <ac:spMk id="19" creationId="{E54251A4-0C9E-CB2C-993D-E67CBFA6F295}"/>
          </ac:spMkLst>
        </pc:spChg>
        <pc:spChg chg="add del mod">
          <ac:chgData name="Van der Bank, DK, Mr [23603526@sun.ac.za]" userId="a7f8be3d-e7a6-4efd-b043-b1f75f9d9bf9" providerId="ADAL" clId="{A2CB76D7-B005-483C-8DFA-170DC100F4F1}" dt="2023-08-10T09:53:21.477" v="3997" actId="478"/>
          <ac:spMkLst>
            <pc:docMk/>
            <pc:sldMk cId="4220889490" sldId="269"/>
            <ac:spMk id="20" creationId="{5BD662D1-4899-F296-AED2-8F54C7CFE1E0}"/>
          </ac:spMkLst>
        </pc:spChg>
        <pc:spChg chg="add del mod">
          <ac:chgData name="Van der Bank, DK, Mr [23603526@sun.ac.za]" userId="a7f8be3d-e7a6-4efd-b043-b1f75f9d9bf9" providerId="ADAL" clId="{A2CB76D7-B005-483C-8DFA-170DC100F4F1}" dt="2023-08-10T09:53:20.796" v="3996" actId="478"/>
          <ac:spMkLst>
            <pc:docMk/>
            <pc:sldMk cId="4220889490" sldId="269"/>
            <ac:spMk id="21" creationId="{AF09FD9C-F6A9-7402-3717-E5EF046EBE18}"/>
          </ac:spMkLst>
        </pc:spChg>
        <pc:spChg chg="add mod">
          <ac:chgData name="Van der Bank, DK, Mr [23603526@sun.ac.za]" userId="a7f8be3d-e7a6-4efd-b043-b1f75f9d9bf9" providerId="ADAL" clId="{A2CB76D7-B005-483C-8DFA-170DC100F4F1}" dt="2023-08-14T08:54:50.111" v="12473" actId="1076"/>
          <ac:spMkLst>
            <pc:docMk/>
            <pc:sldMk cId="4220889490" sldId="269"/>
            <ac:spMk id="24" creationId="{A16042B4-3BBC-E88D-33C3-AA47A1C814B3}"/>
          </ac:spMkLst>
        </pc:spChg>
        <pc:spChg chg="add mod">
          <ac:chgData name="Van der Bank, DK, Mr [23603526@sun.ac.za]" userId="a7f8be3d-e7a6-4efd-b043-b1f75f9d9bf9" providerId="ADAL" clId="{A2CB76D7-B005-483C-8DFA-170DC100F4F1}" dt="2023-08-14T08:54:50.111" v="12473" actId="1076"/>
          <ac:spMkLst>
            <pc:docMk/>
            <pc:sldMk cId="4220889490" sldId="269"/>
            <ac:spMk id="25" creationId="{5525B003-8B50-C20D-96E7-E8E46DA653E0}"/>
          </ac:spMkLst>
        </pc:spChg>
        <pc:spChg chg="add mod">
          <ac:chgData name="Van der Bank, DK, Mr [23603526@sun.ac.za]" userId="a7f8be3d-e7a6-4efd-b043-b1f75f9d9bf9" providerId="ADAL" clId="{A2CB76D7-B005-483C-8DFA-170DC100F4F1}" dt="2023-08-14T08:54:50.111" v="12473" actId="1076"/>
          <ac:spMkLst>
            <pc:docMk/>
            <pc:sldMk cId="4220889490" sldId="269"/>
            <ac:spMk id="30" creationId="{CCA3EB1E-C8AE-3E42-FC9F-306D433EF75C}"/>
          </ac:spMkLst>
        </pc:spChg>
        <pc:picChg chg="add mod">
          <ac:chgData name="Van der Bank, DK, Mr [23603526@sun.ac.za]" userId="a7f8be3d-e7a6-4efd-b043-b1f75f9d9bf9" providerId="ADAL" clId="{A2CB76D7-B005-483C-8DFA-170DC100F4F1}" dt="2023-08-14T08:54:42.893" v="12472" actId="1076"/>
          <ac:picMkLst>
            <pc:docMk/>
            <pc:sldMk cId="4220889490" sldId="269"/>
            <ac:picMk id="3" creationId="{4AD529C2-B4D0-D0F2-EA5D-4964CAFBCEC4}"/>
          </ac:picMkLst>
        </pc:picChg>
        <pc:picChg chg="add del mod">
          <ac:chgData name="Van der Bank, DK, Mr [23603526@sun.ac.za]" userId="a7f8be3d-e7a6-4efd-b043-b1f75f9d9bf9" providerId="ADAL" clId="{A2CB76D7-B005-483C-8DFA-170DC100F4F1}" dt="2023-08-10T09:53:51.211" v="4007" actId="21"/>
          <ac:picMkLst>
            <pc:docMk/>
            <pc:sldMk cId="4220889490" sldId="269"/>
            <ac:picMk id="8" creationId="{9F5E7E67-3C58-80BF-279A-DDB236D29B10}"/>
          </ac:picMkLst>
        </pc:picChg>
        <pc:picChg chg="add del mod">
          <ac:chgData name="Van der Bank, DK, Mr [23603526@sun.ac.za]" userId="a7f8be3d-e7a6-4efd-b043-b1f75f9d9bf9" providerId="ADAL" clId="{A2CB76D7-B005-483C-8DFA-170DC100F4F1}" dt="2023-08-10T09:53:51.211" v="4007" actId="21"/>
          <ac:picMkLst>
            <pc:docMk/>
            <pc:sldMk cId="4220889490" sldId="269"/>
            <ac:picMk id="9" creationId="{D4758942-2886-4FDF-78F8-423EA167D77F}"/>
          </ac:picMkLst>
        </pc:picChg>
        <pc:picChg chg="add del mod">
          <ac:chgData name="Van der Bank, DK, Mr [23603526@sun.ac.za]" userId="a7f8be3d-e7a6-4efd-b043-b1f75f9d9bf9" providerId="ADAL" clId="{A2CB76D7-B005-483C-8DFA-170DC100F4F1}" dt="2023-08-10T09:53:51.211" v="4007" actId="21"/>
          <ac:picMkLst>
            <pc:docMk/>
            <pc:sldMk cId="4220889490" sldId="269"/>
            <ac:picMk id="10" creationId="{69095606-ABDE-2195-002D-55EA36556AC5}"/>
          </ac:picMkLst>
        </pc:picChg>
        <pc:picChg chg="add del mod">
          <ac:chgData name="Van der Bank, DK, Mr [23603526@sun.ac.za]" userId="a7f8be3d-e7a6-4efd-b043-b1f75f9d9bf9" providerId="ADAL" clId="{A2CB76D7-B005-483C-8DFA-170DC100F4F1}" dt="2023-08-10T09:53:51.211" v="4007" actId="21"/>
          <ac:picMkLst>
            <pc:docMk/>
            <pc:sldMk cId="4220889490" sldId="269"/>
            <ac:picMk id="11" creationId="{59A1BB66-8505-156D-1B4E-F1FBC371034E}"/>
          </ac:picMkLst>
        </pc:picChg>
        <pc:picChg chg="add mod">
          <ac:chgData name="Van der Bank, DK, Mr [23603526@sun.ac.za]" userId="a7f8be3d-e7a6-4efd-b043-b1f75f9d9bf9" providerId="ADAL" clId="{A2CB76D7-B005-483C-8DFA-170DC100F4F1}" dt="2023-08-14T08:54:50.111" v="12473" actId="1076"/>
          <ac:picMkLst>
            <pc:docMk/>
            <pc:sldMk cId="4220889490" sldId="269"/>
            <ac:picMk id="23" creationId="{04378D41-9F69-CC7A-5AD8-A3AFCB694A8E}"/>
          </ac:picMkLst>
        </pc:picChg>
        <pc:picChg chg="add mod">
          <ac:chgData name="Van der Bank, DK, Mr [23603526@sun.ac.za]" userId="a7f8be3d-e7a6-4efd-b043-b1f75f9d9bf9" providerId="ADAL" clId="{A2CB76D7-B005-483C-8DFA-170DC100F4F1}" dt="2023-08-14T08:54:50.111" v="12473" actId="1076"/>
          <ac:picMkLst>
            <pc:docMk/>
            <pc:sldMk cId="4220889490" sldId="269"/>
            <ac:picMk id="27" creationId="{68AFA7EF-E64C-78F2-A892-A3DA4816851B}"/>
          </ac:picMkLst>
        </pc:picChg>
        <pc:picChg chg="add mod">
          <ac:chgData name="Van der Bank, DK, Mr [23603526@sun.ac.za]" userId="a7f8be3d-e7a6-4efd-b043-b1f75f9d9bf9" providerId="ADAL" clId="{A2CB76D7-B005-483C-8DFA-170DC100F4F1}" dt="2023-08-14T08:54:50.111" v="12473" actId="1076"/>
          <ac:picMkLst>
            <pc:docMk/>
            <pc:sldMk cId="4220889490" sldId="269"/>
            <ac:picMk id="28" creationId="{4AF71901-4088-85E6-A848-6E7D3E63EDF5}"/>
          </ac:picMkLst>
        </pc:picChg>
        <pc:picChg chg="add del mod">
          <ac:chgData name="Van der Bank, DK, Mr [23603526@sun.ac.za]" userId="a7f8be3d-e7a6-4efd-b043-b1f75f9d9bf9" providerId="ADAL" clId="{A2CB76D7-B005-483C-8DFA-170DC100F4F1}" dt="2023-08-10T09:56:55.535" v="4103" actId="478"/>
          <ac:picMkLst>
            <pc:docMk/>
            <pc:sldMk cId="4220889490" sldId="269"/>
            <ac:picMk id="29" creationId="{90750B34-C613-0ED7-139A-269908E65B90}"/>
          </ac:picMkLst>
        </pc:picChg>
        <pc:picChg chg="add mod">
          <ac:chgData name="Van der Bank, DK, Mr [23603526@sun.ac.za]" userId="a7f8be3d-e7a6-4efd-b043-b1f75f9d9bf9" providerId="ADAL" clId="{A2CB76D7-B005-483C-8DFA-170DC100F4F1}" dt="2023-08-14T08:54:50.111" v="12473" actId="1076"/>
          <ac:picMkLst>
            <pc:docMk/>
            <pc:sldMk cId="4220889490" sldId="269"/>
            <ac:picMk id="31" creationId="{931A1E22-3713-DB1C-8E8F-0F92751B7B13}"/>
          </ac:picMkLst>
        </pc:picChg>
        <pc:cxnChg chg="add del mod">
          <ac:chgData name="Van der Bank, DK, Mr [23603526@sun.ac.za]" userId="a7f8be3d-e7a6-4efd-b043-b1f75f9d9bf9" providerId="ADAL" clId="{A2CB76D7-B005-483C-8DFA-170DC100F4F1}" dt="2023-08-10T09:53:51.211" v="4007" actId="21"/>
          <ac:cxnSpMkLst>
            <pc:docMk/>
            <pc:sldMk cId="4220889490" sldId="269"/>
            <ac:cxnSpMk id="12" creationId="{8D91A99B-8B8E-63E6-DF4E-96BCF87A5FF6}"/>
          </ac:cxnSpMkLst>
        </pc:cxnChg>
        <pc:cxnChg chg="add del mod">
          <ac:chgData name="Van der Bank, DK, Mr [23603526@sun.ac.za]" userId="a7f8be3d-e7a6-4efd-b043-b1f75f9d9bf9" providerId="ADAL" clId="{A2CB76D7-B005-483C-8DFA-170DC100F4F1}" dt="2023-08-10T09:53:51.211" v="4007" actId="21"/>
          <ac:cxnSpMkLst>
            <pc:docMk/>
            <pc:sldMk cId="4220889490" sldId="269"/>
            <ac:cxnSpMk id="13" creationId="{4C09BCD9-6BC4-DDB1-6C55-E51F75447B79}"/>
          </ac:cxnSpMkLst>
        </pc:cxnChg>
        <pc:cxnChg chg="add del mod">
          <ac:chgData name="Van der Bank, DK, Mr [23603526@sun.ac.za]" userId="a7f8be3d-e7a6-4efd-b043-b1f75f9d9bf9" providerId="ADAL" clId="{A2CB76D7-B005-483C-8DFA-170DC100F4F1}" dt="2023-08-10T09:53:51.211" v="4007" actId="21"/>
          <ac:cxnSpMkLst>
            <pc:docMk/>
            <pc:sldMk cId="4220889490" sldId="269"/>
            <ac:cxnSpMk id="14" creationId="{3D063ACB-7153-4760-5D25-00E16CE37138}"/>
          </ac:cxnSpMkLst>
        </pc:cxnChg>
        <pc:cxnChg chg="add del mod">
          <ac:chgData name="Van der Bank, DK, Mr [23603526@sun.ac.za]" userId="a7f8be3d-e7a6-4efd-b043-b1f75f9d9bf9" providerId="ADAL" clId="{A2CB76D7-B005-483C-8DFA-170DC100F4F1}" dt="2023-08-10T09:53:51.211" v="4007" actId="21"/>
          <ac:cxnSpMkLst>
            <pc:docMk/>
            <pc:sldMk cId="4220889490" sldId="269"/>
            <ac:cxnSpMk id="15" creationId="{5FE40594-2AC4-106C-2F88-C22027B071CA}"/>
          </ac:cxnSpMkLst>
        </pc:cxnChg>
        <pc:cxnChg chg="add del mod">
          <ac:chgData name="Van der Bank, DK, Mr [23603526@sun.ac.za]" userId="a7f8be3d-e7a6-4efd-b043-b1f75f9d9bf9" providerId="ADAL" clId="{A2CB76D7-B005-483C-8DFA-170DC100F4F1}" dt="2023-08-10T09:53:51.211" v="4007" actId="21"/>
          <ac:cxnSpMkLst>
            <pc:docMk/>
            <pc:sldMk cId="4220889490" sldId="269"/>
            <ac:cxnSpMk id="16" creationId="{B1BD9E69-E369-66B9-62BE-BA9B08FEAC83}"/>
          </ac:cxnSpMkLst>
        </pc:cxnChg>
        <pc:cxnChg chg="add del mod">
          <ac:chgData name="Van der Bank, DK, Mr [23603526@sun.ac.za]" userId="a7f8be3d-e7a6-4efd-b043-b1f75f9d9bf9" providerId="ADAL" clId="{A2CB76D7-B005-483C-8DFA-170DC100F4F1}" dt="2023-08-10T09:53:51.211" v="4007" actId="21"/>
          <ac:cxnSpMkLst>
            <pc:docMk/>
            <pc:sldMk cId="4220889490" sldId="269"/>
            <ac:cxnSpMk id="17" creationId="{8BAFF5D4-BE37-F08F-619B-2E879CBB611B}"/>
          </ac:cxnSpMkLst>
        </pc:cxnChg>
      </pc:sldChg>
      <pc:sldChg chg="addSp delSp modSp new mod delAnim modAnim modNotesTx">
        <pc:chgData name="Van der Bank, DK, Mr [23603526@sun.ac.za]" userId="a7f8be3d-e7a6-4efd-b043-b1f75f9d9bf9" providerId="ADAL" clId="{A2CB76D7-B005-483C-8DFA-170DC100F4F1}" dt="2023-08-15T12:38:23.711" v="17795" actId="1076"/>
        <pc:sldMkLst>
          <pc:docMk/>
          <pc:sldMk cId="1436379317" sldId="270"/>
        </pc:sldMkLst>
        <pc:spChg chg="mod">
          <ac:chgData name="Van der Bank, DK, Mr [23603526@sun.ac.za]" userId="a7f8be3d-e7a6-4efd-b043-b1f75f9d9bf9" providerId="ADAL" clId="{A2CB76D7-B005-483C-8DFA-170DC100F4F1}" dt="2023-08-13T19:41:21.052" v="10979"/>
          <ac:spMkLst>
            <pc:docMk/>
            <pc:sldMk cId="1436379317" sldId="270"/>
            <ac:spMk id="2" creationId="{D6F21FF3-6763-515E-0B30-08E355D5E566}"/>
          </ac:spMkLst>
        </pc:spChg>
        <pc:spChg chg="add mod ord">
          <ac:chgData name="Van der Bank, DK, Mr [23603526@sun.ac.za]" userId="a7f8be3d-e7a6-4efd-b043-b1f75f9d9bf9" providerId="ADAL" clId="{A2CB76D7-B005-483C-8DFA-170DC100F4F1}" dt="2023-08-10T13:55:38.763" v="5471" actId="167"/>
          <ac:spMkLst>
            <pc:docMk/>
            <pc:sldMk cId="1436379317" sldId="270"/>
            <ac:spMk id="3" creationId="{0B62AB4A-CF36-E4F3-F0AE-429F80E7BAEC}"/>
          </ac:spMkLst>
        </pc:spChg>
        <pc:spChg chg="del">
          <ac:chgData name="Van der Bank, DK, Mr [23603526@sun.ac.za]" userId="a7f8be3d-e7a6-4efd-b043-b1f75f9d9bf9" providerId="ADAL" clId="{A2CB76D7-B005-483C-8DFA-170DC100F4F1}" dt="2023-08-10T09:41:37.332" v="3781" actId="478"/>
          <ac:spMkLst>
            <pc:docMk/>
            <pc:sldMk cId="1436379317" sldId="270"/>
            <ac:spMk id="3" creationId="{F664F243-F4B1-376D-045D-8C061522344B}"/>
          </ac:spMkLst>
        </pc:spChg>
        <pc:spChg chg="add mod">
          <ac:chgData name="Van der Bank, DK, Mr [23603526@sun.ac.za]" userId="a7f8be3d-e7a6-4efd-b043-b1f75f9d9bf9" providerId="ADAL" clId="{A2CB76D7-B005-483C-8DFA-170DC100F4F1}" dt="2023-08-10T09:41:56.663" v="3823" actId="20577"/>
          <ac:spMkLst>
            <pc:docMk/>
            <pc:sldMk cId="1436379317" sldId="270"/>
            <ac:spMk id="4" creationId="{53A303C4-9C19-2334-0266-5A5480EC0C6D}"/>
          </ac:spMkLst>
        </pc:spChg>
        <pc:spChg chg="add mod">
          <ac:chgData name="Van der Bank, DK, Mr [23603526@sun.ac.za]" userId="a7f8be3d-e7a6-4efd-b043-b1f75f9d9bf9" providerId="ADAL" clId="{A2CB76D7-B005-483C-8DFA-170DC100F4F1}" dt="2023-08-10T09:42:18.232" v="3852" actId="1076"/>
          <ac:spMkLst>
            <pc:docMk/>
            <pc:sldMk cId="1436379317" sldId="270"/>
            <ac:spMk id="5" creationId="{43B3D5C2-FF71-AC4E-214A-57A8DDAE0DA6}"/>
          </ac:spMkLst>
        </pc:spChg>
        <pc:spChg chg="add del">
          <ac:chgData name="Van der Bank, DK, Mr [23603526@sun.ac.za]" userId="a7f8be3d-e7a6-4efd-b043-b1f75f9d9bf9" providerId="ADAL" clId="{A2CB76D7-B005-483C-8DFA-170DC100F4F1}" dt="2023-08-15T07:39:34.737" v="13826" actId="22"/>
          <ac:spMkLst>
            <pc:docMk/>
            <pc:sldMk cId="1436379317" sldId="270"/>
            <ac:spMk id="12" creationId="{6C1A204E-8A14-3887-90B3-329426693561}"/>
          </ac:spMkLst>
        </pc:spChg>
        <pc:spChg chg="add mod">
          <ac:chgData name="Van der Bank, DK, Mr [23603526@sun.ac.za]" userId="a7f8be3d-e7a6-4efd-b043-b1f75f9d9bf9" providerId="ADAL" clId="{A2CB76D7-B005-483C-8DFA-170DC100F4F1}" dt="2023-08-14T08:55:54.787" v="12491" actId="1076"/>
          <ac:spMkLst>
            <pc:docMk/>
            <pc:sldMk cId="1436379317" sldId="270"/>
            <ac:spMk id="14" creationId="{5BCD7852-22F0-E6A0-5ACB-F425CB2D95EC}"/>
          </ac:spMkLst>
        </pc:spChg>
        <pc:spChg chg="add mod">
          <ac:chgData name="Van der Bank, DK, Mr [23603526@sun.ac.za]" userId="a7f8be3d-e7a6-4efd-b043-b1f75f9d9bf9" providerId="ADAL" clId="{A2CB76D7-B005-483C-8DFA-170DC100F4F1}" dt="2023-08-14T08:55:54.787" v="12491" actId="1076"/>
          <ac:spMkLst>
            <pc:docMk/>
            <pc:sldMk cId="1436379317" sldId="270"/>
            <ac:spMk id="15" creationId="{F822EE91-B6A7-103E-10BE-87761C027A98}"/>
          </ac:spMkLst>
        </pc:spChg>
        <pc:spChg chg="add mod">
          <ac:chgData name="Van der Bank, DK, Mr [23603526@sun.ac.za]" userId="a7f8be3d-e7a6-4efd-b043-b1f75f9d9bf9" providerId="ADAL" clId="{A2CB76D7-B005-483C-8DFA-170DC100F4F1}" dt="2023-08-15T12:38:20.023" v="17794" actId="1076"/>
          <ac:spMkLst>
            <pc:docMk/>
            <pc:sldMk cId="1436379317" sldId="270"/>
            <ac:spMk id="16" creationId="{5262482A-57CE-2FF8-F813-370C70894CDF}"/>
          </ac:spMkLst>
        </pc:spChg>
        <pc:spChg chg="add mod">
          <ac:chgData name="Van der Bank, DK, Mr [23603526@sun.ac.za]" userId="a7f8be3d-e7a6-4efd-b043-b1f75f9d9bf9" providerId="ADAL" clId="{A2CB76D7-B005-483C-8DFA-170DC100F4F1}" dt="2023-08-15T12:38:18.016" v="17793" actId="1076"/>
          <ac:spMkLst>
            <pc:docMk/>
            <pc:sldMk cId="1436379317" sldId="270"/>
            <ac:spMk id="17" creationId="{3CBE0698-8641-DDFF-78D4-1A11C8420AE1}"/>
          </ac:spMkLst>
        </pc:spChg>
        <pc:spChg chg="add mod">
          <ac:chgData name="Van der Bank, DK, Mr [23603526@sun.ac.za]" userId="a7f8be3d-e7a6-4efd-b043-b1f75f9d9bf9" providerId="ADAL" clId="{A2CB76D7-B005-483C-8DFA-170DC100F4F1}" dt="2023-08-15T12:38:23.711" v="17795" actId="1076"/>
          <ac:spMkLst>
            <pc:docMk/>
            <pc:sldMk cId="1436379317" sldId="270"/>
            <ac:spMk id="18" creationId="{3D85EF85-61F4-C72A-BD10-0986C15FB4CC}"/>
          </ac:spMkLst>
        </pc:spChg>
        <pc:picChg chg="add mod">
          <ac:chgData name="Van der Bank, DK, Mr [23603526@sun.ac.za]" userId="a7f8be3d-e7a6-4efd-b043-b1f75f9d9bf9" providerId="ADAL" clId="{A2CB76D7-B005-483C-8DFA-170DC100F4F1}" dt="2023-08-14T08:55:48.575" v="12490"/>
          <ac:picMkLst>
            <pc:docMk/>
            <pc:sldMk cId="1436379317" sldId="270"/>
            <ac:picMk id="6" creationId="{33E61B6B-A759-EA8D-D20E-FBFF2DD8CADF}"/>
          </ac:picMkLst>
        </pc:picChg>
        <pc:picChg chg="add del mod">
          <ac:chgData name="Van der Bank, DK, Mr [23603526@sun.ac.za]" userId="a7f8be3d-e7a6-4efd-b043-b1f75f9d9bf9" providerId="ADAL" clId="{A2CB76D7-B005-483C-8DFA-170DC100F4F1}" dt="2023-08-15T12:29:14.390" v="17780" actId="478"/>
          <ac:picMkLst>
            <pc:docMk/>
            <pc:sldMk cId="1436379317" sldId="270"/>
            <ac:picMk id="7" creationId="{AC0B48B0-CD09-61EB-ED74-E444AF5B7E41}"/>
          </ac:picMkLst>
        </pc:picChg>
        <pc:picChg chg="add del mod modCrop">
          <ac:chgData name="Van der Bank, DK, Mr [23603526@sun.ac.za]" userId="a7f8be3d-e7a6-4efd-b043-b1f75f9d9bf9" providerId="ADAL" clId="{A2CB76D7-B005-483C-8DFA-170DC100F4F1}" dt="2023-08-15T12:29:13.112" v="17779" actId="478"/>
          <ac:picMkLst>
            <pc:docMk/>
            <pc:sldMk cId="1436379317" sldId="270"/>
            <ac:picMk id="9" creationId="{86D85B34-9195-0996-1CF8-9607A64A32CB}"/>
          </ac:picMkLst>
        </pc:picChg>
        <pc:picChg chg="add mod">
          <ac:chgData name="Van der Bank, DK, Mr [23603526@sun.ac.za]" userId="a7f8be3d-e7a6-4efd-b043-b1f75f9d9bf9" providerId="ADAL" clId="{A2CB76D7-B005-483C-8DFA-170DC100F4F1}" dt="2023-08-14T08:55:54.787" v="12491" actId="1076"/>
          <ac:picMkLst>
            <pc:docMk/>
            <pc:sldMk cId="1436379317" sldId="270"/>
            <ac:picMk id="10" creationId="{711FF247-38CA-5894-3C74-286C3222D653}"/>
          </ac:picMkLst>
        </pc:picChg>
        <pc:picChg chg="add mod">
          <ac:chgData name="Van der Bank, DK, Mr [23603526@sun.ac.za]" userId="a7f8be3d-e7a6-4efd-b043-b1f75f9d9bf9" providerId="ADAL" clId="{A2CB76D7-B005-483C-8DFA-170DC100F4F1}" dt="2023-08-14T08:55:54.787" v="12491" actId="1076"/>
          <ac:picMkLst>
            <pc:docMk/>
            <pc:sldMk cId="1436379317" sldId="270"/>
            <ac:picMk id="11" creationId="{B009C705-9E88-631D-4E60-5C89A8C1A99E}"/>
          </ac:picMkLst>
        </pc:picChg>
        <pc:picChg chg="add del">
          <ac:chgData name="Van der Bank, DK, Mr [23603526@sun.ac.za]" userId="a7f8be3d-e7a6-4efd-b043-b1f75f9d9bf9" providerId="ADAL" clId="{A2CB76D7-B005-483C-8DFA-170DC100F4F1}" dt="2023-08-10T09:46:14.896" v="3887" actId="22"/>
          <ac:picMkLst>
            <pc:docMk/>
            <pc:sldMk cId="1436379317" sldId="270"/>
            <ac:picMk id="13" creationId="{AF878475-D5EE-8CED-2D7C-33F7C115EC92}"/>
          </ac:picMkLst>
        </pc:picChg>
        <pc:picChg chg="add mod ord">
          <ac:chgData name="Van der Bank, DK, Mr [23603526@sun.ac.za]" userId="a7f8be3d-e7a6-4efd-b043-b1f75f9d9bf9" providerId="ADAL" clId="{A2CB76D7-B005-483C-8DFA-170DC100F4F1}" dt="2023-08-15T12:30:46.283" v="17790" actId="167"/>
          <ac:picMkLst>
            <pc:docMk/>
            <pc:sldMk cId="1436379317" sldId="270"/>
            <ac:picMk id="19" creationId="{E91D36B8-3775-22D6-9451-6FB6FDFF88A9}"/>
          </ac:picMkLst>
        </pc:picChg>
      </pc:sldChg>
      <pc:sldChg chg="addSp delSp modSp new add del mod">
        <pc:chgData name="Van der Bank, DK, Mr [23603526@sun.ac.za]" userId="a7f8be3d-e7a6-4efd-b043-b1f75f9d9bf9" providerId="ADAL" clId="{A2CB76D7-B005-483C-8DFA-170DC100F4F1}" dt="2023-08-15T07:54:55.412" v="15744" actId="47"/>
        <pc:sldMkLst>
          <pc:docMk/>
          <pc:sldMk cId="1618260811" sldId="271"/>
        </pc:sldMkLst>
        <pc:spChg chg="del">
          <ac:chgData name="Van der Bank, DK, Mr [23603526@sun.ac.za]" userId="a7f8be3d-e7a6-4efd-b043-b1f75f9d9bf9" providerId="ADAL" clId="{A2CB76D7-B005-483C-8DFA-170DC100F4F1}" dt="2023-08-10T13:28:33.772" v="4346" actId="478"/>
          <ac:spMkLst>
            <pc:docMk/>
            <pc:sldMk cId="1618260811" sldId="271"/>
            <ac:spMk id="2" creationId="{D2A53B26-B465-2A75-186B-4C8DA7E843FF}"/>
          </ac:spMkLst>
        </pc:spChg>
        <pc:spChg chg="del">
          <ac:chgData name="Van der Bank, DK, Mr [23603526@sun.ac.za]" userId="a7f8be3d-e7a6-4efd-b043-b1f75f9d9bf9" providerId="ADAL" clId="{A2CB76D7-B005-483C-8DFA-170DC100F4F1}" dt="2023-08-10T13:28:32.470" v="4345" actId="478"/>
          <ac:spMkLst>
            <pc:docMk/>
            <pc:sldMk cId="1618260811" sldId="271"/>
            <ac:spMk id="3" creationId="{4405515E-6DDF-9B20-A60B-169F231D5D27}"/>
          </ac:spMkLst>
        </pc:spChg>
        <pc:spChg chg="add mod">
          <ac:chgData name="Van der Bank, DK, Mr [23603526@sun.ac.za]" userId="a7f8be3d-e7a6-4efd-b043-b1f75f9d9bf9" providerId="ADAL" clId="{A2CB76D7-B005-483C-8DFA-170DC100F4F1}" dt="2023-08-10T13:28:34.101" v="4347"/>
          <ac:spMkLst>
            <pc:docMk/>
            <pc:sldMk cId="1618260811" sldId="271"/>
            <ac:spMk id="4" creationId="{8E65C0E8-FC81-3DA8-6AEB-8A1D17207304}"/>
          </ac:spMkLst>
        </pc:spChg>
        <pc:spChg chg="add mod">
          <ac:chgData name="Van der Bank, DK, Mr [23603526@sun.ac.za]" userId="a7f8be3d-e7a6-4efd-b043-b1f75f9d9bf9" providerId="ADAL" clId="{A2CB76D7-B005-483C-8DFA-170DC100F4F1}" dt="2023-08-10T13:28:34.101" v="4347"/>
          <ac:spMkLst>
            <pc:docMk/>
            <pc:sldMk cId="1618260811" sldId="271"/>
            <ac:spMk id="5" creationId="{22EA97DD-C666-DA98-787D-C3B3F55B2ED4}"/>
          </ac:spMkLst>
        </pc:spChg>
        <pc:spChg chg="add mod">
          <ac:chgData name="Van der Bank, DK, Mr [23603526@sun.ac.za]" userId="a7f8be3d-e7a6-4efd-b043-b1f75f9d9bf9" providerId="ADAL" clId="{A2CB76D7-B005-483C-8DFA-170DC100F4F1}" dt="2023-08-10T13:28:34.101" v="4347"/>
          <ac:spMkLst>
            <pc:docMk/>
            <pc:sldMk cId="1618260811" sldId="271"/>
            <ac:spMk id="6" creationId="{C15A58D4-B467-0B1A-785D-826C86463840}"/>
          </ac:spMkLst>
        </pc:spChg>
        <pc:spChg chg="add mod">
          <ac:chgData name="Van der Bank, DK, Mr [23603526@sun.ac.za]" userId="a7f8be3d-e7a6-4efd-b043-b1f75f9d9bf9" providerId="ADAL" clId="{A2CB76D7-B005-483C-8DFA-170DC100F4F1}" dt="2023-08-10T13:28:34.101" v="4347"/>
          <ac:spMkLst>
            <pc:docMk/>
            <pc:sldMk cId="1618260811" sldId="271"/>
            <ac:spMk id="7" creationId="{E644D1CD-EDF1-16BF-02B1-97E036ED346B}"/>
          </ac:spMkLst>
        </pc:spChg>
        <pc:spChg chg="add mod">
          <ac:chgData name="Van der Bank, DK, Mr [23603526@sun.ac.za]" userId="a7f8be3d-e7a6-4efd-b043-b1f75f9d9bf9" providerId="ADAL" clId="{A2CB76D7-B005-483C-8DFA-170DC100F4F1}" dt="2023-08-10T13:28:34.101" v="4347"/>
          <ac:spMkLst>
            <pc:docMk/>
            <pc:sldMk cId="1618260811" sldId="271"/>
            <ac:spMk id="8" creationId="{AC345648-7DE7-0C98-1FA3-84001B1FF926}"/>
          </ac:spMkLst>
        </pc:spChg>
        <pc:spChg chg="add mod">
          <ac:chgData name="Van der Bank, DK, Mr [23603526@sun.ac.za]" userId="a7f8be3d-e7a6-4efd-b043-b1f75f9d9bf9" providerId="ADAL" clId="{A2CB76D7-B005-483C-8DFA-170DC100F4F1}" dt="2023-08-10T13:28:34.101" v="4347"/>
          <ac:spMkLst>
            <pc:docMk/>
            <pc:sldMk cId="1618260811" sldId="271"/>
            <ac:spMk id="9" creationId="{D8147108-751F-C708-BDBF-76CDF470E9C2}"/>
          </ac:spMkLst>
        </pc:spChg>
        <pc:spChg chg="add mod">
          <ac:chgData name="Van der Bank, DK, Mr [23603526@sun.ac.za]" userId="a7f8be3d-e7a6-4efd-b043-b1f75f9d9bf9" providerId="ADAL" clId="{A2CB76D7-B005-483C-8DFA-170DC100F4F1}" dt="2023-08-10T13:28:34.101" v="4347"/>
          <ac:spMkLst>
            <pc:docMk/>
            <pc:sldMk cId="1618260811" sldId="271"/>
            <ac:spMk id="10" creationId="{A812850F-48D0-7E9A-6C07-916E3F8155A4}"/>
          </ac:spMkLst>
        </pc:spChg>
        <pc:spChg chg="add mod">
          <ac:chgData name="Van der Bank, DK, Mr [23603526@sun.ac.za]" userId="a7f8be3d-e7a6-4efd-b043-b1f75f9d9bf9" providerId="ADAL" clId="{A2CB76D7-B005-483C-8DFA-170DC100F4F1}" dt="2023-08-10T13:28:34.101" v="4347"/>
          <ac:spMkLst>
            <pc:docMk/>
            <pc:sldMk cId="1618260811" sldId="271"/>
            <ac:spMk id="11" creationId="{E07955FD-C1E4-887E-F74D-9904EF9CB918}"/>
          </ac:spMkLst>
        </pc:spChg>
      </pc:sldChg>
      <pc:sldChg chg="addSp delSp modSp new mod delAnim modAnim modNotesTx">
        <pc:chgData name="Van der Bank, DK, Mr [23603526@sun.ac.za]" userId="a7f8be3d-e7a6-4efd-b043-b1f75f9d9bf9" providerId="ADAL" clId="{A2CB76D7-B005-483C-8DFA-170DC100F4F1}" dt="2023-08-15T09:53:20.350" v="17775" actId="5793"/>
        <pc:sldMkLst>
          <pc:docMk/>
          <pc:sldMk cId="1246502145" sldId="272"/>
        </pc:sldMkLst>
        <pc:spChg chg="del">
          <ac:chgData name="Van der Bank, DK, Mr [23603526@sun.ac.za]" userId="a7f8be3d-e7a6-4efd-b043-b1f75f9d9bf9" providerId="ADAL" clId="{A2CB76D7-B005-483C-8DFA-170DC100F4F1}" dt="2023-08-10T13:36:18.438" v="4686" actId="478"/>
          <ac:spMkLst>
            <pc:docMk/>
            <pc:sldMk cId="1246502145" sldId="272"/>
            <ac:spMk id="2" creationId="{88FB02C4-1B7D-A59C-4DC8-F57BC79374A9}"/>
          </ac:spMkLst>
        </pc:spChg>
        <pc:spChg chg="del">
          <ac:chgData name="Van der Bank, DK, Mr [23603526@sun.ac.za]" userId="a7f8be3d-e7a6-4efd-b043-b1f75f9d9bf9" providerId="ADAL" clId="{A2CB76D7-B005-483C-8DFA-170DC100F4F1}" dt="2023-08-10T13:36:19.286" v="4687" actId="478"/>
          <ac:spMkLst>
            <pc:docMk/>
            <pc:sldMk cId="1246502145" sldId="272"/>
            <ac:spMk id="3" creationId="{CE36564B-B18B-8FE4-96EE-250AC20003E3}"/>
          </ac:spMkLst>
        </pc:spChg>
        <pc:spChg chg="add del mod">
          <ac:chgData name="Van der Bank, DK, Mr [23603526@sun.ac.za]" userId="a7f8be3d-e7a6-4efd-b043-b1f75f9d9bf9" providerId="ADAL" clId="{A2CB76D7-B005-483C-8DFA-170DC100F4F1}" dt="2023-08-10T13:36:16.167" v="4685"/>
          <ac:spMkLst>
            <pc:docMk/>
            <pc:sldMk cId="1246502145" sldId="272"/>
            <ac:spMk id="4" creationId="{A3A8C8A6-9FE9-01AC-EEF2-CD5B2101B28E}"/>
          </ac:spMkLst>
        </pc:spChg>
        <pc:spChg chg="add del mod">
          <ac:chgData name="Van der Bank, DK, Mr [23603526@sun.ac.za]" userId="a7f8be3d-e7a6-4efd-b043-b1f75f9d9bf9" providerId="ADAL" clId="{A2CB76D7-B005-483C-8DFA-170DC100F4F1}" dt="2023-08-10T13:36:16.167" v="4685"/>
          <ac:spMkLst>
            <pc:docMk/>
            <pc:sldMk cId="1246502145" sldId="272"/>
            <ac:spMk id="5" creationId="{7DAA59F4-BD0F-53A2-574E-1F01B483A0F8}"/>
          </ac:spMkLst>
        </pc:spChg>
        <pc:spChg chg="add del mod">
          <ac:chgData name="Van der Bank, DK, Mr [23603526@sun.ac.za]" userId="a7f8be3d-e7a6-4efd-b043-b1f75f9d9bf9" providerId="ADAL" clId="{A2CB76D7-B005-483C-8DFA-170DC100F4F1}" dt="2023-08-10T13:36:16.167" v="4685"/>
          <ac:spMkLst>
            <pc:docMk/>
            <pc:sldMk cId="1246502145" sldId="272"/>
            <ac:spMk id="6" creationId="{289B1059-9742-D041-88C1-1B71316A5E47}"/>
          </ac:spMkLst>
        </pc:spChg>
        <pc:spChg chg="add del mod">
          <ac:chgData name="Van der Bank, DK, Mr [23603526@sun.ac.za]" userId="a7f8be3d-e7a6-4efd-b043-b1f75f9d9bf9" providerId="ADAL" clId="{A2CB76D7-B005-483C-8DFA-170DC100F4F1}" dt="2023-08-10T13:36:16.167" v="4685"/>
          <ac:spMkLst>
            <pc:docMk/>
            <pc:sldMk cId="1246502145" sldId="272"/>
            <ac:spMk id="7" creationId="{9F99F588-4319-F861-3E7B-BF5450B4E2D9}"/>
          </ac:spMkLst>
        </pc:spChg>
        <pc:spChg chg="add del mod">
          <ac:chgData name="Van der Bank, DK, Mr [23603526@sun.ac.za]" userId="a7f8be3d-e7a6-4efd-b043-b1f75f9d9bf9" providerId="ADAL" clId="{A2CB76D7-B005-483C-8DFA-170DC100F4F1}" dt="2023-08-10T13:36:16.167" v="4685"/>
          <ac:spMkLst>
            <pc:docMk/>
            <pc:sldMk cId="1246502145" sldId="272"/>
            <ac:spMk id="8" creationId="{E6C9748E-F7E4-46E5-70C2-BBEEB7EE26CC}"/>
          </ac:spMkLst>
        </pc:spChg>
        <pc:spChg chg="add mod">
          <ac:chgData name="Van der Bank, DK, Mr [23603526@sun.ac.za]" userId="a7f8be3d-e7a6-4efd-b043-b1f75f9d9bf9" providerId="ADAL" clId="{A2CB76D7-B005-483C-8DFA-170DC100F4F1}" dt="2023-08-10T13:36:20.180" v="4688"/>
          <ac:spMkLst>
            <pc:docMk/>
            <pc:sldMk cId="1246502145" sldId="272"/>
            <ac:spMk id="11" creationId="{C7678C01-DF5B-CEEA-CB2B-6DAAE08762BC}"/>
          </ac:spMkLst>
        </pc:spChg>
        <pc:spChg chg="add mod">
          <ac:chgData name="Van der Bank, DK, Mr [23603526@sun.ac.za]" userId="a7f8be3d-e7a6-4efd-b043-b1f75f9d9bf9" providerId="ADAL" clId="{A2CB76D7-B005-483C-8DFA-170DC100F4F1}" dt="2023-08-10T13:36:20.180" v="4688"/>
          <ac:spMkLst>
            <pc:docMk/>
            <pc:sldMk cId="1246502145" sldId="272"/>
            <ac:spMk id="12" creationId="{9BE199D7-E8A4-5001-2FCE-F498F2E8A09B}"/>
          </ac:spMkLst>
        </pc:spChg>
        <pc:spChg chg="add mod">
          <ac:chgData name="Van der Bank, DK, Mr [23603526@sun.ac.za]" userId="a7f8be3d-e7a6-4efd-b043-b1f75f9d9bf9" providerId="ADAL" clId="{A2CB76D7-B005-483C-8DFA-170DC100F4F1}" dt="2023-08-10T13:36:20.180" v="4688"/>
          <ac:spMkLst>
            <pc:docMk/>
            <pc:sldMk cId="1246502145" sldId="272"/>
            <ac:spMk id="13" creationId="{68DCC653-D3F7-CCDC-6514-917AAE724382}"/>
          </ac:spMkLst>
        </pc:spChg>
        <pc:spChg chg="add mod">
          <ac:chgData name="Van der Bank, DK, Mr [23603526@sun.ac.za]" userId="a7f8be3d-e7a6-4efd-b043-b1f75f9d9bf9" providerId="ADAL" clId="{A2CB76D7-B005-483C-8DFA-170DC100F4F1}" dt="2023-08-10T13:36:20.180" v="4688"/>
          <ac:spMkLst>
            <pc:docMk/>
            <pc:sldMk cId="1246502145" sldId="272"/>
            <ac:spMk id="14" creationId="{5D14DB73-7489-D513-06A6-F216149CD7FD}"/>
          </ac:spMkLst>
        </pc:spChg>
        <pc:spChg chg="add del mod">
          <ac:chgData name="Van der Bank, DK, Mr [23603526@sun.ac.za]" userId="a7f8be3d-e7a6-4efd-b043-b1f75f9d9bf9" providerId="ADAL" clId="{A2CB76D7-B005-483C-8DFA-170DC100F4F1}" dt="2023-08-10T13:36:22.435" v="4689" actId="478"/>
          <ac:spMkLst>
            <pc:docMk/>
            <pc:sldMk cId="1246502145" sldId="272"/>
            <ac:spMk id="15" creationId="{7BE3FABF-7B58-7AC7-D3AB-C043697909A3}"/>
          </ac:spMkLst>
        </pc:spChg>
        <pc:spChg chg="add del mod">
          <ac:chgData name="Van der Bank, DK, Mr [23603526@sun.ac.za]" userId="a7f8be3d-e7a6-4efd-b043-b1f75f9d9bf9" providerId="ADAL" clId="{A2CB76D7-B005-483C-8DFA-170DC100F4F1}" dt="2023-08-10T13:36:40.609" v="4694" actId="767"/>
          <ac:spMkLst>
            <pc:docMk/>
            <pc:sldMk cId="1246502145" sldId="272"/>
            <ac:spMk id="18" creationId="{610AC36A-8436-887B-0B0F-4CC4E68FB520}"/>
          </ac:spMkLst>
        </pc:spChg>
        <pc:spChg chg="add mod">
          <ac:chgData name="Van der Bank, DK, Mr [23603526@sun.ac.za]" userId="a7f8be3d-e7a6-4efd-b043-b1f75f9d9bf9" providerId="ADAL" clId="{A2CB76D7-B005-483C-8DFA-170DC100F4F1}" dt="2023-08-10T13:38:04.818" v="4899" actId="1076"/>
          <ac:spMkLst>
            <pc:docMk/>
            <pc:sldMk cId="1246502145" sldId="272"/>
            <ac:spMk id="19" creationId="{EB518513-DCEA-4687-FB0E-3EE5CCA6497A}"/>
          </ac:spMkLst>
        </pc:spChg>
        <pc:spChg chg="add mod">
          <ac:chgData name="Van der Bank, DK, Mr [23603526@sun.ac.za]" userId="a7f8be3d-e7a6-4efd-b043-b1f75f9d9bf9" providerId="ADAL" clId="{A2CB76D7-B005-483C-8DFA-170DC100F4F1}" dt="2023-08-10T13:39:13.958" v="5067" actId="20577"/>
          <ac:spMkLst>
            <pc:docMk/>
            <pc:sldMk cId="1246502145" sldId="272"/>
            <ac:spMk id="20" creationId="{EC5A3038-48EE-2B3D-13EE-7FCCE1671F5A}"/>
          </ac:spMkLst>
        </pc:spChg>
        <pc:spChg chg="add mod ord">
          <ac:chgData name="Van der Bank, DK, Mr [23603526@sun.ac.za]" userId="a7f8be3d-e7a6-4efd-b043-b1f75f9d9bf9" providerId="ADAL" clId="{A2CB76D7-B005-483C-8DFA-170DC100F4F1}" dt="2023-08-10T13:54:31.248" v="5416" actId="167"/>
          <ac:spMkLst>
            <pc:docMk/>
            <pc:sldMk cId="1246502145" sldId="272"/>
            <ac:spMk id="21" creationId="{5B855F33-E5A3-3B70-97D1-FEBF01EAC6B7}"/>
          </ac:spMkLst>
        </pc:spChg>
        <pc:picChg chg="add mod">
          <ac:chgData name="Van der Bank, DK, Mr [23603526@sun.ac.za]" userId="a7f8be3d-e7a6-4efd-b043-b1f75f9d9bf9" providerId="ADAL" clId="{A2CB76D7-B005-483C-8DFA-170DC100F4F1}" dt="2023-08-14T08:55:26.873" v="12484" actId="167"/>
          <ac:picMkLst>
            <pc:docMk/>
            <pc:sldMk cId="1246502145" sldId="272"/>
            <ac:picMk id="2" creationId="{F50163F2-0935-7D40-4DDB-1E2CEA1ECC49}"/>
          </ac:picMkLst>
        </pc:picChg>
        <pc:cxnChg chg="add del mod">
          <ac:chgData name="Van der Bank, DK, Mr [23603526@sun.ac.za]" userId="a7f8be3d-e7a6-4efd-b043-b1f75f9d9bf9" providerId="ADAL" clId="{A2CB76D7-B005-483C-8DFA-170DC100F4F1}" dt="2023-08-10T13:36:16.167" v="4685"/>
          <ac:cxnSpMkLst>
            <pc:docMk/>
            <pc:sldMk cId="1246502145" sldId="272"/>
            <ac:cxnSpMk id="9" creationId="{2208418A-22E3-52A1-0FEE-CF4533535E68}"/>
          </ac:cxnSpMkLst>
        </pc:cxnChg>
        <pc:cxnChg chg="add del mod">
          <ac:chgData name="Van der Bank, DK, Mr [23603526@sun.ac.za]" userId="a7f8be3d-e7a6-4efd-b043-b1f75f9d9bf9" providerId="ADAL" clId="{A2CB76D7-B005-483C-8DFA-170DC100F4F1}" dt="2023-08-10T13:36:16.167" v="4685"/>
          <ac:cxnSpMkLst>
            <pc:docMk/>
            <pc:sldMk cId="1246502145" sldId="272"/>
            <ac:cxnSpMk id="10" creationId="{7BE7582E-A53D-F5CA-1F2C-51575EB9FD19}"/>
          </ac:cxnSpMkLst>
        </pc:cxnChg>
        <pc:cxnChg chg="add mod">
          <ac:chgData name="Van der Bank, DK, Mr [23603526@sun.ac.za]" userId="a7f8be3d-e7a6-4efd-b043-b1f75f9d9bf9" providerId="ADAL" clId="{A2CB76D7-B005-483C-8DFA-170DC100F4F1}" dt="2023-08-10T13:36:20.180" v="4688"/>
          <ac:cxnSpMkLst>
            <pc:docMk/>
            <pc:sldMk cId="1246502145" sldId="272"/>
            <ac:cxnSpMk id="16" creationId="{A49F8A38-572B-576E-6468-CF5D2DD36349}"/>
          </ac:cxnSpMkLst>
        </pc:cxnChg>
        <pc:cxnChg chg="add mod">
          <ac:chgData name="Van der Bank, DK, Mr [23603526@sun.ac.za]" userId="a7f8be3d-e7a6-4efd-b043-b1f75f9d9bf9" providerId="ADAL" clId="{A2CB76D7-B005-483C-8DFA-170DC100F4F1}" dt="2023-08-10T13:36:20.180" v="4688"/>
          <ac:cxnSpMkLst>
            <pc:docMk/>
            <pc:sldMk cId="1246502145" sldId="272"/>
            <ac:cxnSpMk id="17" creationId="{1695016A-FAF8-8183-DBCE-28B582BB2D2F}"/>
          </ac:cxnSpMkLst>
        </pc:cxnChg>
      </pc:sldChg>
      <pc:sldChg chg="addSp delSp modSp new add del mod">
        <pc:chgData name="Van der Bank, DK, Mr [23603526@sun.ac.za]" userId="a7f8be3d-e7a6-4efd-b043-b1f75f9d9bf9" providerId="ADAL" clId="{A2CB76D7-B005-483C-8DFA-170DC100F4F1}" dt="2023-08-15T07:55:00.978" v="15746" actId="47"/>
        <pc:sldMkLst>
          <pc:docMk/>
          <pc:sldMk cId="1982701350" sldId="273"/>
        </pc:sldMkLst>
        <pc:spChg chg="del">
          <ac:chgData name="Van der Bank, DK, Mr [23603526@sun.ac.za]" userId="a7f8be3d-e7a6-4efd-b043-b1f75f9d9bf9" providerId="ADAL" clId="{A2CB76D7-B005-483C-8DFA-170DC100F4F1}" dt="2023-08-15T07:52:05.534" v="15737" actId="478"/>
          <ac:spMkLst>
            <pc:docMk/>
            <pc:sldMk cId="1982701350" sldId="273"/>
            <ac:spMk id="2" creationId="{3ED9F5D1-322A-76B8-CECD-5403954910F1}"/>
          </ac:spMkLst>
        </pc:spChg>
        <pc:spChg chg="del">
          <ac:chgData name="Van der Bank, DK, Mr [23603526@sun.ac.za]" userId="a7f8be3d-e7a6-4efd-b043-b1f75f9d9bf9" providerId="ADAL" clId="{A2CB76D7-B005-483C-8DFA-170DC100F4F1}" dt="2023-08-15T07:52:05.037" v="15736" actId="478"/>
          <ac:spMkLst>
            <pc:docMk/>
            <pc:sldMk cId="1982701350" sldId="273"/>
            <ac:spMk id="3" creationId="{23031DFF-F878-5222-A7BD-F6AD4334BC80}"/>
          </ac:spMkLst>
        </pc:spChg>
        <pc:picChg chg="add mod">
          <ac:chgData name="Van der Bank, DK, Mr [23603526@sun.ac.za]" userId="a7f8be3d-e7a6-4efd-b043-b1f75f9d9bf9" providerId="ADAL" clId="{A2CB76D7-B005-483C-8DFA-170DC100F4F1}" dt="2023-08-15T07:52:11.271" v="15738"/>
          <ac:picMkLst>
            <pc:docMk/>
            <pc:sldMk cId="1982701350" sldId="273"/>
            <ac:picMk id="4" creationId="{75480DF8-3C5F-032C-C14C-8008FFE1FCD3}"/>
          </ac:picMkLst>
        </pc:picChg>
      </pc:sldChg>
      <pc:sldChg chg="add del">
        <pc:chgData name="Van der Bank, DK, Mr [23603526@sun.ac.za]" userId="a7f8be3d-e7a6-4efd-b043-b1f75f9d9bf9" providerId="ADAL" clId="{A2CB76D7-B005-483C-8DFA-170DC100F4F1}" dt="2023-08-10T13:53:11.185" v="5399"/>
        <pc:sldMkLst>
          <pc:docMk/>
          <pc:sldMk cId="2316371449" sldId="273"/>
        </pc:sldMkLst>
      </pc:sldChg>
      <pc:sldChg chg="add modNotesTx">
        <pc:chgData name="Van der Bank, DK, Mr [23603526@sun.ac.za]" userId="a7f8be3d-e7a6-4efd-b043-b1f75f9d9bf9" providerId="ADAL" clId="{A2CB76D7-B005-483C-8DFA-170DC100F4F1}" dt="2023-08-15T08:26:34.425" v="15748" actId="20577"/>
        <pc:sldMkLst>
          <pc:docMk/>
          <pc:sldMk cId="1573685067" sldId="274"/>
        </pc:sldMkLst>
      </pc:sldChg>
    </pc:docChg>
  </pc:docChgLst>
  <pc:docChgLst>
    <pc:chgData name="Van der Bank, DK, Mr [23603526@sun.ac.za]" userId="a7f8be3d-e7a6-4efd-b043-b1f75f9d9bf9" providerId="ADAL" clId="{EAF3D535-F15C-44AB-A2B1-3BBA22BBD7A5}"/>
    <pc:docChg chg="undo custSel modSld">
      <pc:chgData name="Van der Bank, DK, Mr [23603526@sun.ac.za]" userId="a7f8be3d-e7a6-4efd-b043-b1f75f9d9bf9" providerId="ADAL" clId="{EAF3D535-F15C-44AB-A2B1-3BBA22BBD7A5}" dt="2023-09-20T11:20:19.381" v="7" actId="21"/>
      <pc:docMkLst>
        <pc:docMk/>
      </pc:docMkLst>
      <pc:sldChg chg="addSp delSp modSp mod addAnim delAnim modAnim">
        <pc:chgData name="Van der Bank, DK, Mr [23603526@sun.ac.za]" userId="a7f8be3d-e7a6-4efd-b043-b1f75f9d9bf9" providerId="ADAL" clId="{EAF3D535-F15C-44AB-A2B1-3BBA22BBD7A5}" dt="2023-09-20T11:20:19.381" v="7" actId="21"/>
        <pc:sldMkLst>
          <pc:docMk/>
          <pc:sldMk cId="1821943607" sldId="265"/>
        </pc:sldMkLst>
        <pc:spChg chg="add del mod">
          <ac:chgData name="Van der Bank, DK, Mr [23603526@sun.ac.za]" userId="a7f8be3d-e7a6-4efd-b043-b1f75f9d9bf9" providerId="ADAL" clId="{EAF3D535-F15C-44AB-A2B1-3BBA22BBD7A5}" dt="2023-09-20T11:20:19.381" v="7" actId="21"/>
          <ac:spMkLst>
            <pc:docMk/>
            <pc:sldMk cId="1821943607" sldId="265"/>
            <ac:spMk id="19" creationId="{62DFF538-4B8B-A34C-D5C1-050DEC8CE789}"/>
          </ac:spMkLst>
        </pc:spChg>
        <pc:picChg chg="add del">
          <ac:chgData name="Van der Bank, DK, Mr [23603526@sun.ac.za]" userId="a7f8be3d-e7a6-4efd-b043-b1f75f9d9bf9" providerId="ADAL" clId="{EAF3D535-F15C-44AB-A2B1-3BBA22BBD7A5}" dt="2023-09-20T11:20:19.381" v="7" actId="21"/>
          <ac:picMkLst>
            <pc:docMk/>
            <pc:sldMk cId="1821943607" sldId="265"/>
            <ac:picMk id="5" creationId="{C8601DF8-F226-4CDD-BCD7-B2E91DDE84B8}"/>
          </ac:picMkLst>
        </pc:picChg>
        <pc:picChg chg="add del">
          <ac:chgData name="Van der Bank, DK, Mr [23603526@sun.ac.za]" userId="a7f8be3d-e7a6-4efd-b043-b1f75f9d9bf9" providerId="ADAL" clId="{EAF3D535-F15C-44AB-A2B1-3BBA22BBD7A5}" dt="2023-09-20T11:20:17.793" v="6" actId="22"/>
          <ac:picMkLst>
            <pc:docMk/>
            <pc:sldMk cId="1821943607" sldId="265"/>
            <ac:picMk id="14" creationId="{D8F75FF8-9537-C3B4-9585-AB7ECBCA866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D5C732-002C-4F4C-A1C9-E85570552394}"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71E1D3-B049-473C-8CAB-4E071F19030A}" type="slidenum">
              <a:rPr lang="en-US" smtClean="0"/>
              <a:t>‹#›</a:t>
            </a:fld>
            <a:endParaRPr lang="en-US"/>
          </a:p>
        </p:txBody>
      </p:sp>
    </p:spTree>
    <p:extLst>
      <p:ext uri="{BB962C8B-B14F-4D97-AF65-F5344CB8AC3E}">
        <p14:creationId xmlns:p14="http://schemas.microsoft.com/office/powerpoint/2010/main" val="1659058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a:t>Good afternoon, </a:t>
            </a:r>
            <a:r>
              <a:rPr lang="en-ZA" dirty="0"/>
              <a:t>Prof </a:t>
            </a:r>
            <a:r>
              <a:rPr lang="en-ZA" dirty="0" err="1"/>
              <a:t>Kamper</a:t>
            </a:r>
            <a:r>
              <a:rPr lang="en-ZA" dirty="0"/>
              <a:t> and Prof Evans </a:t>
            </a:r>
          </a:p>
          <a:p>
            <a:endParaRPr lang="en-ZA" dirty="0"/>
          </a:p>
          <a:p>
            <a:r>
              <a:rPr lang="en-ZA" dirty="0"/>
              <a:t>I will give a short presentation on the progress I have made thus far on my </a:t>
            </a:r>
            <a:r>
              <a:rPr lang="en-ZA" dirty="0" err="1"/>
              <a:t>skripsie</a:t>
            </a:r>
            <a:r>
              <a:rPr lang="en-ZA" dirty="0"/>
              <a:t>, which is to solve the game of Tetris using Reinforcement learning.</a:t>
            </a:r>
          </a:p>
          <a:p>
            <a:endParaRPr lang="en-US" dirty="0"/>
          </a:p>
        </p:txBody>
      </p:sp>
      <p:sp>
        <p:nvSpPr>
          <p:cNvPr id="4" name="Slide Number Placeholder 3"/>
          <p:cNvSpPr>
            <a:spLocks noGrp="1"/>
          </p:cNvSpPr>
          <p:nvPr>
            <p:ph type="sldNum" sz="quarter" idx="5"/>
          </p:nvPr>
        </p:nvSpPr>
        <p:spPr/>
        <p:txBody>
          <a:bodyPr/>
          <a:lstStyle/>
          <a:p>
            <a:fld id="{7771E1D3-B049-473C-8CAB-4E071F19030A}" type="slidenum">
              <a:rPr lang="en-US" smtClean="0"/>
              <a:t>1</a:t>
            </a:fld>
            <a:endParaRPr lang="en-US"/>
          </a:p>
        </p:txBody>
      </p:sp>
    </p:spTree>
    <p:extLst>
      <p:ext uri="{BB962C8B-B14F-4D97-AF65-F5344CB8AC3E}">
        <p14:creationId xmlns:p14="http://schemas.microsoft.com/office/powerpoint/2010/main" val="1580966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Before we apply RL to the Tetris environment, we must understand how the playing field works. Thus far I have only worked on a smaller version of Tetris, namely </a:t>
            </a:r>
            <a:r>
              <a:rPr lang="en-ZA" dirty="0" err="1"/>
              <a:t>Melax’s</a:t>
            </a:r>
            <a:r>
              <a:rPr lang="en-ZA" dirty="0"/>
              <a:t> Tetris which is only half the size of normal Tetris and uses simpler pieces. </a:t>
            </a:r>
          </a:p>
          <a:p>
            <a:endParaRPr lang="en-ZA" dirty="0"/>
          </a:p>
          <a:p>
            <a:r>
              <a:rPr lang="en-US" dirty="0"/>
              <a:t>The game field is a matrix of black and white blocks which denote the pieces and the open spaces, respectively. </a:t>
            </a:r>
          </a:p>
          <a:p>
            <a:endParaRPr lang="en-US" dirty="0"/>
          </a:p>
          <a:p>
            <a:r>
              <a:rPr lang="en-US" dirty="0"/>
              <a:t>This allows us to flatten the matrix into a 1x50 state vector </a:t>
            </a:r>
            <a:r>
              <a:rPr lang="en-ZA" dirty="0"/>
              <a:t>that serves as an input to the estimators. Quickly looking at the policy estimator, this neural network will output a 1x4 vector for the action space that either denotes the probability distribution or the expected return for each action. </a:t>
            </a:r>
          </a:p>
          <a:p>
            <a:endParaRPr lang="en-ZA" dirty="0"/>
          </a:p>
          <a:p>
            <a:endParaRPr lang="en-US" dirty="0"/>
          </a:p>
        </p:txBody>
      </p:sp>
      <p:sp>
        <p:nvSpPr>
          <p:cNvPr id="4" name="Slide Number Placeholder 3"/>
          <p:cNvSpPr>
            <a:spLocks noGrp="1"/>
          </p:cNvSpPr>
          <p:nvPr>
            <p:ph type="sldNum" sz="quarter" idx="5"/>
          </p:nvPr>
        </p:nvSpPr>
        <p:spPr/>
        <p:txBody>
          <a:bodyPr/>
          <a:lstStyle/>
          <a:p>
            <a:fld id="{7771E1D3-B049-473C-8CAB-4E071F19030A}" type="slidenum">
              <a:rPr lang="en-US" smtClean="0"/>
              <a:t>10</a:t>
            </a:fld>
            <a:endParaRPr lang="en-US"/>
          </a:p>
        </p:txBody>
      </p:sp>
    </p:spTree>
    <p:extLst>
      <p:ext uri="{BB962C8B-B14F-4D97-AF65-F5344CB8AC3E}">
        <p14:creationId xmlns:p14="http://schemas.microsoft.com/office/powerpoint/2010/main" val="1774610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That serves as an input to the estimators. Quickly looking at the policy estimator, this neural network will output a 1x4 vector for the action space that either denotes the probability distribution or the expected return for each action. </a:t>
            </a:r>
          </a:p>
          <a:p>
            <a:endParaRPr lang="en-ZA" dirty="0"/>
          </a:p>
          <a:p>
            <a:r>
              <a:rPr lang="en-ZA" dirty="0"/>
              <a:t>There are 4 actions that are available to take, namely Rotating the piece, moving the piece left or right or dropping the piece into a position.</a:t>
            </a:r>
          </a:p>
          <a:p>
            <a:endParaRPr lang="en-ZA" dirty="0"/>
          </a:p>
          <a:p>
            <a:r>
              <a:rPr lang="en-ZA" dirty="0"/>
              <a:t>There are three main rewards that can be given to the agent which is +1 for clearing a line, -1 for game over and +0.1 for a time step to encourage the game to play longer.</a:t>
            </a:r>
            <a:endParaRPr lang="en-US" dirty="0"/>
          </a:p>
        </p:txBody>
      </p:sp>
      <p:sp>
        <p:nvSpPr>
          <p:cNvPr id="4" name="Slide Number Placeholder 3"/>
          <p:cNvSpPr>
            <a:spLocks noGrp="1"/>
          </p:cNvSpPr>
          <p:nvPr>
            <p:ph type="sldNum" sz="quarter" idx="5"/>
          </p:nvPr>
        </p:nvSpPr>
        <p:spPr/>
        <p:txBody>
          <a:bodyPr/>
          <a:lstStyle/>
          <a:p>
            <a:fld id="{7771E1D3-B049-473C-8CAB-4E071F19030A}" type="slidenum">
              <a:rPr lang="en-US" smtClean="0"/>
              <a:t>11</a:t>
            </a:fld>
            <a:endParaRPr lang="en-US"/>
          </a:p>
        </p:txBody>
      </p:sp>
    </p:spTree>
    <p:extLst>
      <p:ext uri="{BB962C8B-B14F-4D97-AF65-F5344CB8AC3E}">
        <p14:creationId xmlns:p14="http://schemas.microsoft.com/office/powerpoint/2010/main" val="770268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We can now look at the results of the best DQN method applied to the Tetris environment.</a:t>
            </a:r>
          </a:p>
          <a:p>
            <a:endParaRPr lang="en-ZA" dirty="0"/>
          </a:p>
          <a:p>
            <a:r>
              <a:rPr lang="en-ZA" dirty="0"/>
              <a:t>The Reward for the training is plotted against the timesteps. From this we can see that the training has a strong upward trend and can be left to train for even longer to improve the model.</a:t>
            </a:r>
          </a:p>
          <a:p>
            <a:endParaRPr lang="en-ZA" dirty="0"/>
          </a:p>
          <a:p>
            <a:r>
              <a:rPr lang="en-ZA" dirty="0"/>
              <a:t>We can compare the model at 10000 timesteps where it would take random actions and the model at 2.5 Million steps where it would clear lines consistently.</a:t>
            </a:r>
          </a:p>
          <a:p>
            <a:endParaRPr lang="en-ZA" dirty="0"/>
          </a:p>
          <a:p>
            <a:r>
              <a:rPr lang="en-ZA" dirty="0"/>
              <a:t>Some statistics for the model at the training time of is 2,5 Million steps – this model reached a high score of 324, however only an average score of about 20 lines. The average game also lasts around 150 timesteps.</a:t>
            </a:r>
          </a:p>
          <a:p>
            <a:endParaRPr lang="en-ZA" dirty="0"/>
          </a:p>
          <a:p>
            <a:endParaRPr lang="en-US" dirty="0"/>
          </a:p>
        </p:txBody>
      </p:sp>
      <p:sp>
        <p:nvSpPr>
          <p:cNvPr id="4" name="Slide Number Placeholder 3"/>
          <p:cNvSpPr>
            <a:spLocks noGrp="1"/>
          </p:cNvSpPr>
          <p:nvPr>
            <p:ph type="sldNum" sz="quarter" idx="5"/>
          </p:nvPr>
        </p:nvSpPr>
        <p:spPr/>
        <p:txBody>
          <a:bodyPr/>
          <a:lstStyle/>
          <a:p>
            <a:fld id="{7771E1D3-B049-473C-8CAB-4E071F19030A}" type="slidenum">
              <a:rPr lang="en-US" smtClean="0"/>
              <a:t>12</a:t>
            </a:fld>
            <a:endParaRPr lang="en-US"/>
          </a:p>
        </p:txBody>
      </p:sp>
    </p:spTree>
    <p:extLst>
      <p:ext uri="{BB962C8B-B14F-4D97-AF65-F5344CB8AC3E}">
        <p14:creationId xmlns:p14="http://schemas.microsoft.com/office/powerpoint/2010/main" val="2481907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I also applied PPO to the environment, however so far I have only used the </a:t>
            </a:r>
            <a:r>
              <a:rPr lang="en-ZA" dirty="0" err="1"/>
              <a:t>StableBaselines</a:t>
            </a:r>
            <a:r>
              <a:rPr lang="en-ZA" dirty="0"/>
              <a:t> v3 libraries to do so.</a:t>
            </a:r>
          </a:p>
          <a:p>
            <a:endParaRPr lang="en-ZA" dirty="0"/>
          </a:p>
          <a:p>
            <a:r>
              <a:rPr lang="en-ZA" dirty="0"/>
              <a:t>Once again, the Reward for the training of the model. The trend for this method is upward at a gentler slope than it’s DQ Learning counterpart, however this method is still in the early phase of development and still needs some work.</a:t>
            </a:r>
          </a:p>
          <a:p>
            <a:endParaRPr lang="en-ZA" dirty="0"/>
          </a:p>
          <a:p>
            <a:r>
              <a:rPr lang="en-ZA" dirty="0"/>
              <a:t>Comparing the model at 10000 timesteps we see the model does not perform very well, however at X timesteps the model clears lines consistently.</a:t>
            </a:r>
          </a:p>
          <a:p>
            <a:endParaRPr lang="en-ZA" dirty="0"/>
          </a:p>
          <a:p>
            <a:r>
              <a:rPr lang="en-ZA" dirty="0"/>
              <a:t>Some statistics for the model at the training time of is 2,5 Million steps – this model reached a high score of 324, however only an average score of about 20 lines. The average game also lasts around 150 timesteps.</a:t>
            </a:r>
          </a:p>
          <a:p>
            <a:endParaRPr lang="en-ZA" dirty="0"/>
          </a:p>
          <a:p>
            <a:endParaRPr lang="en-US" dirty="0"/>
          </a:p>
          <a:p>
            <a:endParaRPr lang="en-US" dirty="0"/>
          </a:p>
        </p:txBody>
      </p:sp>
      <p:sp>
        <p:nvSpPr>
          <p:cNvPr id="4" name="Slide Number Placeholder 3"/>
          <p:cNvSpPr>
            <a:spLocks noGrp="1"/>
          </p:cNvSpPr>
          <p:nvPr>
            <p:ph type="sldNum" sz="quarter" idx="5"/>
          </p:nvPr>
        </p:nvSpPr>
        <p:spPr/>
        <p:txBody>
          <a:bodyPr/>
          <a:lstStyle/>
          <a:p>
            <a:fld id="{7771E1D3-B049-473C-8CAB-4E071F19030A}" type="slidenum">
              <a:rPr lang="en-US" smtClean="0"/>
              <a:t>13</a:t>
            </a:fld>
            <a:endParaRPr lang="en-US"/>
          </a:p>
        </p:txBody>
      </p:sp>
    </p:spTree>
    <p:extLst>
      <p:ext uri="{BB962C8B-B14F-4D97-AF65-F5344CB8AC3E}">
        <p14:creationId xmlns:p14="http://schemas.microsoft.com/office/powerpoint/2010/main" val="788965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Lastly, we will look at some of the challenges remaining in this project.</a:t>
            </a:r>
          </a:p>
          <a:p>
            <a:endParaRPr lang="en-ZA" dirty="0"/>
          </a:p>
          <a:p>
            <a:r>
              <a:rPr lang="en-ZA" dirty="0"/>
              <a:t>The first challenge is Sparse Rewards: In the normal 10x20 Tetris environment the models do not clear lines consistently enough through random actions to learn a better policy. The gameplan for this is to use imitation learning for Q-Learning, where a player would create a training set for the model, and reward shaping for both methods to guide the agent in the right direction.</a:t>
            </a:r>
          </a:p>
          <a:p>
            <a:endParaRPr lang="en-ZA" dirty="0"/>
          </a:p>
          <a:p>
            <a:r>
              <a:rPr lang="en-US" dirty="0"/>
              <a:t>The second problem is the large input space that the environment has. This could be mitigated through a CNN, however previous attempts to implement this have proven unsuccessful.</a:t>
            </a:r>
          </a:p>
          <a:p>
            <a:endParaRPr lang="en-US" dirty="0"/>
          </a:p>
          <a:p>
            <a:r>
              <a:rPr lang="en-US" dirty="0"/>
              <a:t>The third problem which is exclusive to PPO is the small replay buffer that it can use, resulting in a long training times. The solution is to vectorize the environment and have multiple games playing in parallel to generate more training data.</a:t>
            </a:r>
          </a:p>
          <a:p>
            <a:endParaRPr lang="en-US" dirty="0"/>
          </a:p>
          <a:p>
            <a:r>
              <a:rPr lang="en-US" dirty="0"/>
              <a:t>Lastly the models take a long time to train and sometimes need to be left overnight. This is the newest issue and will be dealt with once all the methods have been properly setup.</a:t>
            </a:r>
          </a:p>
        </p:txBody>
      </p:sp>
      <p:sp>
        <p:nvSpPr>
          <p:cNvPr id="4" name="Slide Number Placeholder 3"/>
          <p:cNvSpPr>
            <a:spLocks noGrp="1"/>
          </p:cNvSpPr>
          <p:nvPr>
            <p:ph type="sldNum" sz="quarter" idx="5"/>
          </p:nvPr>
        </p:nvSpPr>
        <p:spPr/>
        <p:txBody>
          <a:bodyPr/>
          <a:lstStyle/>
          <a:p>
            <a:fld id="{7771E1D3-B049-473C-8CAB-4E071F19030A}" type="slidenum">
              <a:rPr lang="en-US" smtClean="0"/>
              <a:t>14</a:t>
            </a:fld>
            <a:endParaRPr lang="en-US"/>
          </a:p>
        </p:txBody>
      </p:sp>
    </p:spTree>
    <p:extLst>
      <p:ext uri="{BB962C8B-B14F-4D97-AF65-F5344CB8AC3E}">
        <p14:creationId xmlns:p14="http://schemas.microsoft.com/office/powerpoint/2010/main" val="3806190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71E1D3-B049-473C-8CAB-4E071F19030A}" type="slidenum">
              <a:rPr lang="en-US" smtClean="0"/>
              <a:t>15</a:t>
            </a:fld>
            <a:endParaRPr lang="en-US"/>
          </a:p>
        </p:txBody>
      </p:sp>
    </p:spTree>
    <p:extLst>
      <p:ext uri="{BB962C8B-B14F-4D97-AF65-F5344CB8AC3E}">
        <p14:creationId xmlns:p14="http://schemas.microsoft.com/office/powerpoint/2010/main" val="3067059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In this presentation I will give an introduction to what RL is and how the interactions between the different components of this machine learning strategy interacts.</a:t>
            </a:r>
          </a:p>
          <a:p>
            <a:endParaRPr lang="en-ZA" dirty="0"/>
          </a:p>
          <a:p>
            <a:r>
              <a:rPr lang="en-ZA" dirty="0"/>
              <a:t>Then I will go through the basic concepts of RL and explore the technical side thereof.</a:t>
            </a:r>
          </a:p>
          <a:p>
            <a:endParaRPr lang="en-ZA" dirty="0"/>
          </a:p>
          <a:p>
            <a:r>
              <a:rPr lang="en-US" dirty="0"/>
              <a:t>Lastly I will look at how the RL is applied to the Tetris environment and analyze the results and challenges thus far.</a:t>
            </a:r>
          </a:p>
        </p:txBody>
      </p:sp>
      <p:sp>
        <p:nvSpPr>
          <p:cNvPr id="4" name="Slide Number Placeholder 3"/>
          <p:cNvSpPr>
            <a:spLocks noGrp="1"/>
          </p:cNvSpPr>
          <p:nvPr>
            <p:ph type="sldNum" sz="quarter" idx="5"/>
          </p:nvPr>
        </p:nvSpPr>
        <p:spPr/>
        <p:txBody>
          <a:bodyPr/>
          <a:lstStyle/>
          <a:p>
            <a:fld id="{7771E1D3-B049-473C-8CAB-4E071F19030A}" type="slidenum">
              <a:rPr lang="en-US" smtClean="0"/>
              <a:t>2</a:t>
            </a:fld>
            <a:endParaRPr lang="en-US"/>
          </a:p>
        </p:txBody>
      </p:sp>
    </p:spTree>
    <p:extLst>
      <p:ext uri="{BB962C8B-B14F-4D97-AF65-F5344CB8AC3E}">
        <p14:creationId xmlns:p14="http://schemas.microsoft.com/office/powerpoint/2010/main" val="1212920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RL has two main components, the Environment which will be affected and an agent which will explore the environment. </a:t>
            </a:r>
          </a:p>
          <a:p>
            <a:endParaRPr lang="en-ZA" dirty="0"/>
          </a:p>
          <a:p>
            <a:r>
              <a:rPr lang="en-ZA" dirty="0"/>
              <a:t>In our case the environment will be the Tetris game. The agent will be some estimator or function such as a neural network that takes has an input and output.</a:t>
            </a:r>
          </a:p>
          <a:p>
            <a:endParaRPr lang="en-ZA" dirty="0"/>
          </a:p>
          <a:p>
            <a:r>
              <a:rPr lang="en-ZA" dirty="0"/>
              <a:t>The environment will provide the agent with an observation or state, which will serve as an input to the agent. The agent will then generate an output, namely the action for the given the input state. This action will then affect the environment in some way.</a:t>
            </a:r>
          </a:p>
          <a:p>
            <a:endParaRPr lang="en-ZA" dirty="0"/>
          </a:p>
          <a:p>
            <a:r>
              <a:rPr lang="en-ZA" dirty="0"/>
              <a:t>The environment will now provide the next state and a reward, giving the agent feedback on the quality of the action that it has chosen. The agent will then update the function or policy that it used to choose the action based on this feedback. The agent will also use a value function to determine how good it is to be in state that it reached and use this to further update the policy to maximize the reward that it would receive in the future.</a:t>
            </a:r>
          </a:p>
          <a:p>
            <a:endParaRPr lang="en-ZA" dirty="0"/>
          </a:p>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This structure is based on the Markov Decision Processes. This means that this is a process </a:t>
            </a:r>
            <a:r>
              <a:rPr lang="en-ZA" sz="1200" dirty="0"/>
              <a:t>in which the next state can be known by only knowing the information of the previous state.</a:t>
            </a:r>
            <a:endParaRPr lang="en-US" sz="1200" dirty="0"/>
          </a:p>
          <a:p>
            <a:endParaRPr lang="en-ZA" dirty="0"/>
          </a:p>
        </p:txBody>
      </p:sp>
      <p:sp>
        <p:nvSpPr>
          <p:cNvPr id="4" name="Slide Number Placeholder 3"/>
          <p:cNvSpPr>
            <a:spLocks noGrp="1"/>
          </p:cNvSpPr>
          <p:nvPr>
            <p:ph type="sldNum" sz="quarter" idx="5"/>
          </p:nvPr>
        </p:nvSpPr>
        <p:spPr/>
        <p:txBody>
          <a:bodyPr/>
          <a:lstStyle/>
          <a:p>
            <a:fld id="{7771E1D3-B049-473C-8CAB-4E071F19030A}" type="slidenum">
              <a:rPr lang="en-US" smtClean="0"/>
              <a:t>3</a:t>
            </a:fld>
            <a:endParaRPr lang="en-US"/>
          </a:p>
        </p:txBody>
      </p:sp>
    </p:spTree>
    <p:extLst>
      <p:ext uri="{BB962C8B-B14F-4D97-AF65-F5344CB8AC3E}">
        <p14:creationId xmlns:p14="http://schemas.microsoft.com/office/powerpoint/2010/main" val="350119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An important concept to understand in RL is the Policy of the agent. This describes how the agent chooses the actions from the input states and can formally be defined as the </a:t>
            </a:r>
            <a:r>
              <a:rPr lang="en-ZA" sz="1200" dirty="0"/>
              <a:t>mapping of the input environment observation to a probability distribution of the available actions that can be taken.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ZA" sz="1200" dirty="0"/>
              <a:t>An is denoted by pi in the following function. But what does this mean?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ZA" sz="1200" dirty="0"/>
              <a:t>Let's look a bit closer at the agent that we are using, this agent is nothing more than a function or a non-linear approximator such as a neural network, which will take the current state as the input to the function and output either a probability distribution of the actions or the expected future reward for all the available actions in the environment.</a:t>
            </a:r>
            <a:endParaRPr lang="en-US" sz="1200" dirty="0"/>
          </a:p>
          <a:p>
            <a:endParaRPr lang="en-US" dirty="0"/>
          </a:p>
        </p:txBody>
      </p:sp>
      <p:sp>
        <p:nvSpPr>
          <p:cNvPr id="4" name="Slide Number Placeholder 3"/>
          <p:cNvSpPr>
            <a:spLocks noGrp="1"/>
          </p:cNvSpPr>
          <p:nvPr>
            <p:ph type="sldNum" sz="quarter" idx="5"/>
          </p:nvPr>
        </p:nvSpPr>
        <p:spPr/>
        <p:txBody>
          <a:bodyPr/>
          <a:lstStyle/>
          <a:p>
            <a:fld id="{7771E1D3-B049-473C-8CAB-4E071F19030A}" type="slidenum">
              <a:rPr lang="en-US" smtClean="0"/>
              <a:t>4</a:t>
            </a:fld>
            <a:endParaRPr lang="en-US"/>
          </a:p>
        </p:txBody>
      </p:sp>
    </p:spTree>
    <p:extLst>
      <p:ext uri="{BB962C8B-B14F-4D97-AF65-F5344CB8AC3E}">
        <p14:creationId xmlns:p14="http://schemas.microsoft.com/office/powerpoint/2010/main" val="1622987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This differs somewhat from the value function, which aims to estimate the value of being in a specific state. </a:t>
            </a:r>
          </a:p>
          <a:p>
            <a:endParaRPr lang="en-ZA" dirty="0"/>
          </a:p>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In other words, this is the m</a:t>
            </a:r>
            <a:r>
              <a:rPr lang="en-ZA" sz="1200" dirty="0"/>
              <a:t>apping of the input environment observation (or action-value pair) to the expected future reward (value) of the current policy and is denoted by </a:t>
            </a:r>
            <a:r>
              <a:rPr lang="en-ZA" sz="1200" dirty="0" err="1"/>
              <a:t>v_f</a:t>
            </a:r>
            <a:r>
              <a:rPr lang="en-ZA" sz="1200" dirty="0"/>
              <a:t>  in the following function.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ZA" sz="1200" dirty="0"/>
              <a:t>The </a:t>
            </a:r>
            <a:r>
              <a:rPr lang="en-ZA" sz="1200" dirty="0" err="1"/>
              <a:t>G_t</a:t>
            </a:r>
            <a:r>
              <a:rPr lang="en-ZA" sz="1200" dirty="0"/>
              <a:t> represents the expected discounted return and is the sum of all the expected future rewards that the agent will receive given that it is starting in the input state 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ZA" sz="1200" dirty="0"/>
              <a:t>The value function works much the same as the policy in that it has a function or estimator, with the same weights and biases as the policy estimator. It also has a state as the input, but this time instead of producing multiple outputs for each of the available actions, the estimator will have one output which is the expected future reward of the current input state.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7771E1D3-B049-473C-8CAB-4E071F19030A}" type="slidenum">
              <a:rPr lang="en-US" smtClean="0"/>
              <a:t>5</a:t>
            </a:fld>
            <a:endParaRPr lang="en-US"/>
          </a:p>
        </p:txBody>
      </p:sp>
    </p:spTree>
    <p:extLst>
      <p:ext uri="{BB962C8B-B14F-4D97-AF65-F5344CB8AC3E}">
        <p14:creationId xmlns:p14="http://schemas.microsoft.com/office/powerpoint/2010/main" val="1815418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The relationship between the policy and the value function is important as this is the method in which the RL agent will be updated to learn the correct actions for the input states to maximise the reward that it receives.</a:t>
            </a:r>
          </a:p>
          <a:p>
            <a:endParaRPr lang="en-ZA" dirty="0"/>
          </a:p>
          <a:p>
            <a:r>
              <a:rPr lang="en-ZA" dirty="0"/>
              <a:t>We start with the policy estimator and the value estimator that have the same weights and biases. The policy estimator takes the current state as an input. </a:t>
            </a:r>
          </a:p>
          <a:p>
            <a:endParaRPr lang="en-ZA" dirty="0"/>
          </a:p>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The policy estimator will produce an action from this input state. The action will then change the environment and this next state is fed to the value estimator.</a:t>
            </a:r>
          </a:p>
          <a:p>
            <a:r>
              <a:rPr lang="en-ZA" dirty="0"/>
              <a:t>The value function will produce an estimation of the value of reaching the next state. The environment will also produce a reward and will be combined with the value estimation in the loss function to produce the error of the estimators. </a:t>
            </a:r>
          </a:p>
          <a:p>
            <a:r>
              <a:rPr lang="en-ZA" dirty="0"/>
              <a:t>This error will then be used to backpropagate through the networks and update the weights and biases.</a:t>
            </a:r>
          </a:p>
          <a:p>
            <a:endParaRPr lang="en-ZA" dirty="0"/>
          </a:p>
          <a:p>
            <a:endParaRPr lang="en-US" dirty="0"/>
          </a:p>
        </p:txBody>
      </p:sp>
      <p:sp>
        <p:nvSpPr>
          <p:cNvPr id="4" name="Slide Number Placeholder 3"/>
          <p:cNvSpPr>
            <a:spLocks noGrp="1"/>
          </p:cNvSpPr>
          <p:nvPr>
            <p:ph type="sldNum" sz="quarter" idx="5"/>
          </p:nvPr>
        </p:nvSpPr>
        <p:spPr/>
        <p:txBody>
          <a:bodyPr/>
          <a:lstStyle/>
          <a:p>
            <a:fld id="{7771E1D3-B049-473C-8CAB-4E071F19030A}" type="slidenum">
              <a:rPr lang="en-US" smtClean="0"/>
              <a:t>6</a:t>
            </a:fld>
            <a:endParaRPr lang="en-US"/>
          </a:p>
        </p:txBody>
      </p:sp>
    </p:spTree>
    <p:extLst>
      <p:ext uri="{BB962C8B-B14F-4D97-AF65-F5344CB8AC3E}">
        <p14:creationId xmlns:p14="http://schemas.microsoft.com/office/powerpoint/2010/main" val="2949979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There are many types of RL, but the only category that I will be focusing on is the Model Free Methods and the two main methods in this category is Q – Learning and Policy Optimization.</a:t>
            </a:r>
          </a:p>
          <a:p>
            <a:endParaRPr lang="en-ZA" dirty="0"/>
          </a:p>
          <a:p>
            <a:r>
              <a:rPr lang="en-ZA" dirty="0"/>
              <a:t>For both methods there are two estimators that take states as inputs. These can be labelled as the policy and value estimators.</a:t>
            </a:r>
          </a:p>
          <a:p>
            <a:endParaRPr lang="en-ZA" dirty="0"/>
          </a:p>
          <a:p>
            <a:r>
              <a:rPr lang="en-ZA" dirty="0"/>
              <a:t>Focussing on just Q – Learning, the policy will produce the Q values for each of the available actions and the value function will produce the approximated Q-value of the input state. This can be denoted in the following format.</a:t>
            </a:r>
          </a:p>
          <a:p>
            <a:endParaRPr lang="en-ZA" dirty="0"/>
          </a:p>
          <a:p>
            <a:r>
              <a:rPr lang="en-ZA" dirty="0"/>
              <a:t>An Action is chosen by choosing the option that will yield the maximum reward.</a:t>
            </a:r>
          </a:p>
          <a:p>
            <a:endParaRPr lang="en-ZA" dirty="0"/>
          </a:p>
          <a:p>
            <a:r>
              <a:rPr lang="en-ZA" dirty="0"/>
              <a:t>The networks are updated through the loss function that compares the TD Targets and the State-Action Pairs.</a:t>
            </a:r>
            <a:endParaRPr lang="en-US" dirty="0"/>
          </a:p>
        </p:txBody>
      </p:sp>
      <p:sp>
        <p:nvSpPr>
          <p:cNvPr id="4" name="Slide Number Placeholder 3"/>
          <p:cNvSpPr>
            <a:spLocks noGrp="1"/>
          </p:cNvSpPr>
          <p:nvPr>
            <p:ph type="sldNum" sz="quarter" idx="5"/>
          </p:nvPr>
        </p:nvSpPr>
        <p:spPr/>
        <p:txBody>
          <a:bodyPr/>
          <a:lstStyle/>
          <a:p>
            <a:fld id="{7771E1D3-B049-473C-8CAB-4E071F19030A}" type="slidenum">
              <a:rPr lang="en-US" smtClean="0"/>
              <a:t>7</a:t>
            </a:fld>
            <a:endParaRPr lang="en-US"/>
          </a:p>
        </p:txBody>
      </p:sp>
    </p:spTree>
    <p:extLst>
      <p:ext uri="{BB962C8B-B14F-4D97-AF65-F5344CB8AC3E}">
        <p14:creationId xmlns:p14="http://schemas.microsoft.com/office/powerpoint/2010/main" val="1206166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For the policy optimization however, the policy estimator will produce a probability distribution for all the available actions. An action is selected by sampling from this distribution.</a:t>
            </a:r>
          </a:p>
          <a:p>
            <a:endParaRPr lang="en-ZA" dirty="0"/>
          </a:p>
          <a:p>
            <a:r>
              <a:rPr lang="en-ZA" dirty="0"/>
              <a:t>The value estimator will then estimate the value of the action taken and use this parameter to update the networks through policy gradient methods.</a:t>
            </a:r>
            <a:endParaRPr lang="en-US" dirty="0"/>
          </a:p>
        </p:txBody>
      </p:sp>
      <p:sp>
        <p:nvSpPr>
          <p:cNvPr id="4" name="Slide Number Placeholder 3"/>
          <p:cNvSpPr>
            <a:spLocks noGrp="1"/>
          </p:cNvSpPr>
          <p:nvPr>
            <p:ph type="sldNum" sz="quarter" idx="5"/>
          </p:nvPr>
        </p:nvSpPr>
        <p:spPr/>
        <p:txBody>
          <a:bodyPr/>
          <a:lstStyle/>
          <a:p>
            <a:fld id="{7771E1D3-B049-473C-8CAB-4E071F19030A}" type="slidenum">
              <a:rPr lang="en-US" smtClean="0"/>
              <a:t>8</a:t>
            </a:fld>
            <a:endParaRPr lang="en-US"/>
          </a:p>
        </p:txBody>
      </p:sp>
    </p:spTree>
    <p:extLst>
      <p:ext uri="{BB962C8B-B14F-4D97-AF65-F5344CB8AC3E}">
        <p14:creationId xmlns:p14="http://schemas.microsoft.com/office/powerpoint/2010/main" val="3910865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Another thing to note is that…</a:t>
            </a:r>
            <a:endParaRPr lang="en-US" dirty="0"/>
          </a:p>
        </p:txBody>
      </p:sp>
      <p:sp>
        <p:nvSpPr>
          <p:cNvPr id="4" name="Slide Number Placeholder 3"/>
          <p:cNvSpPr>
            <a:spLocks noGrp="1"/>
          </p:cNvSpPr>
          <p:nvPr>
            <p:ph type="sldNum" sz="quarter" idx="5"/>
          </p:nvPr>
        </p:nvSpPr>
        <p:spPr/>
        <p:txBody>
          <a:bodyPr/>
          <a:lstStyle/>
          <a:p>
            <a:fld id="{7771E1D3-B049-473C-8CAB-4E071F19030A}" type="slidenum">
              <a:rPr lang="en-US" smtClean="0"/>
              <a:t>9</a:t>
            </a:fld>
            <a:endParaRPr lang="en-US"/>
          </a:p>
        </p:txBody>
      </p:sp>
    </p:spTree>
    <p:extLst>
      <p:ext uri="{BB962C8B-B14F-4D97-AF65-F5344CB8AC3E}">
        <p14:creationId xmlns:p14="http://schemas.microsoft.com/office/powerpoint/2010/main" val="4153464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6F85-32A8-947B-43AB-9F8C40CDA9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A48B92-439E-2135-E388-5B8A15211B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42585B-07FE-9CC0-C6D6-9857C6C754FA}"/>
              </a:ext>
            </a:extLst>
          </p:cNvPr>
          <p:cNvSpPr>
            <a:spLocks noGrp="1"/>
          </p:cNvSpPr>
          <p:nvPr>
            <p:ph type="dt" sz="half" idx="10"/>
          </p:nvPr>
        </p:nvSpPr>
        <p:spPr/>
        <p:txBody>
          <a:bodyPr/>
          <a:lstStyle/>
          <a:p>
            <a:fld id="{54633701-4F76-4720-BA41-FB3937F3D297}" type="datetimeFigureOut">
              <a:rPr lang="en-US" smtClean="0"/>
              <a:t>9/20/2023</a:t>
            </a:fld>
            <a:endParaRPr lang="en-US"/>
          </a:p>
        </p:txBody>
      </p:sp>
      <p:sp>
        <p:nvSpPr>
          <p:cNvPr id="5" name="Footer Placeholder 4">
            <a:extLst>
              <a:ext uri="{FF2B5EF4-FFF2-40B4-BE49-F238E27FC236}">
                <a16:creationId xmlns:a16="http://schemas.microsoft.com/office/drawing/2014/main" id="{36D4B794-9128-D2FA-83E6-83A7EFA7F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8A635-5248-9195-742F-AD8C47817453}"/>
              </a:ext>
            </a:extLst>
          </p:cNvPr>
          <p:cNvSpPr>
            <a:spLocks noGrp="1"/>
          </p:cNvSpPr>
          <p:nvPr>
            <p:ph type="sldNum" sz="quarter" idx="12"/>
          </p:nvPr>
        </p:nvSpPr>
        <p:spPr/>
        <p:txBody>
          <a:bodyPr/>
          <a:lstStyle/>
          <a:p>
            <a:fld id="{9B5AEC5C-1C28-4026-BB4D-0CF45460F3F9}" type="slidenum">
              <a:rPr lang="en-US" smtClean="0"/>
              <a:t>‹#›</a:t>
            </a:fld>
            <a:endParaRPr lang="en-US"/>
          </a:p>
        </p:txBody>
      </p:sp>
    </p:spTree>
    <p:extLst>
      <p:ext uri="{BB962C8B-B14F-4D97-AF65-F5344CB8AC3E}">
        <p14:creationId xmlns:p14="http://schemas.microsoft.com/office/powerpoint/2010/main" val="101956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8DDF9-88D9-904F-86E8-58654CD685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445E6D-0E02-0AF3-2AE5-B846EDFBC8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1868F-7BC1-32B6-392F-971FA37D7E37}"/>
              </a:ext>
            </a:extLst>
          </p:cNvPr>
          <p:cNvSpPr>
            <a:spLocks noGrp="1"/>
          </p:cNvSpPr>
          <p:nvPr>
            <p:ph type="dt" sz="half" idx="10"/>
          </p:nvPr>
        </p:nvSpPr>
        <p:spPr/>
        <p:txBody>
          <a:bodyPr/>
          <a:lstStyle/>
          <a:p>
            <a:fld id="{54633701-4F76-4720-BA41-FB3937F3D297}" type="datetimeFigureOut">
              <a:rPr lang="en-US" smtClean="0"/>
              <a:t>9/20/2023</a:t>
            </a:fld>
            <a:endParaRPr lang="en-US"/>
          </a:p>
        </p:txBody>
      </p:sp>
      <p:sp>
        <p:nvSpPr>
          <p:cNvPr id="5" name="Footer Placeholder 4">
            <a:extLst>
              <a:ext uri="{FF2B5EF4-FFF2-40B4-BE49-F238E27FC236}">
                <a16:creationId xmlns:a16="http://schemas.microsoft.com/office/drawing/2014/main" id="{BCCCA524-463F-8E87-DC2E-B699D9E36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FAD9F-D272-4D93-E737-6D740AAD2A33}"/>
              </a:ext>
            </a:extLst>
          </p:cNvPr>
          <p:cNvSpPr>
            <a:spLocks noGrp="1"/>
          </p:cNvSpPr>
          <p:nvPr>
            <p:ph type="sldNum" sz="quarter" idx="12"/>
          </p:nvPr>
        </p:nvSpPr>
        <p:spPr/>
        <p:txBody>
          <a:bodyPr/>
          <a:lstStyle/>
          <a:p>
            <a:fld id="{9B5AEC5C-1C28-4026-BB4D-0CF45460F3F9}" type="slidenum">
              <a:rPr lang="en-US" smtClean="0"/>
              <a:t>‹#›</a:t>
            </a:fld>
            <a:endParaRPr lang="en-US"/>
          </a:p>
        </p:txBody>
      </p:sp>
    </p:spTree>
    <p:extLst>
      <p:ext uri="{BB962C8B-B14F-4D97-AF65-F5344CB8AC3E}">
        <p14:creationId xmlns:p14="http://schemas.microsoft.com/office/powerpoint/2010/main" val="3242685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9A4CD3-B4AA-AE19-997E-7B8D8369C5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E507C6-1A53-EB25-57F0-776D7641FB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5C28B5-1A1C-53F7-1492-1C35F4E65875}"/>
              </a:ext>
            </a:extLst>
          </p:cNvPr>
          <p:cNvSpPr>
            <a:spLocks noGrp="1"/>
          </p:cNvSpPr>
          <p:nvPr>
            <p:ph type="dt" sz="half" idx="10"/>
          </p:nvPr>
        </p:nvSpPr>
        <p:spPr/>
        <p:txBody>
          <a:bodyPr/>
          <a:lstStyle/>
          <a:p>
            <a:fld id="{54633701-4F76-4720-BA41-FB3937F3D297}" type="datetimeFigureOut">
              <a:rPr lang="en-US" smtClean="0"/>
              <a:t>9/20/2023</a:t>
            </a:fld>
            <a:endParaRPr lang="en-US"/>
          </a:p>
        </p:txBody>
      </p:sp>
      <p:sp>
        <p:nvSpPr>
          <p:cNvPr id="5" name="Footer Placeholder 4">
            <a:extLst>
              <a:ext uri="{FF2B5EF4-FFF2-40B4-BE49-F238E27FC236}">
                <a16:creationId xmlns:a16="http://schemas.microsoft.com/office/drawing/2014/main" id="{A6DEEE2E-A46A-9CF6-ABCA-09380288E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46513-22D7-90A8-0C50-1597FC224C0F}"/>
              </a:ext>
            </a:extLst>
          </p:cNvPr>
          <p:cNvSpPr>
            <a:spLocks noGrp="1"/>
          </p:cNvSpPr>
          <p:nvPr>
            <p:ph type="sldNum" sz="quarter" idx="12"/>
          </p:nvPr>
        </p:nvSpPr>
        <p:spPr/>
        <p:txBody>
          <a:bodyPr/>
          <a:lstStyle/>
          <a:p>
            <a:fld id="{9B5AEC5C-1C28-4026-BB4D-0CF45460F3F9}" type="slidenum">
              <a:rPr lang="en-US" smtClean="0"/>
              <a:t>‹#›</a:t>
            </a:fld>
            <a:endParaRPr lang="en-US"/>
          </a:p>
        </p:txBody>
      </p:sp>
    </p:spTree>
    <p:extLst>
      <p:ext uri="{BB962C8B-B14F-4D97-AF65-F5344CB8AC3E}">
        <p14:creationId xmlns:p14="http://schemas.microsoft.com/office/powerpoint/2010/main" val="657740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4170E-CC3E-B157-235F-385B28AB75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2679FA-8A83-4A15-EB5D-DBF9A7043E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FE95D0-88BE-0F9F-BC0F-4B9439E4641B}"/>
              </a:ext>
            </a:extLst>
          </p:cNvPr>
          <p:cNvSpPr>
            <a:spLocks noGrp="1"/>
          </p:cNvSpPr>
          <p:nvPr>
            <p:ph type="dt" sz="half" idx="10"/>
          </p:nvPr>
        </p:nvSpPr>
        <p:spPr/>
        <p:txBody>
          <a:bodyPr/>
          <a:lstStyle/>
          <a:p>
            <a:fld id="{54633701-4F76-4720-BA41-FB3937F3D297}" type="datetimeFigureOut">
              <a:rPr lang="en-US" smtClean="0"/>
              <a:t>9/20/2023</a:t>
            </a:fld>
            <a:endParaRPr lang="en-US"/>
          </a:p>
        </p:txBody>
      </p:sp>
      <p:sp>
        <p:nvSpPr>
          <p:cNvPr id="5" name="Footer Placeholder 4">
            <a:extLst>
              <a:ext uri="{FF2B5EF4-FFF2-40B4-BE49-F238E27FC236}">
                <a16:creationId xmlns:a16="http://schemas.microsoft.com/office/drawing/2014/main" id="{4C85CD58-4F1D-2C3E-878F-9EDC29E25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0AEE2-6728-35CB-5991-0E97F7C3CA72}"/>
              </a:ext>
            </a:extLst>
          </p:cNvPr>
          <p:cNvSpPr>
            <a:spLocks noGrp="1"/>
          </p:cNvSpPr>
          <p:nvPr>
            <p:ph type="sldNum" sz="quarter" idx="12"/>
          </p:nvPr>
        </p:nvSpPr>
        <p:spPr/>
        <p:txBody>
          <a:bodyPr/>
          <a:lstStyle/>
          <a:p>
            <a:fld id="{9B5AEC5C-1C28-4026-BB4D-0CF45460F3F9}" type="slidenum">
              <a:rPr lang="en-US" smtClean="0"/>
              <a:t>‹#›</a:t>
            </a:fld>
            <a:endParaRPr lang="en-US"/>
          </a:p>
        </p:txBody>
      </p:sp>
    </p:spTree>
    <p:extLst>
      <p:ext uri="{BB962C8B-B14F-4D97-AF65-F5344CB8AC3E}">
        <p14:creationId xmlns:p14="http://schemas.microsoft.com/office/powerpoint/2010/main" val="4161047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1AF9D-45B9-F2A5-8084-4D5DB1E381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329114-E569-9961-6B4C-C2FEF7A13B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D33171-C714-58A9-02C1-F0A9973457AD}"/>
              </a:ext>
            </a:extLst>
          </p:cNvPr>
          <p:cNvSpPr>
            <a:spLocks noGrp="1"/>
          </p:cNvSpPr>
          <p:nvPr>
            <p:ph type="dt" sz="half" idx="10"/>
          </p:nvPr>
        </p:nvSpPr>
        <p:spPr/>
        <p:txBody>
          <a:bodyPr/>
          <a:lstStyle/>
          <a:p>
            <a:fld id="{54633701-4F76-4720-BA41-FB3937F3D297}" type="datetimeFigureOut">
              <a:rPr lang="en-US" smtClean="0"/>
              <a:t>9/20/2023</a:t>
            </a:fld>
            <a:endParaRPr lang="en-US"/>
          </a:p>
        </p:txBody>
      </p:sp>
      <p:sp>
        <p:nvSpPr>
          <p:cNvPr id="5" name="Footer Placeholder 4">
            <a:extLst>
              <a:ext uri="{FF2B5EF4-FFF2-40B4-BE49-F238E27FC236}">
                <a16:creationId xmlns:a16="http://schemas.microsoft.com/office/drawing/2014/main" id="{5FE5368C-9960-BC78-4839-15EE22915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184BD-1937-3FC7-B5FE-BD3576797883}"/>
              </a:ext>
            </a:extLst>
          </p:cNvPr>
          <p:cNvSpPr>
            <a:spLocks noGrp="1"/>
          </p:cNvSpPr>
          <p:nvPr>
            <p:ph type="sldNum" sz="quarter" idx="12"/>
          </p:nvPr>
        </p:nvSpPr>
        <p:spPr/>
        <p:txBody>
          <a:bodyPr/>
          <a:lstStyle/>
          <a:p>
            <a:fld id="{9B5AEC5C-1C28-4026-BB4D-0CF45460F3F9}" type="slidenum">
              <a:rPr lang="en-US" smtClean="0"/>
              <a:t>‹#›</a:t>
            </a:fld>
            <a:endParaRPr lang="en-US"/>
          </a:p>
        </p:txBody>
      </p:sp>
    </p:spTree>
    <p:extLst>
      <p:ext uri="{BB962C8B-B14F-4D97-AF65-F5344CB8AC3E}">
        <p14:creationId xmlns:p14="http://schemas.microsoft.com/office/powerpoint/2010/main" val="1502945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4474-693B-3646-2354-EE1AA79405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31429B-9823-00C7-1D3B-3A0138F042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7FE383-A61C-1DD6-5D46-BD5FC7AAD4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AE4552-3129-9F54-AE54-B4F9C4D77A00}"/>
              </a:ext>
            </a:extLst>
          </p:cNvPr>
          <p:cNvSpPr>
            <a:spLocks noGrp="1"/>
          </p:cNvSpPr>
          <p:nvPr>
            <p:ph type="dt" sz="half" idx="10"/>
          </p:nvPr>
        </p:nvSpPr>
        <p:spPr/>
        <p:txBody>
          <a:bodyPr/>
          <a:lstStyle/>
          <a:p>
            <a:fld id="{54633701-4F76-4720-BA41-FB3937F3D297}" type="datetimeFigureOut">
              <a:rPr lang="en-US" smtClean="0"/>
              <a:t>9/20/2023</a:t>
            </a:fld>
            <a:endParaRPr lang="en-US"/>
          </a:p>
        </p:txBody>
      </p:sp>
      <p:sp>
        <p:nvSpPr>
          <p:cNvPr id="6" name="Footer Placeholder 5">
            <a:extLst>
              <a:ext uri="{FF2B5EF4-FFF2-40B4-BE49-F238E27FC236}">
                <a16:creationId xmlns:a16="http://schemas.microsoft.com/office/drawing/2014/main" id="{53D255B1-DCAE-8B11-2224-8B2327EE5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9A4E67-577F-78EE-29D5-AFDF19234712}"/>
              </a:ext>
            </a:extLst>
          </p:cNvPr>
          <p:cNvSpPr>
            <a:spLocks noGrp="1"/>
          </p:cNvSpPr>
          <p:nvPr>
            <p:ph type="sldNum" sz="quarter" idx="12"/>
          </p:nvPr>
        </p:nvSpPr>
        <p:spPr/>
        <p:txBody>
          <a:bodyPr/>
          <a:lstStyle/>
          <a:p>
            <a:fld id="{9B5AEC5C-1C28-4026-BB4D-0CF45460F3F9}" type="slidenum">
              <a:rPr lang="en-US" smtClean="0"/>
              <a:t>‹#›</a:t>
            </a:fld>
            <a:endParaRPr lang="en-US"/>
          </a:p>
        </p:txBody>
      </p:sp>
    </p:spTree>
    <p:extLst>
      <p:ext uri="{BB962C8B-B14F-4D97-AF65-F5344CB8AC3E}">
        <p14:creationId xmlns:p14="http://schemas.microsoft.com/office/powerpoint/2010/main" val="1695963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9105-1AE7-DC35-0BA0-90DAA23712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75E457-CFD8-6065-BE57-A69C048B90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1EE332-7506-F454-CBAB-A5576E4694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DD3E0C-CD33-CB42-150B-ED5745D694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6EA0CF-5293-FB77-7D09-9A7F884CED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0B0A06-46A8-8B20-86A6-F11EB195DF18}"/>
              </a:ext>
            </a:extLst>
          </p:cNvPr>
          <p:cNvSpPr>
            <a:spLocks noGrp="1"/>
          </p:cNvSpPr>
          <p:nvPr>
            <p:ph type="dt" sz="half" idx="10"/>
          </p:nvPr>
        </p:nvSpPr>
        <p:spPr/>
        <p:txBody>
          <a:bodyPr/>
          <a:lstStyle/>
          <a:p>
            <a:fld id="{54633701-4F76-4720-BA41-FB3937F3D297}" type="datetimeFigureOut">
              <a:rPr lang="en-US" smtClean="0"/>
              <a:t>9/20/2023</a:t>
            </a:fld>
            <a:endParaRPr lang="en-US"/>
          </a:p>
        </p:txBody>
      </p:sp>
      <p:sp>
        <p:nvSpPr>
          <p:cNvPr id="8" name="Footer Placeholder 7">
            <a:extLst>
              <a:ext uri="{FF2B5EF4-FFF2-40B4-BE49-F238E27FC236}">
                <a16:creationId xmlns:a16="http://schemas.microsoft.com/office/drawing/2014/main" id="{160D121E-3337-80A7-8496-326F10D8F8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386CE7-361B-EACB-91CD-2CA1504E12FD}"/>
              </a:ext>
            </a:extLst>
          </p:cNvPr>
          <p:cNvSpPr>
            <a:spLocks noGrp="1"/>
          </p:cNvSpPr>
          <p:nvPr>
            <p:ph type="sldNum" sz="quarter" idx="12"/>
          </p:nvPr>
        </p:nvSpPr>
        <p:spPr/>
        <p:txBody>
          <a:bodyPr/>
          <a:lstStyle/>
          <a:p>
            <a:fld id="{9B5AEC5C-1C28-4026-BB4D-0CF45460F3F9}" type="slidenum">
              <a:rPr lang="en-US" smtClean="0"/>
              <a:t>‹#›</a:t>
            </a:fld>
            <a:endParaRPr lang="en-US"/>
          </a:p>
        </p:txBody>
      </p:sp>
    </p:spTree>
    <p:extLst>
      <p:ext uri="{BB962C8B-B14F-4D97-AF65-F5344CB8AC3E}">
        <p14:creationId xmlns:p14="http://schemas.microsoft.com/office/powerpoint/2010/main" val="333795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7937-6BCD-93A2-5A32-814A691BE6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0E985A-AD74-97AD-4756-40D65E945451}"/>
              </a:ext>
            </a:extLst>
          </p:cNvPr>
          <p:cNvSpPr>
            <a:spLocks noGrp="1"/>
          </p:cNvSpPr>
          <p:nvPr>
            <p:ph type="dt" sz="half" idx="10"/>
          </p:nvPr>
        </p:nvSpPr>
        <p:spPr/>
        <p:txBody>
          <a:bodyPr/>
          <a:lstStyle/>
          <a:p>
            <a:fld id="{54633701-4F76-4720-BA41-FB3937F3D297}" type="datetimeFigureOut">
              <a:rPr lang="en-US" smtClean="0"/>
              <a:t>9/20/2023</a:t>
            </a:fld>
            <a:endParaRPr lang="en-US"/>
          </a:p>
        </p:txBody>
      </p:sp>
      <p:sp>
        <p:nvSpPr>
          <p:cNvPr id="4" name="Footer Placeholder 3">
            <a:extLst>
              <a:ext uri="{FF2B5EF4-FFF2-40B4-BE49-F238E27FC236}">
                <a16:creationId xmlns:a16="http://schemas.microsoft.com/office/drawing/2014/main" id="{3E3676F9-D053-3393-4C61-71E7954658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0EA49F-0238-8735-5246-A53C602C3337}"/>
              </a:ext>
            </a:extLst>
          </p:cNvPr>
          <p:cNvSpPr>
            <a:spLocks noGrp="1"/>
          </p:cNvSpPr>
          <p:nvPr>
            <p:ph type="sldNum" sz="quarter" idx="12"/>
          </p:nvPr>
        </p:nvSpPr>
        <p:spPr/>
        <p:txBody>
          <a:bodyPr/>
          <a:lstStyle/>
          <a:p>
            <a:fld id="{9B5AEC5C-1C28-4026-BB4D-0CF45460F3F9}" type="slidenum">
              <a:rPr lang="en-US" smtClean="0"/>
              <a:t>‹#›</a:t>
            </a:fld>
            <a:endParaRPr lang="en-US"/>
          </a:p>
        </p:txBody>
      </p:sp>
    </p:spTree>
    <p:extLst>
      <p:ext uri="{BB962C8B-B14F-4D97-AF65-F5344CB8AC3E}">
        <p14:creationId xmlns:p14="http://schemas.microsoft.com/office/powerpoint/2010/main" val="4031080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0492C4-2FAE-8794-5F37-03DD175A9F44}"/>
              </a:ext>
            </a:extLst>
          </p:cNvPr>
          <p:cNvSpPr>
            <a:spLocks noGrp="1"/>
          </p:cNvSpPr>
          <p:nvPr>
            <p:ph type="dt" sz="half" idx="10"/>
          </p:nvPr>
        </p:nvSpPr>
        <p:spPr/>
        <p:txBody>
          <a:bodyPr/>
          <a:lstStyle/>
          <a:p>
            <a:fld id="{54633701-4F76-4720-BA41-FB3937F3D297}" type="datetimeFigureOut">
              <a:rPr lang="en-US" smtClean="0"/>
              <a:t>9/20/2023</a:t>
            </a:fld>
            <a:endParaRPr lang="en-US"/>
          </a:p>
        </p:txBody>
      </p:sp>
      <p:sp>
        <p:nvSpPr>
          <p:cNvPr id="3" name="Footer Placeholder 2">
            <a:extLst>
              <a:ext uri="{FF2B5EF4-FFF2-40B4-BE49-F238E27FC236}">
                <a16:creationId xmlns:a16="http://schemas.microsoft.com/office/drawing/2014/main" id="{A230D717-2ED3-009D-9C73-3CEBBD302B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B14AE8-C7E1-2957-C4AF-477FAF04C3FD}"/>
              </a:ext>
            </a:extLst>
          </p:cNvPr>
          <p:cNvSpPr>
            <a:spLocks noGrp="1"/>
          </p:cNvSpPr>
          <p:nvPr>
            <p:ph type="sldNum" sz="quarter" idx="12"/>
          </p:nvPr>
        </p:nvSpPr>
        <p:spPr/>
        <p:txBody>
          <a:bodyPr/>
          <a:lstStyle/>
          <a:p>
            <a:fld id="{9B5AEC5C-1C28-4026-BB4D-0CF45460F3F9}" type="slidenum">
              <a:rPr lang="en-US" smtClean="0"/>
              <a:t>‹#›</a:t>
            </a:fld>
            <a:endParaRPr lang="en-US"/>
          </a:p>
        </p:txBody>
      </p:sp>
    </p:spTree>
    <p:extLst>
      <p:ext uri="{BB962C8B-B14F-4D97-AF65-F5344CB8AC3E}">
        <p14:creationId xmlns:p14="http://schemas.microsoft.com/office/powerpoint/2010/main" val="4059115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CF23-D6C9-751A-6090-C0119CEC73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2111A5-923C-3B46-3D51-724CEAB64A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268598-1692-838F-6ACF-B17B7CBBE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80CA0-CE74-AEBE-56F9-C7DDF3F1617D}"/>
              </a:ext>
            </a:extLst>
          </p:cNvPr>
          <p:cNvSpPr>
            <a:spLocks noGrp="1"/>
          </p:cNvSpPr>
          <p:nvPr>
            <p:ph type="dt" sz="half" idx="10"/>
          </p:nvPr>
        </p:nvSpPr>
        <p:spPr/>
        <p:txBody>
          <a:bodyPr/>
          <a:lstStyle/>
          <a:p>
            <a:fld id="{54633701-4F76-4720-BA41-FB3937F3D297}" type="datetimeFigureOut">
              <a:rPr lang="en-US" smtClean="0"/>
              <a:t>9/20/2023</a:t>
            </a:fld>
            <a:endParaRPr lang="en-US"/>
          </a:p>
        </p:txBody>
      </p:sp>
      <p:sp>
        <p:nvSpPr>
          <p:cNvPr id="6" name="Footer Placeholder 5">
            <a:extLst>
              <a:ext uri="{FF2B5EF4-FFF2-40B4-BE49-F238E27FC236}">
                <a16:creationId xmlns:a16="http://schemas.microsoft.com/office/drawing/2014/main" id="{479092E1-987C-3FD6-7F4A-6FFDC4A981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0A6F7B-60E8-1C1E-776A-36614AADB2A0}"/>
              </a:ext>
            </a:extLst>
          </p:cNvPr>
          <p:cNvSpPr>
            <a:spLocks noGrp="1"/>
          </p:cNvSpPr>
          <p:nvPr>
            <p:ph type="sldNum" sz="quarter" idx="12"/>
          </p:nvPr>
        </p:nvSpPr>
        <p:spPr/>
        <p:txBody>
          <a:bodyPr/>
          <a:lstStyle/>
          <a:p>
            <a:fld id="{9B5AEC5C-1C28-4026-BB4D-0CF45460F3F9}" type="slidenum">
              <a:rPr lang="en-US" smtClean="0"/>
              <a:t>‹#›</a:t>
            </a:fld>
            <a:endParaRPr lang="en-US"/>
          </a:p>
        </p:txBody>
      </p:sp>
    </p:spTree>
    <p:extLst>
      <p:ext uri="{BB962C8B-B14F-4D97-AF65-F5344CB8AC3E}">
        <p14:creationId xmlns:p14="http://schemas.microsoft.com/office/powerpoint/2010/main" val="1740607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873C-167B-4463-E279-B589D2F4B1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6EFA93-8E2C-C08E-179E-B883CDF064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897C3F-EA70-F22D-3F02-C8FCC639B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41858-7FDC-AC28-CFC5-6E8AC97E365C}"/>
              </a:ext>
            </a:extLst>
          </p:cNvPr>
          <p:cNvSpPr>
            <a:spLocks noGrp="1"/>
          </p:cNvSpPr>
          <p:nvPr>
            <p:ph type="dt" sz="half" idx="10"/>
          </p:nvPr>
        </p:nvSpPr>
        <p:spPr/>
        <p:txBody>
          <a:bodyPr/>
          <a:lstStyle/>
          <a:p>
            <a:fld id="{54633701-4F76-4720-BA41-FB3937F3D297}" type="datetimeFigureOut">
              <a:rPr lang="en-US" smtClean="0"/>
              <a:t>9/20/2023</a:t>
            </a:fld>
            <a:endParaRPr lang="en-US"/>
          </a:p>
        </p:txBody>
      </p:sp>
      <p:sp>
        <p:nvSpPr>
          <p:cNvPr id="6" name="Footer Placeholder 5">
            <a:extLst>
              <a:ext uri="{FF2B5EF4-FFF2-40B4-BE49-F238E27FC236}">
                <a16:creationId xmlns:a16="http://schemas.microsoft.com/office/drawing/2014/main" id="{61783D4B-8870-AD07-EB0C-C7580C6D53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99A39C-A45D-1E54-EE33-52D4E23E62CB}"/>
              </a:ext>
            </a:extLst>
          </p:cNvPr>
          <p:cNvSpPr>
            <a:spLocks noGrp="1"/>
          </p:cNvSpPr>
          <p:nvPr>
            <p:ph type="sldNum" sz="quarter" idx="12"/>
          </p:nvPr>
        </p:nvSpPr>
        <p:spPr/>
        <p:txBody>
          <a:bodyPr/>
          <a:lstStyle/>
          <a:p>
            <a:fld id="{9B5AEC5C-1C28-4026-BB4D-0CF45460F3F9}" type="slidenum">
              <a:rPr lang="en-US" smtClean="0"/>
              <a:t>‹#›</a:t>
            </a:fld>
            <a:endParaRPr lang="en-US"/>
          </a:p>
        </p:txBody>
      </p:sp>
    </p:spTree>
    <p:extLst>
      <p:ext uri="{BB962C8B-B14F-4D97-AF65-F5344CB8AC3E}">
        <p14:creationId xmlns:p14="http://schemas.microsoft.com/office/powerpoint/2010/main" val="4271207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5DC113-823E-830F-98D9-A6774D9618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002062-D304-6B70-5FE1-778FCEA2B4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E03AF0-C079-411E-5B81-884DD55A20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633701-4F76-4720-BA41-FB3937F3D297}" type="datetimeFigureOut">
              <a:rPr lang="en-US" smtClean="0"/>
              <a:t>9/20/2023</a:t>
            </a:fld>
            <a:endParaRPr lang="en-US"/>
          </a:p>
        </p:txBody>
      </p:sp>
      <p:sp>
        <p:nvSpPr>
          <p:cNvPr id="5" name="Footer Placeholder 4">
            <a:extLst>
              <a:ext uri="{FF2B5EF4-FFF2-40B4-BE49-F238E27FC236}">
                <a16:creationId xmlns:a16="http://schemas.microsoft.com/office/drawing/2014/main" id="{C8FBAF37-9D7D-1C04-C5CF-86D14489E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0E9FB9-3B60-53FD-369B-8301893425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AEC5C-1C28-4026-BB4D-0CF45460F3F9}" type="slidenum">
              <a:rPr lang="en-US" smtClean="0"/>
              <a:t>‹#›</a:t>
            </a:fld>
            <a:endParaRPr lang="en-US"/>
          </a:p>
        </p:txBody>
      </p:sp>
    </p:spTree>
    <p:extLst>
      <p:ext uri="{BB962C8B-B14F-4D97-AF65-F5344CB8AC3E}">
        <p14:creationId xmlns:p14="http://schemas.microsoft.com/office/powerpoint/2010/main" val="1459465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31.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4.pn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31.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microsoft.com/office/2007/relationships/media" Target="../media/media3.mp4"/><Relationship Id="rId7" Type="http://schemas.openxmlformats.org/officeDocument/2006/relationships/image" Target="../media/image16.png"/><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notesSlide" Target="../notesSlides/notesSlide12.xml"/><Relationship Id="rId5" Type="http://schemas.openxmlformats.org/officeDocument/2006/relationships/slideLayout" Target="../slideLayouts/slideLayout2.xml"/><Relationship Id="rId10" Type="http://schemas.openxmlformats.org/officeDocument/2006/relationships/image" Target="../media/image1.jpeg"/><Relationship Id="rId4" Type="http://schemas.openxmlformats.org/officeDocument/2006/relationships/video" Target="../media/media3.mp4"/><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microsoft.com/office/2007/relationships/media" Target="../media/media1.mp4"/><Relationship Id="rId7" Type="http://schemas.openxmlformats.org/officeDocument/2006/relationships/image" Target="../media/image21.png"/><Relationship Id="rId2" Type="http://schemas.openxmlformats.org/officeDocument/2006/relationships/video" Target="../media/media4.mp4"/><Relationship Id="rId1" Type="http://schemas.microsoft.com/office/2007/relationships/media" Target="../media/media4.mp4"/><Relationship Id="rId6" Type="http://schemas.openxmlformats.org/officeDocument/2006/relationships/notesSlide" Target="../notesSlides/notesSlide13.xml"/><Relationship Id="rId5" Type="http://schemas.openxmlformats.org/officeDocument/2006/relationships/slideLayout" Target="../slideLayouts/slideLayout2.xml"/><Relationship Id="rId10" Type="http://schemas.openxmlformats.org/officeDocument/2006/relationships/image" Target="../media/image1.jpeg"/><Relationship Id="rId4" Type="http://schemas.openxmlformats.org/officeDocument/2006/relationships/video" Target="../media/media1.mp4"/><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60.png"/><Relationship Id="rId3" Type="http://schemas.openxmlformats.org/officeDocument/2006/relationships/image" Target="../media/image60.png"/><Relationship Id="rId7" Type="http://schemas.openxmlformats.org/officeDocument/2006/relationships/image" Target="../media/image100.png"/><Relationship Id="rId12" Type="http://schemas.openxmlformats.org/officeDocument/2006/relationships/image" Target="../media/image150.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image" Target="../media/image140.png"/><Relationship Id="rId5" Type="http://schemas.openxmlformats.org/officeDocument/2006/relationships/image" Target="../media/image80.png"/><Relationship Id="rId10" Type="http://schemas.openxmlformats.org/officeDocument/2006/relationships/image" Target="../media/image130.png"/><Relationship Id="rId4" Type="http://schemas.openxmlformats.org/officeDocument/2006/relationships/image" Target="../media/image70.png"/><Relationship Id="rId9" Type="http://schemas.openxmlformats.org/officeDocument/2006/relationships/image" Target="../media/image120.png"/><Relationship Id="rId14" Type="http://schemas.openxmlformats.org/officeDocument/2006/relationships/image" Target="../media/image171.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2.xml"/><Relationship Id="rId9"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8.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23.png"/><Relationship Id="rId12"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12.png"/><Relationship Id="rId5" Type="http://schemas.openxmlformats.org/officeDocument/2006/relationships/image" Target="../media/image8.png"/><Relationship Id="rId10"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jpeg"/><Relationship Id="rId7"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10" Type="http://schemas.openxmlformats.org/officeDocument/2006/relationships/image" Target="../media/image29.png"/><Relationship Id="rId4" Type="http://schemas.openxmlformats.org/officeDocument/2006/relationships/image" Target="../media/image4.png"/><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6733792-9230-A9F5-5C2F-AC50E0717B73}"/>
              </a:ext>
            </a:extLst>
          </p:cNvPr>
          <p:cNvSpPr/>
          <p:nvPr/>
        </p:nvSpPr>
        <p:spPr>
          <a:xfrm>
            <a:off x="0" y="1468582"/>
            <a:ext cx="12192000" cy="2961337"/>
          </a:xfrm>
          <a:prstGeom prst="rect">
            <a:avLst/>
          </a:prstGeom>
          <a:solidFill>
            <a:srgbClr val="FF6565"/>
          </a:solidFill>
          <a:ln>
            <a:solidFill>
              <a:srgbClr val="FF37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D4DFFE-74A7-40C2-76FC-4625228C0DA0}"/>
              </a:ext>
            </a:extLst>
          </p:cNvPr>
          <p:cNvSpPr>
            <a:spLocks noGrp="1"/>
          </p:cNvSpPr>
          <p:nvPr>
            <p:ph type="ctrTitle"/>
          </p:nvPr>
        </p:nvSpPr>
        <p:spPr/>
        <p:txBody>
          <a:bodyPr>
            <a:normAutofit/>
          </a:bodyPr>
          <a:lstStyle/>
          <a:p>
            <a:r>
              <a:rPr lang="en-ZA" dirty="0"/>
              <a:t>Solving Tetris using Reinforcement Learning</a:t>
            </a:r>
            <a:endParaRPr lang="en-US" dirty="0"/>
          </a:p>
        </p:txBody>
      </p:sp>
      <p:sp>
        <p:nvSpPr>
          <p:cNvPr id="3" name="Subtitle 2">
            <a:extLst>
              <a:ext uri="{FF2B5EF4-FFF2-40B4-BE49-F238E27FC236}">
                <a16:creationId xmlns:a16="http://schemas.microsoft.com/office/drawing/2014/main" id="{EA356FDA-87AC-5DEB-BEB4-05289A23E365}"/>
              </a:ext>
            </a:extLst>
          </p:cNvPr>
          <p:cNvSpPr>
            <a:spLocks noGrp="1"/>
          </p:cNvSpPr>
          <p:nvPr>
            <p:ph type="subTitle" idx="1"/>
          </p:nvPr>
        </p:nvSpPr>
        <p:spPr/>
        <p:txBody>
          <a:bodyPr/>
          <a:lstStyle/>
          <a:p>
            <a:r>
              <a:rPr lang="en-ZA" dirty="0"/>
              <a:t>By Divan van der Bank</a:t>
            </a:r>
            <a:endParaRPr lang="en-US" dirty="0"/>
          </a:p>
        </p:txBody>
      </p:sp>
      <p:pic>
        <p:nvPicPr>
          <p:cNvPr id="4" name="Picture 3" descr="Stellenbosch University Logo - TANDem">
            <a:extLst>
              <a:ext uri="{FF2B5EF4-FFF2-40B4-BE49-F238E27FC236}">
                <a16:creationId xmlns:a16="http://schemas.microsoft.com/office/drawing/2014/main" id="{AB9D400F-BD47-4858-F13F-61A46B4FE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2429" y="5624513"/>
            <a:ext cx="3629571" cy="1233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782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E29B5C-94B1-5883-52EF-B4275A7D9A8D}"/>
              </a:ext>
            </a:extLst>
          </p:cNvPr>
          <p:cNvSpPr/>
          <p:nvPr/>
        </p:nvSpPr>
        <p:spPr>
          <a:xfrm>
            <a:off x="0" y="333947"/>
            <a:ext cx="12192000" cy="1380436"/>
          </a:xfrm>
          <a:prstGeom prst="rect">
            <a:avLst/>
          </a:prstGeom>
          <a:solidFill>
            <a:srgbClr val="FF6565"/>
          </a:solidFill>
          <a:ln>
            <a:solidFill>
              <a:srgbClr val="FF37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F2AED0-2287-5DAF-EB5F-05F97BDF20AA}"/>
              </a:ext>
            </a:extLst>
          </p:cNvPr>
          <p:cNvSpPr>
            <a:spLocks noGrp="1"/>
          </p:cNvSpPr>
          <p:nvPr>
            <p:ph type="title"/>
          </p:nvPr>
        </p:nvSpPr>
        <p:spPr/>
        <p:txBody>
          <a:bodyPr/>
          <a:lstStyle/>
          <a:p>
            <a:pPr algn="ctr"/>
            <a:r>
              <a:rPr lang="en-ZA" sz="4400" dirty="0"/>
              <a:t>Reinforcement Learning Applied to Tetris</a:t>
            </a:r>
            <a:endParaRPr lang="en-US" dirty="0"/>
          </a:p>
        </p:txBody>
      </p:sp>
      <p:pic>
        <p:nvPicPr>
          <p:cNvPr id="7" name="Picture 6">
            <a:extLst>
              <a:ext uri="{FF2B5EF4-FFF2-40B4-BE49-F238E27FC236}">
                <a16:creationId xmlns:a16="http://schemas.microsoft.com/office/drawing/2014/main" id="{1556AA10-F9D9-D919-0F38-C390A3FD2729}"/>
              </a:ext>
            </a:extLst>
          </p:cNvPr>
          <p:cNvPicPr>
            <a:picLocks noChangeAspect="1"/>
          </p:cNvPicPr>
          <p:nvPr/>
        </p:nvPicPr>
        <p:blipFill>
          <a:blip r:embed="rId3"/>
          <a:stretch>
            <a:fillRect/>
          </a:stretch>
        </p:blipFill>
        <p:spPr>
          <a:xfrm>
            <a:off x="5108419" y="2727263"/>
            <a:ext cx="1975160" cy="3842585"/>
          </a:xfrm>
          <a:prstGeom prst="rect">
            <a:avLst/>
          </a:prstGeom>
          <a:ln w="38100">
            <a:solidFill>
              <a:schemeClr val="tx1"/>
            </a:solidFill>
          </a:ln>
        </p:spPr>
      </p:pic>
      <p:sp>
        <p:nvSpPr>
          <p:cNvPr id="15" name="Rectangle 14">
            <a:extLst>
              <a:ext uri="{FF2B5EF4-FFF2-40B4-BE49-F238E27FC236}">
                <a16:creationId xmlns:a16="http://schemas.microsoft.com/office/drawing/2014/main" id="{A78967EC-E107-5A57-4F5E-CDE5C20C8B05}"/>
              </a:ext>
            </a:extLst>
          </p:cNvPr>
          <p:cNvSpPr/>
          <p:nvPr/>
        </p:nvSpPr>
        <p:spPr>
          <a:xfrm>
            <a:off x="7635923" y="3073504"/>
            <a:ext cx="559558" cy="573206"/>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2651312-6356-B2CB-4E1B-417C0A063C2A}"/>
              </a:ext>
            </a:extLst>
          </p:cNvPr>
          <p:cNvSpPr/>
          <p:nvPr/>
        </p:nvSpPr>
        <p:spPr>
          <a:xfrm>
            <a:off x="8195481" y="3073504"/>
            <a:ext cx="559558" cy="57320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a:extLst>
              <a:ext uri="{FF2B5EF4-FFF2-40B4-BE49-F238E27FC236}">
                <a16:creationId xmlns:a16="http://schemas.microsoft.com/office/drawing/2014/main" id="{30455213-BC19-6FFB-D809-302272E8E483}"/>
              </a:ext>
            </a:extLst>
          </p:cNvPr>
          <p:cNvSpPr txBox="1"/>
          <p:nvPr/>
        </p:nvSpPr>
        <p:spPr>
          <a:xfrm>
            <a:off x="5226786" y="1677565"/>
            <a:ext cx="1738425" cy="461665"/>
          </a:xfrm>
          <a:prstGeom prst="rect">
            <a:avLst/>
          </a:prstGeom>
          <a:noFill/>
        </p:spPr>
        <p:txBody>
          <a:bodyPr wrap="none" rtlCol="0">
            <a:spAutoFit/>
          </a:bodyPr>
          <a:lstStyle/>
          <a:p>
            <a:r>
              <a:rPr lang="en-ZA" sz="2400" b="1" dirty="0" err="1"/>
              <a:t>Melax</a:t>
            </a:r>
            <a:r>
              <a:rPr lang="en-ZA" sz="2400" b="1" dirty="0"/>
              <a:t> Tetris</a:t>
            </a:r>
            <a:endParaRPr lang="en-US" sz="2400" b="1" dirty="0"/>
          </a:p>
        </p:txBody>
      </p:sp>
      <p:sp>
        <p:nvSpPr>
          <p:cNvPr id="19" name="TextBox 18">
            <a:extLst>
              <a:ext uri="{FF2B5EF4-FFF2-40B4-BE49-F238E27FC236}">
                <a16:creationId xmlns:a16="http://schemas.microsoft.com/office/drawing/2014/main" id="{AAE04B07-1361-3579-42B5-B151A63C2F22}"/>
              </a:ext>
            </a:extLst>
          </p:cNvPr>
          <p:cNvSpPr txBox="1"/>
          <p:nvPr/>
        </p:nvSpPr>
        <p:spPr>
          <a:xfrm>
            <a:off x="5925919" y="2232917"/>
            <a:ext cx="340158" cy="461665"/>
          </a:xfrm>
          <a:prstGeom prst="rect">
            <a:avLst/>
          </a:prstGeom>
          <a:noFill/>
        </p:spPr>
        <p:txBody>
          <a:bodyPr wrap="none" rtlCol="0">
            <a:spAutoFit/>
          </a:bodyPr>
          <a:lstStyle/>
          <a:p>
            <a:r>
              <a:rPr lang="en-ZA" sz="2400" b="1" dirty="0"/>
              <a:t>5</a:t>
            </a:r>
            <a:endParaRPr lang="en-US" sz="2400" b="1" dirty="0"/>
          </a:p>
        </p:txBody>
      </p:sp>
      <p:sp>
        <p:nvSpPr>
          <p:cNvPr id="20" name="TextBox 19">
            <a:extLst>
              <a:ext uri="{FF2B5EF4-FFF2-40B4-BE49-F238E27FC236}">
                <a16:creationId xmlns:a16="http://schemas.microsoft.com/office/drawing/2014/main" id="{5119D83C-EE3E-D05D-CCF4-44CD39F05435}"/>
              </a:ext>
            </a:extLst>
          </p:cNvPr>
          <p:cNvSpPr txBox="1"/>
          <p:nvPr/>
        </p:nvSpPr>
        <p:spPr>
          <a:xfrm>
            <a:off x="4556075" y="4417722"/>
            <a:ext cx="495649" cy="461665"/>
          </a:xfrm>
          <a:prstGeom prst="rect">
            <a:avLst/>
          </a:prstGeom>
          <a:noFill/>
        </p:spPr>
        <p:txBody>
          <a:bodyPr wrap="none" rtlCol="0">
            <a:spAutoFit/>
          </a:bodyPr>
          <a:lstStyle/>
          <a:p>
            <a:r>
              <a:rPr lang="en-ZA" sz="2400" b="1" dirty="0"/>
              <a:t>10</a:t>
            </a:r>
            <a:endParaRPr lang="en-US" sz="2400" b="1" dirty="0"/>
          </a:p>
        </p:txBody>
      </p:sp>
      <p:sp>
        <p:nvSpPr>
          <p:cNvPr id="28" name="TextBox 27">
            <a:extLst>
              <a:ext uri="{FF2B5EF4-FFF2-40B4-BE49-F238E27FC236}">
                <a16:creationId xmlns:a16="http://schemas.microsoft.com/office/drawing/2014/main" id="{AFA36824-ED04-A47B-0079-003C5462B718}"/>
              </a:ext>
            </a:extLst>
          </p:cNvPr>
          <p:cNvSpPr txBox="1"/>
          <p:nvPr/>
        </p:nvSpPr>
        <p:spPr>
          <a:xfrm>
            <a:off x="2922758" y="6341253"/>
            <a:ext cx="734496" cy="369332"/>
          </a:xfrm>
          <a:prstGeom prst="rect">
            <a:avLst/>
          </a:prstGeom>
          <a:noFill/>
        </p:spPr>
        <p:txBody>
          <a:bodyPr wrap="none" rtlCol="0">
            <a:spAutoFit/>
          </a:bodyPr>
          <a:lstStyle/>
          <a:p>
            <a:r>
              <a:rPr lang="en-ZA" dirty="0"/>
              <a:t>[1,50]</a:t>
            </a:r>
            <a:endParaRPr lang="en-US" dirty="0"/>
          </a:p>
        </p:txBody>
      </p:sp>
      <p:pic>
        <p:nvPicPr>
          <p:cNvPr id="29" name="Picture 28">
            <a:extLst>
              <a:ext uri="{FF2B5EF4-FFF2-40B4-BE49-F238E27FC236}">
                <a16:creationId xmlns:a16="http://schemas.microsoft.com/office/drawing/2014/main" id="{517BC0F7-4300-6155-3950-7ADC5E8E138D}"/>
              </a:ext>
            </a:extLst>
          </p:cNvPr>
          <p:cNvPicPr>
            <a:picLocks noChangeAspect="1"/>
          </p:cNvPicPr>
          <p:nvPr/>
        </p:nvPicPr>
        <p:blipFill>
          <a:blip r:embed="rId4"/>
          <a:stretch>
            <a:fillRect/>
          </a:stretch>
        </p:blipFill>
        <p:spPr>
          <a:xfrm>
            <a:off x="2876102" y="2332147"/>
            <a:ext cx="827809" cy="4011688"/>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7143D67-C4B9-F04D-F87B-4F6350AC3183}"/>
                  </a:ext>
                </a:extLst>
              </p:cNvPr>
              <p:cNvSpPr txBox="1"/>
              <p:nvPr/>
            </p:nvSpPr>
            <p:spPr>
              <a:xfrm>
                <a:off x="2958537" y="1694415"/>
                <a:ext cx="662938" cy="646331"/>
              </a:xfrm>
              <a:prstGeom prst="rect">
                <a:avLst/>
              </a:prstGeom>
              <a:noFill/>
            </p:spPr>
            <p:txBody>
              <a:bodyPr wrap="none" rtlCol="0">
                <a:spAutoFit/>
              </a:bodyPr>
              <a:lstStyle/>
              <a:p>
                <a:pPr algn="ctr"/>
                <a:r>
                  <a:rPr lang="en-ZA" dirty="0"/>
                  <a:t>State</a:t>
                </a:r>
              </a:p>
              <a:p>
                <a:pPr algn="ctr"/>
                <a:r>
                  <a:rPr lang="en-ZA" dirty="0"/>
                  <a:t>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𝑆</m:t>
                        </m:r>
                      </m:e>
                      <m:sub>
                        <m:r>
                          <a:rPr lang="en-ZA" b="0" i="1" smtClean="0">
                            <a:latin typeface="Cambria Math" panose="02040503050406030204" pitchFamily="18" charset="0"/>
                          </a:rPr>
                          <m:t>𝑡</m:t>
                        </m:r>
                      </m:sub>
                    </m:sSub>
                  </m:oMath>
                </a14:m>
                <a:endParaRPr lang="en-US" dirty="0"/>
              </a:p>
            </p:txBody>
          </p:sp>
        </mc:Choice>
        <mc:Fallback xmlns="">
          <p:sp>
            <p:nvSpPr>
              <p:cNvPr id="30" name="TextBox 29">
                <a:extLst>
                  <a:ext uri="{FF2B5EF4-FFF2-40B4-BE49-F238E27FC236}">
                    <a16:creationId xmlns:a16="http://schemas.microsoft.com/office/drawing/2014/main" id="{67143D67-C4B9-F04D-F87B-4F6350AC3183}"/>
                  </a:ext>
                </a:extLst>
              </p:cNvPr>
              <p:cNvSpPr txBox="1">
                <a:spLocks noRot="1" noChangeAspect="1" noMove="1" noResize="1" noEditPoints="1" noAdjustHandles="1" noChangeArrowheads="1" noChangeShapeType="1" noTextEdit="1"/>
              </p:cNvSpPr>
              <p:nvPr/>
            </p:nvSpPr>
            <p:spPr>
              <a:xfrm>
                <a:off x="2958537" y="1694415"/>
                <a:ext cx="662938" cy="646331"/>
              </a:xfrm>
              <a:prstGeom prst="rect">
                <a:avLst/>
              </a:prstGeom>
              <a:blipFill>
                <a:blip r:embed="rId5"/>
                <a:stretch>
                  <a:fillRect l="-7339" t="-5660" r="-9174"/>
                </a:stretch>
              </a:blipFill>
            </p:spPr>
            <p:txBody>
              <a:bodyPr/>
              <a:lstStyle/>
              <a:p>
                <a:r>
                  <a:rPr lang="en-US">
                    <a:noFill/>
                  </a:rPr>
                  <a:t> </a:t>
                </a:r>
              </a:p>
            </p:txBody>
          </p:sp>
        </mc:Fallback>
      </mc:AlternateContent>
      <p:pic>
        <p:nvPicPr>
          <p:cNvPr id="4" name="Picture 3" descr="Stellenbosch University Logo - TANDem">
            <a:extLst>
              <a:ext uri="{FF2B5EF4-FFF2-40B4-BE49-F238E27FC236}">
                <a16:creationId xmlns:a16="http://schemas.microsoft.com/office/drawing/2014/main" id="{BFFB0412-3360-7202-0C96-D35BF58291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2429" y="5624513"/>
            <a:ext cx="3629571" cy="1233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14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anim calcmode="lin" valueType="num">
                                      <p:cBhvr>
                                        <p:cTn id="8" dur="250" fill="hold"/>
                                        <p:tgtEl>
                                          <p:spTgt spid="7"/>
                                        </p:tgtEl>
                                        <p:attrNameLst>
                                          <p:attrName>ppt_x</p:attrName>
                                        </p:attrNameLst>
                                      </p:cBhvr>
                                      <p:tavLst>
                                        <p:tav tm="0">
                                          <p:val>
                                            <p:strVal val="#ppt_x"/>
                                          </p:val>
                                        </p:tav>
                                        <p:tav tm="100000">
                                          <p:val>
                                            <p:strVal val="#ppt_x"/>
                                          </p:val>
                                        </p:tav>
                                      </p:tavLst>
                                    </p:anim>
                                    <p:anim calcmode="lin" valueType="num">
                                      <p:cBhvr>
                                        <p:cTn id="9" dur="2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250"/>
                                        <p:tgtEl>
                                          <p:spTgt spid="17"/>
                                        </p:tgtEl>
                                      </p:cBhvr>
                                    </p:animEffect>
                                    <p:anim calcmode="lin" valueType="num">
                                      <p:cBhvr>
                                        <p:cTn id="15" dur="250" fill="hold"/>
                                        <p:tgtEl>
                                          <p:spTgt spid="17"/>
                                        </p:tgtEl>
                                        <p:attrNameLst>
                                          <p:attrName>ppt_x</p:attrName>
                                        </p:attrNameLst>
                                      </p:cBhvr>
                                      <p:tavLst>
                                        <p:tav tm="0">
                                          <p:val>
                                            <p:strVal val="#ppt_x"/>
                                          </p:val>
                                        </p:tav>
                                        <p:tav tm="100000">
                                          <p:val>
                                            <p:strVal val="#ppt_x"/>
                                          </p:val>
                                        </p:tav>
                                      </p:tavLst>
                                    </p:anim>
                                    <p:anim calcmode="lin" valueType="num">
                                      <p:cBhvr>
                                        <p:cTn id="16" dur="25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250"/>
                                        <p:tgtEl>
                                          <p:spTgt spid="19"/>
                                        </p:tgtEl>
                                      </p:cBhvr>
                                    </p:animEffect>
                                    <p:anim calcmode="lin" valueType="num">
                                      <p:cBhvr>
                                        <p:cTn id="22" dur="250" fill="hold"/>
                                        <p:tgtEl>
                                          <p:spTgt spid="19"/>
                                        </p:tgtEl>
                                        <p:attrNameLst>
                                          <p:attrName>ppt_x</p:attrName>
                                        </p:attrNameLst>
                                      </p:cBhvr>
                                      <p:tavLst>
                                        <p:tav tm="0">
                                          <p:val>
                                            <p:strVal val="#ppt_x"/>
                                          </p:val>
                                        </p:tav>
                                        <p:tav tm="100000">
                                          <p:val>
                                            <p:strVal val="#ppt_x"/>
                                          </p:val>
                                        </p:tav>
                                      </p:tavLst>
                                    </p:anim>
                                    <p:anim calcmode="lin" valueType="num">
                                      <p:cBhvr>
                                        <p:cTn id="23" dur="250" fill="hold"/>
                                        <p:tgtEl>
                                          <p:spTgt spid="1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250"/>
                                        <p:tgtEl>
                                          <p:spTgt spid="20"/>
                                        </p:tgtEl>
                                      </p:cBhvr>
                                    </p:animEffect>
                                    <p:anim calcmode="lin" valueType="num">
                                      <p:cBhvr>
                                        <p:cTn id="27" dur="250" fill="hold"/>
                                        <p:tgtEl>
                                          <p:spTgt spid="20"/>
                                        </p:tgtEl>
                                        <p:attrNameLst>
                                          <p:attrName>ppt_x</p:attrName>
                                        </p:attrNameLst>
                                      </p:cBhvr>
                                      <p:tavLst>
                                        <p:tav tm="0">
                                          <p:val>
                                            <p:strVal val="#ppt_x"/>
                                          </p:val>
                                        </p:tav>
                                        <p:tav tm="100000">
                                          <p:val>
                                            <p:strVal val="#ppt_x"/>
                                          </p:val>
                                        </p:tav>
                                      </p:tavLst>
                                    </p:anim>
                                    <p:anim calcmode="lin" valueType="num">
                                      <p:cBhvr>
                                        <p:cTn id="28" dur="25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250"/>
                                        <p:tgtEl>
                                          <p:spTgt spid="15"/>
                                        </p:tgtEl>
                                      </p:cBhvr>
                                    </p:animEffect>
                                    <p:anim calcmode="lin" valueType="num">
                                      <p:cBhvr>
                                        <p:cTn id="34" dur="250" fill="hold"/>
                                        <p:tgtEl>
                                          <p:spTgt spid="15"/>
                                        </p:tgtEl>
                                        <p:attrNameLst>
                                          <p:attrName>ppt_x</p:attrName>
                                        </p:attrNameLst>
                                      </p:cBhvr>
                                      <p:tavLst>
                                        <p:tav tm="0">
                                          <p:val>
                                            <p:strVal val="#ppt_x"/>
                                          </p:val>
                                        </p:tav>
                                        <p:tav tm="100000">
                                          <p:val>
                                            <p:strVal val="#ppt_x"/>
                                          </p:val>
                                        </p:tav>
                                      </p:tavLst>
                                    </p:anim>
                                    <p:anim calcmode="lin" valueType="num">
                                      <p:cBhvr>
                                        <p:cTn id="35" dur="25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250"/>
                                        <p:tgtEl>
                                          <p:spTgt spid="16"/>
                                        </p:tgtEl>
                                      </p:cBhvr>
                                    </p:animEffect>
                                    <p:anim calcmode="lin" valueType="num">
                                      <p:cBhvr>
                                        <p:cTn id="41" dur="250" fill="hold"/>
                                        <p:tgtEl>
                                          <p:spTgt spid="16"/>
                                        </p:tgtEl>
                                        <p:attrNameLst>
                                          <p:attrName>ppt_x</p:attrName>
                                        </p:attrNameLst>
                                      </p:cBhvr>
                                      <p:tavLst>
                                        <p:tav tm="0">
                                          <p:val>
                                            <p:strVal val="#ppt_x"/>
                                          </p:val>
                                        </p:tav>
                                        <p:tav tm="100000">
                                          <p:val>
                                            <p:strVal val="#ppt_x"/>
                                          </p:val>
                                        </p:tav>
                                      </p:tavLst>
                                    </p:anim>
                                    <p:anim calcmode="lin" valueType="num">
                                      <p:cBhvr>
                                        <p:cTn id="42" dur="25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50"/>
                                        <p:tgtEl>
                                          <p:spTgt spid="7"/>
                                        </p:tgtEl>
                                      </p:cBhvr>
                                    </p:animEffect>
                                    <p:set>
                                      <p:cBhvr>
                                        <p:cTn id="47" dur="1" fill="hold">
                                          <p:stCondLst>
                                            <p:cond delay="249"/>
                                          </p:stCondLst>
                                        </p:cTn>
                                        <p:tgtEl>
                                          <p:spTgt spid="7"/>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250"/>
                                        <p:tgtEl>
                                          <p:spTgt spid="19"/>
                                        </p:tgtEl>
                                      </p:cBhvr>
                                    </p:animEffect>
                                    <p:set>
                                      <p:cBhvr>
                                        <p:cTn id="50" dur="1" fill="hold">
                                          <p:stCondLst>
                                            <p:cond delay="249"/>
                                          </p:stCondLst>
                                        </p:cTn>
                                        <p:tgtEl>
                                          <p:spTgt spid="19"/>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250"/>
                                        <p:tgtEl>
                                          <p:spTgt spid="20"/>
                                        </p:tgtEl>
                                      </p:cBhvr>
                                    </p:animEffect>
                                    <p:set>
                                      <p:cBhvr>
                                        <p:cTn id="53" dur="1" fill="hold">
                                          <p:stCondLst>
                                            <p:cond delay="249"/>
                                          </p:stCondLst>
                                        </p:cTn>
                                        <p:tgtEl>
                                          <p:spTgt spid="20"/>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250"/>
                                        <p:tgtEl>
                                          <p:spTgt spid="15"/>
                                        </p:tgtEl>
                                      </p:cBhvr>
                                    </p:animEffect>
                                    <p:set>
                                      <p:cBhvr>
                                        <p:cTn id="56" dur="1" fill="hold">
                                          <p:stCondLst>
                                            <p:cond delay="249"/>
                                          </p:stCondLst>
                                        </p:cTn>
                                        <p:tgtEl>
                                          <p:spTgt spid="15"/>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250"/>
                                        <p:tgtEl>
                                          <p:spTgt spid="16"/>
                                        </p:tgtEl>
                                      </p:cBhvr>
                                    </p:animEffect>
                                    <p:set>
                                      <p:cBhvr>
                                        <p:cTn id="59" dur="1" fill="hold">
                                          <p:stCondLst>
                                            <p:cond delay="249"/>
                                          </p:stCondLst>
                                        </p:cTn>
                                        <p:tgtEl>
                                          <p:spTgt spid="16"/>
                                        </p:tgtEl>
                                        <p:attrNameLst>
                                          <p:attrName>style.visibility</p:attrName>
                                        </p:attrNameLst>
                                      </p:cBhvr>
                                      <p:to>
                                        <p:strVal val="hidden"/>
                                      </p:to>
                                    </p:set>
                                  </p:childTnLst>
                                </p:cTn>
                              </p:par>
                              <p:par>
                                <p:cTn id="60" presetID="42" presetClass="entr" presetSubtype="0"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250"/>
                                        <p:tgtEl>
                                          <p:spTgt spid="29"/>
                                        </p:tgtEl>
                                      </p:cBhvr>
                                    </p:animEffect>
                                    <p:anim calcmode="lin" valueType="num">
                                      <p:cBhvr>
                                        <p:cTn id="63" dur="250" fill="hold"/>
                                        <p:tgtEl>
                                          <p:spTgt spid="29"/>
                                        </p:tgtEl>
                                        <p:attrNameLst>
                                          <p:attrName>ppt_x</p:attrName>
                                        </p:attrNameLst>
                                      </p:cBhvr>
                                      <p:tavLst>
                                        <p:tav tm="0">
                                          <p:val>
                                            <p:strVal val="#ppt_x"/>
                                          </p:val>
                                        </p:tav>
                                        <p:tav tm="100000">
                                          <p:val>
                                            <p:strVal val="#ppt_x"/>
                                          </p:val>
                                        </p:tav>
                                      </p:tavLst>
                                    </p:anim>
                                    <p:anim calcmode="lin" valueType="num">
                                      <p:cBhvr>
                                        <p:cTn id="64" dur="250" fill="hold"/>
                                        <p:tgtEl>
                                          <p:spTgt spid="2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250"/>
                                        <p:tgtEl>
                                          <p:spTgt spid="30"/>
                                        </p:tgtEl>
                                      </p:cBhvr>
                                    </p:animEffect>
                                    <p:anim calcmode="lin" valueType="num">
                                      <p:cBhvr>
                                        <p:cTn id="68" dur="250" fill="hold"/>
                                        <p:tgtEl>
                                          <p:spTgt spid="30"/>
                                        </p:tgtEl>
                                        <p:attrNameLst>
                                          <p:attrName>ppt_x</p:attrName>
                                        </p:attrNameLst>
                                      </p:cBhvr>
                                      <p:tavLst>
                                        <p:tav tm="0">
                                          <p:val>
                                            <p:strVal val="#ppt_x"/>
                                          </p:val>
                                        </p:tav>
                                        <p:tav tm="100000">
                                          <p:val>
                                            <p:strVal val="#ppt_x"/>
                                          </p:val>
                                        </p:tav>
                                      </p:tavLst>
                                    </p:anim>
                                    <p:anim calcmode="lin" valueType="num">
                                      <p:cBhvr>
                                        <p:cTn id="69" dur="250" fill="hold"/>
                                        <p:tgtEl>
                                          <p:spTgt spid="3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250"/>
                                        <p:tgtEl>
                                          <p:spTgt spid="28"/>
                                        </p:tgtEl>
                                      </p:cBhvr>
                                    </p:animEffect>
                                    <p:anim calcmode="lin" valueType="num">
                                      <p:cBhvr>
                                        <p:cTn id="73" dur="250" fill="hold"/>
                                        <p:tgtEl>
                                          <p:spTgt spid="28"/>
                                        </p:tgtEl>
                                        <p:attrNameLst>
                                          <p:attrName>ppt_x</p:attrName>
                                        </p:attrNameLst>
                                      </p:cBhvr>
                                      <p:tavLst>
                                        <p:tav tm="0">
                                          <p:val>
                                            <p:strVal val="#ppt_x"/>
                                          </p:val>
                                        </p:tav>
                                        <p:tav tm="100000">
                                          <p:val>
                                            <p:strVal val="#ppt_x"/>
                                          </p:val>
                                        </p:tav>
                                      </p:tavLst>
                                    </p:anim>
                                    <p:anim calcmode="lin" valueType="num">
                                      <p:cBhvr>
                                        <p:cTn id="74" dur="25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p:bldP spid="19" grpId="0"/>
      <p:bldP spid="19" grpId="1"/>
      <p:bldP spid="20" grpId="0"/>
      <p:bldP spid="20" grpId="1"/>
      <p:bldP spid="28"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DE1AD-19F9-CAC9-0545-CE991E9212FA}"/>
              </a:ext>
            </a:extLst>
          </p:cNvPr>
          <p:cNvSpPr/>
          <p:nvPr/>
        </p:nvSpPr>
        <p:spPr>
          <a:xfrm>
            <a:off x="0" y="333947"/>
            <a:ext cx="12192000" cy="1380436"/>
          </a:xfrm>
          <a:prstGeom prst="rect">
            <a:avLst/>
          </a:prstGeom>
          <a:solidFill>
            <a:srgbClr val="FF6565"/>
          </a:solidFill>
          <a:ln>
            <a:solidFill>
              <a:srgbClr val="FF37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Neural Networks — the Basics. What if we used 100% of the brain? Or… | by  Yaman Habip | Analytics Vidhya | Medium">
            <a:extLst>
              <a:ext uri="{FF2B5EF4-FFF2-40B4-BE49-F238E27FC236}">
                <a16:creationId xmlns:a16="http://schemas.microsoft.com/office/drawing/2014/main" id="{96A0C429-9198-2E6B-64D0-CEA81860F9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6914" y="2454978"/>
            <a:ext cx="5489491" cy="36952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AF2AED0-2287-5DAF-EB5F-05F97BDF20AA}"/>
              </a:ext>
            </a:extLst>
          </p:cNvPr>
          <p:cNvSpPr>
            <a:spLocks noGrp="1"/>
          </p:cNvSpPr>
          <p:nvPr>
            <p:ph type="title"/>
          </p:nvPr>
        </p:nvSpPr>
        <p:spPr/>
        <p:txBody>
          <a:bodyPr/>
          <a:lstStyle/>
          <a:p>
            <a:pPr algn="ctr"/>
            <a:r>
              <a:rPr lang="en-ZA" sz="4400" dirty="0"/>
              <a:t>Reinforcement Learning Applied to Tetris</a:t>
            </a:r>
            <a:endParaRPr lang="en-US" dirty="0"/>
          </a:p>
        </p:txBody>
      </p:sp>
      <p:pic>
        <p:nvPicPr>
          <p:cNvPr id="26" name="Picture 25">
            <a:extLst>
              <a:ext uri="{FF2B5EF4-FFF2-40B4-BE49-F238E27FC236}">
                <a16:creationId xmlns:a16="http://schemas.microsoft.com/office/drawing/2014/main" id="{09C7109A-C0CD-E666-25D7-03C1A8AE1CAC}"/>
              </a:ext>
            </a:extLst>
          </p:cNvPr>
          <p:cNvPicPr>
            <a:picLocks noChangeAspect="1"/>
          </p:cNvPicPr>
          <p:nvPr/>
        </p:nvPicPr>
        <p:blipFill>
          <a:blip r:embed="rId4"/>
          <a:stretch>
            <a:fillRect/>
          </a:stretch>
        </p:blipFill>
        <p:spPr>
          <a:xfrm>
            <a:off x="2876102" y="2332147"/>
            <a:ext cx="827809" cy="4011688"/>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0F5C2F6-01B4-1C43-850D-1438AC3208CA}"/>
                  </a:ext>
                </a:extLst>
              </p:cNvPr>
              <p:cNvSpPr txBox="1"/>
              <p:nvPr/>
            </p:nvSpPr>
            <p:spPr>
              <a:xfrm>
                <a:off x="2958537" y="1694415"/>
                <a:ext cx="662938" cy="646331"/>
              </a:xfrm>
              <a:prstGeom prst="rect">
                <a:avLst/>
              </a:prstGeom>
              <a:noFill/>
            </p:spPr>
            <p:txBody>
              <a:bodyPr wrap="none" rtlCol="0">
                <a:spAutoFit/>
              </a:bodyPr>
              <a:lstStyle/>
              <a:p>
                <a:pPr algn="ctr"/>
                <a:r>
                  <a:rPr lang="en-ZA" dirty="0"/>
                  <a:t>State</a:t>
                </a:r>
              </a:p>
              <a:p>
                <a:pPr algn="ctr"/>
                <a:r>
                  <a:rPr lang="en-ZA" dirty="0"/>
                  <a:t>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𝑆</m:t>
                        </m:r>
                      </m:e>
                      <m:sub>
                        <m:r>
                          <a:rPr lang="en-ZA" b="0" i="1" smtClean="0">
                            <a:latin typeface="Cambria Math" panose="02040503050406030204" pitchFamily="18" charset="0"/>
                          </a:rPr>
                          <m:t>𝑡</m:t>
                        </m:r>
                      </m:sub>
                    </m:sSub>
                  </m:oMath>
                </a14:m>
                <a:endParaRPr lang="en-US" dirty="0"/>
              </a:p>
            </p:txBody>
          </p:sp>
        </mc:Choice>
        <mc:Fallback xmlns="">
          <p:sp>
            <p:nvSpPr>
              <p:cNvPr id="27" name="TextBox 26">
                <a:extLst>
                  <a:ext uri="{FF2B5EF4-FFF2-40B4-BE49-F238E27FC236}">
                    <a16:creationId xmlns:a16="http://schemas.microsoft.com/office/drawing/2014/main" id="{50F5C2F6-01B4-1C43-850D-1438AC3208CA}"/>
                  </a:ext>
                </a:extLst>
              </p:cNvPr>
              <p:cNvSpPr txBox="1">
                <a:spLocks noRot="1" noChangeAspect="1" noMove="1" noResize="1" noEditPoints="1" noAdjustHandles="1" noChangeArrowheads="1" noChangeShapeType="1" noTextEdit="1"/>
              </p:cNvSpPr>
              <p:nvPr/>
            </p:nvSpPr>
            <p:spPr>
              <a:xfrm>
                <a:off x="2958537" y="1694415"/>
                <a:ext cx="662938" cy="646331"/>
              </a:xfrm>
              <a:prstGeom prst="rect">
                <a:avLst/>
              </a:prstGeom>
              <a:blipFill>
                <a:blip r:embed="rId5"/>
                <a:stretch>
                  <a:fillRect l="-7339" t="-5660" r="-9174"/>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AFA36824-ED04-A47B-0079-003C5462B718}"/>
              </a:ext>
            </a:extLst>
          </p:cNvPr>
          <p:cNvSpPr txBox="1"/>
          <p:nvPr/>
        </p:nvSpPr>
        <p:spPr>
          <a:xfrm>
            <a:off x="2922758" y="6341253"/>
            <a:ext cx="734496" cy="369332"/>
          </a:xfrm>
          <a:prstGeom prst="rect">
            <a:avLst/>
          </a:prstGeom>
          <a:noFill/>
        </p:spPr>
        <p:txBody>
          <a:bodyPr wrap="none" rtlCol="0">
            <a:spAutoFit/>
          </a:bodyPr>
          <a:lstStyle/>
          <a:p>
            <a:r>
              <a:rPr lang="en-ZA" dirty="0"/>
              <a:t>[1,50]</a:t>
            </a:r>
            <a:endParaRPr lang="en-US" dirty="0"/>
          </a:p>
        </p:txBody>
      </p:sp>
      <p:pic>
        <p:nvPicPr>
          <p:cNvPr id="5" name="Picture 4">
            <a:extLst>
              <a:ext uri="{FF2B5EF4-FFF2-40B4-BE49-F238E27FC236}">
                <a16:creationId xmlns:a16="http://schemas.microsoft.com/office/drawing/2014/main" id="{ADDCF80E-7041-FF0C-6D23-11D45E76104F}"/>
              </a:ext>
            </a:extLst>
          </p:cNvPr>
          <p:cNvPicPr>
            <a:picLocks noChangeAspect="1"/>
          </p:cNvPicPr>
          <p:nvPr/>
        </p:nvPicPr>
        <p:blipFill>
          <a:blip r:embed="rId6"/>
          <a:stretch>
            <a:fillRect/>
          </a:stretch>
        </p:blipFill>
        <p:spPr>
          <a:xfrm>
            <a:off x="8087056" y="3779015"/>
            <a:ext cx="634960" cy="1047127"/>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C0A25A6-3660-C98E-F54F-4DB9A4C70581}"/>
                  </a:ext>
                </a:extLst>
              </p:cNvPr>
              <p:cNvSpPr txBox="1"/>
              <p:nvPr/>
            </p:nvSpPr>
            <p:spPr>
              <a:xfrm>
                <a:off x="7996048" y="3132684"/>
                <a:ext cx="788999" cy="646331"/>
              </a:xfrm>
              <a:prstGeom prst="rect">
                <a:avLst/>
              </a:prstGeom>
              <a:noFill/>
            </p:spPr>
            <p:txBody>
              <a:bodyPr wrap="none" rtlCol="0">
                <a:spAutoFit/>
              </a:bodyPr>
              <a:lstStyle/>
              <a:p>
                <a:pPr algn="ctr"/>
                <a:r>
                  <a:rPr lang="en-ZA" dirty="0"/>
                  <a:t>Action</a:t>
                </a:r>
              </a:p>
              <a:p>
                <a:pPr algn="ctr"/>
                <a:r>
                  <a:rPr lang="en-ZA" dirty="0"/>
                  <a:t>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𝑡</m:t>
                        </m:r>
                      </m:sub>
                    </m:sSub>
                  </m:oMath>
                </a14:m>
                <a:endParaRPr lang="en-US" dirty="0"/>
              </a:p>
            </p:txBody>
          </p:sp>
        </mc:Choice>
        <mc:Fallback xmlns="">
          <p:sp>
            <p:nvSpPr>
              <p:cNvPr id="6" name="TextBox 5">
                <a:extLst>
                  <a:ext uri="{FF2B5EF4-FFF2-40B4-BE49-F238E27FC236}">
                    <a16:creationId xmlns:a16="http://schemas.microsoft.com/office/drawing/2014/main" id="{7C0A25A6-3660-C98E-F54F-4DB9A4C70581}"/>
                  </a:ext>
                </a:extLst>
              </p:cNvPr>
              <p:cNvSpPr txBox="1">
                <a:spLocks noRot="1" noChangeAspect="1" noMove="1" noResize="1" noEditPoints="1" noAdjustHandles="1" noChangeArrowheads="1" noChangeShapeType="1" noTextEdit="1"/>
              </p:cNvSpPr>
              <p:nvPr/>
            </p:nvSpPr>
            <p:spPr>
              <a:xfrm>
                <a:off x="7996048" y="3132684"/>
                <a:ext cx="788999" cy="646331"/>
              </a:xfrm>
              <a:prstGeom prst="rect">
                <a:avLst/>
              </a:prstGeom>
              <a:blipFill>
                <a:blip r:embed="rId7"/>
                <a:stretch>
                  <a:fillRect l="-6977" t="-5660" r="-697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C0D76FEF-E03E-5BD4-A6F3-135868120254}"/>
              </a:ext>
            </a:extLst>
          </p:cNvPr>
          <p:cNvSpPr txBox="1"/>
          <p:nvPr/>
        </p:nvSpPr>
        <p:spPr>
          <a:xfrm>
            <a:off x="8095797" y="4934163"/>
            <a:ext cx="617477" cy="369332"/>
          </a:xfrm>
          <a:prstGeom prst="rect">
            <a:avLst/>
          </a:prstGeom>
          <a:noFill/>
        </p:spPr>
        <p:txBody>
          <a:bodyPr wrap="none" rtlCol="0">
            <a:spAutoFit/>
          </a:bodyPr>
          <a:lstStyle/>
          <a:p>
            <a:r>
              <a:rPr lang="en-ZA" dirty="0"/>
              <a:t>[1,4]</a:t>
            </a:r>
            <a:endParaRPr lang="en-US" dirty="0"/>
          </a:p>
        </p:txBody>
      </p:sp>
      <p:sp>
        <p:nvSpPr>
          <p:cNvPr id="9" name="TextBox 8">
            <a:extLst>
              <a:ext uri="{FF2B5EF4-FFF2-40B4-BE49-F238E27FC236}">
                <a16:creationId xmlns:a16="http://schemas.microsoft.com/office/drawing/2014/main" id="{5CFFCC8C-26B8-469D-3AA7-24E09AE3DA5E}"/>
              </a:ext>
            </a:extLst>
          </p:cNvPr>
          <p:cNvSpPr txBox="1"/>
          <p:nvPr/>
        </p:nvSpPr>
        <p:spPr>
          <a:xfrm>
            <a:off x="6871999" y="3232862"/>
            <a:ext cx="1492075" cy="1938992"/>
          </a:xfrm>
          <a:prstGeom prst="rect">
            <a:avLst/>
          </a:prstGeom>
          <a:noFill/>
        </p:spPr>
        <p:txBody>
          <a:bodyPr wrap="none" rtlCol="0">
            <a:spAutoFit/>
          </a:bodyPr>
          <a:lstStyle/>
          <a:p>
            <a:r>
              <a:rPr lang="en-ZA" sz="2400" b="1" dirty="0"/>
              <a:t>Actions:</a:t>
            </a:r>
          </a:p>
          <a:p>
            <a:pPr marL="457200" indent="-457200">
              <a:buFont typeface="+mj-lt"/>
              <a:buAutoNum type="arabicPeriod"/>
            </a:pPr>
            <a:r>
              <a:rPr lang="en-ZA" sz="2400" b="1" dirty="0"/>
              <a:t>Rotate</a:t>
            </a:r>
            <a:endParaRPr lang="en-US" sz="2400" b="1" dirty="0"/>
          </a:p>
          <a:p>
            <a:pPr marL="457200" indent="-457200">
              <a:buFont typeface="+mj-lt"/>
              <a:buAutoNum type="arabicPeriod"/>
            </a:pPr>
            <a:r>
              <a:rPr lang="en-US" sz="2400" b="1" dirty="0"/>
              <a:t>Left</a:t>
            </a:r>
          </a:p>
          <a:p>
            <a:pPr marL="457200" indent="-457200">
              <a:buFont typeface="+mj-lt"/>
              <a:buAutoNum type="arabicPeriod"/>
            </a:pPr>
            <a:r>
              <a:rPr lang="en-US" sz="2400" b="1" dirty="0"/>
              <a:t>Right</a:t>
            </a:r>
          </a:p>
          <a:p>
            <a:pPr marL="457200" indent="-457200">
              <a:buFont typeface="+mj-lt"/>
              <a:buAutoNum type="arabicPeriod"/>
            </a:pPr>
            <a:r>
              <a:rPr lang="en-US" sz="2400" b="1" dirty="0"/>
              <a:t>Drop</a:t>
            </a:r>
            <a:endParaRPr lang="en-ZA" sz="2400" b="1" dirty="0"/>
          </a:p>
        </p:txBody>
      </p:sp>
      <p:sp>
        <p:nvSpPr>
          <p:cNvPr id="10" name="TextBox 9">
            <a:extLst>
              <a:ext uri="{FF2B5EF4-FFF2-40B4-BE49-F238E27FC236}">
                <a16:creationId xmlns:a16="http://schemas.microsoft.com/office/drawing/2014/main" id="{D3E343A7-3650-ED10-5E82-2793700DEEF4}"/>
              </a:ext>
            </a:extLst>
          </p:cNvPr>
          <p:cNvSpPr txBox="1"/>
          <p:nvPr/>
        </p:nvSpPr>
        <p:spPr>
          <a:xfrm>
            <a:off x="6859279" y="3363516"/>
            <a:ext cx="3257623" cy="1569660"/>
          </a:xfrm>
          <a:prstGeom prst="rect">
            <a:avLst/>
          </a:prstGeom>
          <a:noFill/>
        </p:spPr>
        <p:txBody>
          <a:bodyPr wrap="none" rtlCol="0">
            <a:spAutoFit/>
          </a:bodyPr>
          <a:lstStyle/>
          <a:p>
            <a:r>
              <a:rPr lang="en-ZA" sz="2400" b="1" dirty="0"/>
              <a:t>Rewards:</a:t>
            </a:r>
          </a:p>
          <a:p>
            <a:pPr marL="457200" indent="-457200">
              <a:buFont typeface="+mj-lt"/>
              <a:buAutoNum type="arabicPeriod"/>
            </a:pPr>
            <a:r>
              <a:rPr lang="en-ZA" sz="2400" b="1" dirty="0"/>
              <a:t>+1    : Clearing a line</a:t>
            </a:r>
          </a:p>
          <a:p>
            <a:pPr marL="457200" indent="-457200">
              <a:buFont typeface="+mj-lt"/>
              <a:buAutoNum type="arabicPeriod"/>
            </a:pPr>
            <a:r>
              <a:rPr lang="en-ZA" sz="2400" b="1" dirty="0"/>
              <a:t>- 1    : Game Over</a:t>
            </a:r>
          </a:p>
          <a:p>
            <a:pPr marL="457200" indent="-457200">
              <a:buFont typeface="+mj-lt"/>
              <a:buAutoNum type="arabicPeriod"/>
            </a:pPr>
            <a:r>
              <a:rPr lang="en-ZA" sz="2400" b="1" dirty="0"/>
              <a:t>+0.1 : Time Step</a:t>
            </a:r>
            <a:endParaRPr lang="en-US" sz="2400" b="1" dirty="0"/>
          </a:p>
        </p:txBody>
      </p:sp>
      <p:sp>
        <p:nvSpPr>
          <p:cNvPr id="11" name="TextBox 10">
            <a:extLst>
              <a:ext uri="{FF2B5EF4-FFF2-40B4-BE49-F238E27FC236}">
                <a16:creationId xmlns:a16="http://schemas.microsoft.com/office/drawing/2014/main" id="{1A1F5DED-1779-DE5B-6388-E6EDF59586DC}"/>
              </a:ext>
            </a:extLst>
          </p:cNvPr>
          <p:cNvSpPr txBox="1"/>
          <p:nvPr/>
        </p:nvSpPr>
        <p:spPr>
          <a:xfrm>
            <a:off x="5226786" y="1677565"/>
            <a:ext cx="1738425" cy="461665"/>
          </a:xfrm>
          <a:prstGeom prst="rect">
            <a:avLst/>
          </a:prstGeom>
          <a:noFill/>
        </p:spPr>
        <p:txBody>
          <a:bodyPr wrap="none" rtlCol="0">
            <a:spAutoFit/>
          </a:bodyPr>
          <a:lstStyle/>
          <a:p>
            <a:r>
              <a:rPr lang="en-ZA" sz="2400" b="1" dirty="0" err="1"/>
              <a:t>Melax</a:t>
            </a:r>
            <a:r>
              <a:rPr lang="en-ZA" sz="2400" b="1" dirty="0"/>
              <a:t> Tetris</a:t>
            </a:r>
            <a:endParaRPr lang="en-US" sz="2400" b="1" dirty="0"/>
          </a:p>
        </p:txBody>
      </p:sp>
      <p:pic>
        <p:nvPicPr>
          <p:cNvPr id="7" name="Picture 6" descr="Stellenbosch University Logo - TANDem">
            <a:extLst>
              <a:ext uri="{FF2B5EF4-FFF2-40B4-BE49-F238E27FC236}">
                <a16:creationId xmlns:a16="http://schemas.microsoft.com/office/drawing/2014/main" id="{64AEFA0D-AFBF-E5DB-D087-2E76CAE1FB9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62429" y="5624513"/>
            <a:ext cx="3629571" cy="1233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73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50"/>
                                        <p:tgtEl>
                                          <p:spTgt spid="5"/>
                                        </p:tgtEl>
                                      </p:cBhvr>
                                    </p:animEffect>
                                    <p:anim calcmode="lin" valueType="num">
                                      <p:cBhvr>
                                        <p:cTn id="15" dur="250" fill="hold"/>
                                        <p:tgtEl>
                                          <p:spTgt spid="5"/>
                                        </p:tgtEl>
                                        <p:attrNameLst>
                                          <p:attrName>ppt_x</p:attrName>
                                        </p:attrNameLst>
                                      </p:cBhvr>
                                      <p:tavLst>
                                        <p:tav tm="0">
                                          <p:val>
                                            <p:strVal val="#ppt_x"/>
                                          </p:val>
                                        </p:tav>
                                        <p:tav tm="100000">
                                          <p:val>
                                            <p:strVal val="#ppt_x"/>
                                          </p:val>
                                        </p:tav>
                                      </p:tavLst>
                                    </p:anim>
                                    <p:anim calcmode="lin" valueType="num">
                                      <p:cBhvr>
                                        <p:cTn id="16" dur="25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50"/>
                                        <p:tgtEl>
                                          <p:spTgt spid="6"/>
                                        </p:tgtEl>
                                      </p:cBhvr>
                                    </p:animEffect>
                                    <p:anim calcmode="lin" valueType="num">
                                      <p:cBhvr>
                                        <p:cTn id="20" dur="250" fill="hold"/>
                                        <p:tgtEl>
                                          <p:spTgt spid="6"/>
                                        </p:tgtEl>
                                        <p:attrNameLst>
                                          <p:attrName>ppt_x</p:attrName>
                                        </p:attrNameLst>
                                      </p:cBhvr>
                                      <p:tavLst>
                                        <p:tav tm="0">
                                          <p:val>
                                            <p:strVal val="#ppt_x"/>
                                          </p:val>
                                        </p:tav>
                                        <p:tav tm="100000">
                                          <p:val>
                                            <p:strVal val="#ppt_x"/>
                                          </p:val>
                                        </p:tav>
                                      </p:tavLst>
                                    </p:anim>
                                    <p:anim calcmode="lin" valueType="num">
                                      <p:cBhvr>
                                        <p:cTn id="21" dur="25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250"/>
                                        <p:tgtEl>
                                          <p:spTgt spid="8"/>
                                        </p:tgtEl>
                                      </p:cBhvr>
                                    </p:animEffect>
                                    <p:anim calcmode="lin" valueType="num">
                                      <p:cBhvr>
                                        <p:cTn id="25" dur="250" fill="hold"/>
                                        <p:tgtEl>
                                          <p:spTgt spid="8"/>
                                        </p:tgtEl>
                                        <p:attrNameLst>
                                          <p:attrName>ppt_x</p:attrName>
                                        </p:attrNameLst>
                                      </p:cBhvr>
                                      <p:tavLst>
                                        <p:tav tm="0">
                                          <p:val>
                                            <p:strVal val="#ppt_x"/>
                                          </p:val>
                                        </p:tav>
                                        <p:tav tm="100000">
                                          <p:val>
                                            <p:strVal val="#ppt_x"/>
                                          </p:val>
                                        </p:tav>
                                      </p:tavLst>
                                    </p:anim>
                                    <p:anim calcmode="lin" valueType="num">
                                      <p:cBhvr>
                                        <p:cTn id="26" dur="25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4.81481E-6 L -0.25 -4.81481E-6 " pathEditMode="relative" rAng="0" ptsTypes="AA">
                                      <p:cBhvr>
                                        <p:cTn id="30" dur="750" fill="hold"/>
                                        <p:tgtEl>
                                          <p:spTgt spid="3"/>
                                        </p:tgtEl>
                                        <p:attrNameLst>
                                          <p:attrName>ppt_x</p:attrName>
                                          <p:attrName>ppt_y</p:attrName>
                                        </p:attrNameLst>
                                      </p:cBhvr>
                                      <p:rCtr x="-12500" y="0"/>
                                    </p:animMotion>
                                  </p:childTnLst>
                                </p:cTn>
                              </p:par>
                              <p:par>
                                <p:cTn id="31" presetID="35" presetClass="path" presetSubtype="0" accel="50000" decel="50000" fill="hold" nodeType="withEffect">
                                  <p:stCondLst>
                                    <p:cond delay="0"/>
                                  </p:stCondLst>
                                  <p:childTnLst>
                                    <p:animMotion origin="layout" path="M -2.91667E-6 -4.81481E-6 L -0.25 -4.81481E-6 " pathEditMode="relative" rAng="0" ptsTypes="AA">
                                      <p:cBhvr>
                                        <p:cTn id="32" dur="750" fill="hold"/>
                                        <p:tgtEl>
                                          <p:spTgt spid="5"/>
                                        </p:tgtEl>
                                        <p:attrNameLst>
                                          <p:attrName>ppt_x</p:attrName>
                                          <p:attrName>ppt_y</p:attrName>
                                        </p:attrNameLst>
                                      </p:cBhvr>
                                      <p:rCtr x="-12500" y="0"/>
                                    </p:animMotion>
                                  </p:childTnLst>
                                </p:cTn>
                              </p:par>
                              <p:par>
                                <p:cTn id="33" presetID="35" presetClass="path" presetSubtype="0" accel="50000" decel="50000" fill="hold" grpId="1" nodeType="withEffect">
                                  <p:stCondLst>
                                    <p:cond delay="0"/>
                                  </p:stCondLst>
                                  <p:childTnLst>
                                    <p:animMotion origin="layout" path="M -1.04167E-6 -3.7037E-6 L -0.25 -3.7037E-6 " pathEditMode="relative" rAng="0" ptsTypes="AA">
                                      <p:cBhvr>
                                        <p:cTn id="34" dur="750" fill="hold"/>
                                        <p:tgtEl>
                                          <p:spTgt spid="6"/>
                                        </p:tgtEl>
                                        <p:attrNameLst>
                                          <p:attrName>ppt_x</p:attrName>
                                          <p:attrName>ppt_y</p:attrName>
                                        </p:attrNameLst>
                                      </p:cBhvr>
                                      <p:rCtr x="-12500" y="0"/>
                                    </p:animMotion>
                                  </p:childTnLst>
                                </p:cTn>
                              </p:par>
                              <p:par>
                                <p:cTn id="35" presetID="35" presetClass="path" presetSubtype="0" accel="50000" decel="50000" fill="hold" grpId="1" nodeType="withEffect">
                                  <p:stCondLst>
                                    <p:cond delay="0"/>
                                  </p:stCondLst>
                                  <p:childTnLst>
                                    <p:animMotion origin="layout" path="M -2.91667E-6 3.7037E-6 L -0.25 3.7037E-6 " pathEditMode="relative" rAng="0" ptsTypes="AA">
                                      <p:cBhvr>
                                        <p:cTn id="36" dur="750" fill="hold"/>
                                        <p:tgtEl>
                                          <p:spTgt spid="8"/>
                                        </p:tgtEl>
                                        <p:attrNameLst>
                                          <p:attrName>ppt_x</p:attrName>
                                          <p:attrName>ppt_y</p:attrName>
                                        </p:attrNameLst>
                                      </p:cBhvr>
                                      <p:rCtr x="-12500" y="0"/>
                                    </p:animMotion>
                                  </p:childTnLst>
                                </p:cTn>
                              </p:par>
                              <p:par>
                                <p:cTn id="37" presetID="35" presetClass="path" presetSubtype="0" accel="50000" decel="50000" fill="hold" grpId="0" nodeType="withEffect">
                                  <p:stCondLst>
                                    <p:cond delay="0"/>
                                  </p:stCondLst>
                                  <p:childTnLst>
                                    <p:animMotion origin="layout" path="M -1.66667E-6 1.11111E-6 L -0.25 1.11111E-6 " pathEditMode="relative" rAng="0" ptsTypes="AA">
                                      <p:cBhvr>
                                        <p:cTn id="38" dur="750" fill="hold"/>
                                        <p:tgtEl>
                                          <p:spTgt spid="28"/>
                                        </p:tgtEl>
                                        <p:attrNameLst>
                                          <p:attrName>ppt_x</p:attrName>
                                          <p:attrName>ppt_y</p:attrName>
                                        </p:attrNameLst>
                                      </p:cBhvr>
                                      <p:rCtr x="-12500" y="0"/>
                                    </p:animMotion>
                                  </p:childTnLst>
                                </p:cTn>
                              </p:par>
                              <p:par>
                                <p:cTn id="39" presetID="35" presetClass="path" presetSubtype="0" accel="50000" decel="50000" fill="hold" nodeType="withEffect">
                                  <p:stCondLst>
                                    <p:cond delay="0"/>
                                  </p:stCondLst>
                                  <p:childTnLst>
                                    <p:animMotion origin="layout" path="M -1.66667E-6 2.59259E-6 L -0.25 2.59259E-6 " pathEditMode="relative" rAng="0" ptsTypes="AA">
                                      <p:cBhvr>
                                        <p:cTn id="40" dur="750" fill="hold"/>
                                        <p:tgtEl>
                                          <p:spTgt spid="26"/>
                                        </p:tgtEl>
                                        <p:attrNameLst>
                                          <p:attrName>ppt_x</p:attrName>
                                          <p:attrName>ppt_y</p:attrName>
                                        </p:attrNameLst>
                                      </p:cBhvr>
                                      <p:rCtr x="-12500" y="0"/>
                                    </p:animMotion>
                                  </p:childTnLst>
                                </p:cTn>
                              </p:par>
                              <p:par>
                                <p:cTn id="41" presetID="35" presetClass="path" presetSubtype="0" accel="50000" decel="50000" fill="hold" grpId="0" nodeType="withEffect">
                                  <p:stCondLst>
                                    <p:cond delay="0"/>
                                  </p:stCondLst>
                                  <p:childTnLst>
                                    <p:animMotion origin="layout" path="M -1.66667E-6 -1.48148E-6 L -0.25 -1.48148E-6 " pathEditMode="relative" rAng="0" ptsTypes="AA">
                                      <p:cBhvr>
                                        <p:cTn id="42" dur="750" fill="hold"/>
                                        <p:tgtEl>
                                          <p:spTgt spid="27"/>
                                        </p:tgtEl>
                                        <p:attrNameLst>
                                          <p:attrName>ppt_x</p:attrName>
                                          <p:attrName>ppt_y</p:attrName>
                                        </p:attrNameLst>
                                      </p:cBhvr>
                                      <p:rCtr x="-12500" y="0"/>
                                    </p:animMotion>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250"/>
                                        <p:tgtEl>
                                          <p:spTgt spid="9"/>
                                        </p:tgtEl>
                                      </p:cBhvr>
                                    </p:animEffect>
                                    <p:anim calcmode="lin" valueType="num">
                                      <p:cBhvr>
                                        <p:cTn id="48" dur="250" fill="hold"/>
                                        <p:tgtEl>
                                          <p:spTgt spid="9"/>
                                        </p:tgtEl>
                                        <p:attrNameLst>
                                          <p:attrName>ppt_x</p:attrName>
                                        </p:attrNameLst>
                                      </p:cBhvr>
                                      <p:tavLst>
                                        <p:tav tm="0">
                                          <p:val>
                                            <p:strVal val="#ppt_x"/>
                                          </p:val>
                                        </p:tav>
                                        <p:tav tm="100000">
                                          <p:val>
                                            <p:strVal val="#ppt_x"/>
                                          </p:val>
                                        </p:tav>
                                      </p:tavLst>
                                    </p:anim>
                                    <p:anim calcmode="lin" valueType="num">
                                      <p:cBhvr>
                                        <p:cTn id="49" dur="2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250"/>
                                        <p:tgtEl>
                                          <p:spTgt spid="9"/>
                                        </p:tgtEl>
                                      </p:cBhvr>
                                    </p:animEffect>
                                    <p:set>
                                      <p:cBhvr>
                                        <p:cTn id="54" dur="1" fill="hold">
                                          <p:stCondLst>
                                            <p:cond delay="249"/>
                                          </p:stCondLst>
                                        </p:cTn>
                                        <p:tgtEl>
                                          <p:spTgt spid="9"/>
                                        </p:tgtEl>
                                        <p:attrNameLst>
                                          <p:attrName>style.visibility</p:attrName>
                                        </p:attrNameLst>
                                      </p:cBhvr>
                                      <p:to>
                                        <p:strVal val="hidden"/>
                                      </p:to>
                                    </p:set>
                                  </p:childTnLst>
                                </p:cTn>
                              </p:par>
                              <p:par>
                                <p:cTn id="55" presetID="42"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250"/>
                                        <p:tgtEl>
                                          <p:spTgt spid="10"/>
                                        </p:tgtEl>
                                      </p:cBhvr>
                                    </p:animEffect>
                                    <p:anim calcmode="lin" valueType="num">
                                      <p:cBhvr>
                                        <p:cTn id="58" dur="250" fill="hold"/>
                                        <p:tgtEl>
                                          <p:spTgt spid="10"/>
                                        </p:tgtEl>
                                        <p:attrNameLst>
                                          <p:attrName>ppt_x</p:attrName>
                                        </p:attrNameLst>
                                      </p:cBhvr>
                                      <p:tavLst>
                                        <p:tav tm="0">
                                          <p:val>
                                            <p:strVal val="#ppt_x"/>
                                          </p:val>
                                        </p:tav>
                                        <p:tav tm="100000">
                                          <p:val>
                                            <p:strVal val="#ppt_x"/>
                                          </p:val>
                                        </p:tav>
                                      </p:tavLst>
                                    </p:anim>
                                    <p:anim calcmode="lin" valueType="num">
                                      <p:cBhvr>
                                        <p:cTn id="59" dur="2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6" grpId="0"/>
      <p:bldP spid="6" grpId="1"/>
      <p:bldP spid="8" grpId="0"/>
      <p:bldP spid="8" grpId="1"/>
      <p:bldP spid="9" grpId="0"/>
      <p:bldP spid="9" grpId="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BA7FE4E-03BD-7224-58A2-27FAAD28E816}"/>
              </a:ext>
            </a:extLst>
          </p:cNvPr>
          <p:cNvPicPr>
            <a:picLocks noChangeAspect="1"/>
          </p:cNvPicPr>
          <p:nvPr/>
        </p:nvPicPr>
        <p:blipFill>
          <a:blip r:embed="rId7"/>
          <a:stretch>
            <a:fillRect/>
          </a:stretch>
        </p:blipFill>
        <p:spPr>
          <a:xfrm>
            <a:off x="565966" y="2179739"/>
            <a:ext cx="10799204" cy="3067478"/>
          </a:xfrm>
          <a:prstGeom prst="rect">
            <a:avLst/>
          </a:prstGeom>
        </p:spPr>
      </p:pic>
      <p:sp>
        <p:nvSpPr>
          <p:cNvPr id="7" name="Rectangle 6">
            <a:extLst>
              <a:ext uri="{FF2B5EF4-FFF2-40B4-BE49-F238E27FC236}">
                <a16:creationId xmlns:a16="http://schemas.microsoft.com/office/drawing/2014/main" id="{6F2C1260-C6DA-7712-384C-5D9A8911B6EC}"/>
              </a:ext>
            </a:extLst>
          </p:cNvPr>
          <p:cNvSpPr/>
          <p:nvPr/>
        </p:nvSpPr>
        <p:spPr>
          <a:xfrm>
            <a:off x="0" y="333947"/>
            <a:ext cx="12192000" cy="1380436"/>
          </a:xfrm>
          <a:prstGeom prst="rect">
            <a:avLst/>
          </a:prstGeom>
          <a:solidFill>
            <a:srgbClr val="FF6565"/>
          </a:solidFill>
          <a:ln>
            <a:solidFill>
              <a:srgbClr val="FF37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431414-6924-B583-C2E3-725732E55413}"/>
              </a:ext>
            </a:extLst>
          </p:cNvPr>
          <p:cNvSpPr>
            <a:spLocks noGrp="1"/>
          </p:cNvSpPr>
          <p:nvPr>
            <p:ph type="title"/>
          </p:nvPr>
        </p:nvSpPr>
        <p:spPr/>
        <p:txBody>
          <a:bodyPr/>
          <a:lstStyle/>
          <a:p>
            <a:pPr algn="ctr"/>
            <a:r>
              <a:rPr lang="en-ZA" dirty="0"/>
              <a:t>Reinforcement </a:t>
            </a:r>
            <a:r>
              <a:rPr lang="en-ZA"/>
              <a:t>Learning Results</a:t>
            </a:r>
            <a:endParaRPr lang="en-US" dirty="0"/>
          </a:p>
        </p:txBody>
      </p:sp>
      <p:sp>
        <p:nvSpPr>
          <p:cNvPr id="6" name="TextBox 5">
            <a:extLst>
              <a:ext uri="{FF2B5EF4-FFF2-40B4-BE49-F238E27FC236}">
                <a16:creationId xmlns:a16="http://schemas.microsoft.com/office/drawing/2014/main" id="{55D17F42-7F5F-9BE2-E845-D5EBB9F2A85B}"/>
              </a:ext>
            </a:extLst>
          </p:cNvPr>
          <p:cNvSpPr txBox="1"/>
          <p:nvPr/>
        </p:nvSpPr>
        <p:spPr>
          <a:xfrm>
            <a:off x="1177637" y="1690688"/>
            <a:ext cx="2525050" cy="461665"/>
          </a:xfrm>
          <a:prstGeom prst="rect">
            <a:avLst/>
          </a:prstGeom>
          <a:noFill/>
        </p:spPr>
        <p:txBody>
          <a:bodyPr wrap="none" rtlCol="0">
            <a:spAutoFit/>
          </a:bodyPr>
          <a:lstStyle/>
          <a:p>
            <a:r>
              <a:rPr lang="en-ZA" sz="2400" b="1" dirty="0"/>
              <a:t>Deep – Q Learning</a:t>
            </a:r>
            <a:endParaRPr lang="en-US" sz="2400" b="1" dirty="0"/>
          </a:p>
        </p:txBody>
      </p:sp>
      <p:pic>
        <p:nvPicPr>
          <p:cNvPr id="10" name="Tetris_DQN_10Thou">
            <a:hlinkClick r:id="" action="ppaction://media"/>
            <a:extLst>
              <a:ext uri="{FF2B5EF4-FFF2-40B4-BE49-F238E27FC236}">
                <a16:creationId xmlns:a16="http://schemas.microsoft.com/office/drawing/2014/main" id="{D07D9F0D-F02F-22C8-D600-E072739A7F9B}"/>
              </a:ext>
            </a:extLst>
          </p:cNvPr>
          <p:cNvPicPr>
            <a:picLocks noChangeAspect="1"/>
          </p:cNvPicPr>
          <p:nvPr>
            <a:videoFile r:link="rId2"/>
            <p:extLst>
              <p:ext uri="{DAA4B4D4-6D71-4841-9C94-3DE7FCFB9230}">
                <p14:media xmlns:p14="http://schemas.microsoft.com/office/powerpoint/2010/main" r:embed="rId1"/>
              </p:ext>
            </p:extLst>
          </p:nvPr>
        </p:nvPicPr>
        <p:blipFill>
          <a:blip r:embed="rId8"/>
          <a:stretch>
            <a:fillRect/>
          </a:stretch>
        </p:blipFill>
        <p:spPr>
          <a:xfrm>
            <a:off x="7521923" y="2179740"/>
            <a:ext cx="1634077" cy="3067478"/>
          </a:xfrm>
          <a:prstGeom prst="rect">
            <a:avLst/>
          </a:prstGeom>
        </p:spPr>
      </p:pic>
      <p:pic>
        <p:nvPicPr>
          <p:cNvPr id="11" name="Tetris_DQN_3Mil">
            <a:hlinkClick r:id="" action="ppaction://media"/>
            <a:extLst>
              <a:ext uri="{FF2B5EF4-FFF2-40B4-BE49-F238E27FC236}">
                <a16:creationId xmlns:a16="http://schemas.microsoft.com/office/drawing/2014/main" id="{A3A75912-AC77-18BB-D3FF-35960818D704}"/>
              </a:ext>
            </a:extLst>
          </p:cNvPr>
          <p:cNvPicPr>
            <a:picLocks noChangeAspect="1"/>
          </p:cNvPicPr>
          <p:nvPr>
            <a:videoFile r:link="rId4"/>
            <p:extLst>
              <p:ext uri="{DAA4B4D4-6D71-4841-9C94-3DE7FCFB9230}">
                <p14:media xmlns:p14="http://schemas.microsoft.com/office/powerpoint/2010/main" r:embed="rId3"/>
              </p:ext>
            </p:extLst>
          </p:nvPr>
        </p:nvPicPr>
        <p:blipFill>
          <a:blip r:embed="rId9"/>
          <a:stretch>
            <a:fillRect/>
          </a:stretch>
        </p:blipFill>
        <p:spPr>
          <a:xfrm>
            <a:off x="9719724" y="2152353"/>
            <a:ext cx="1634076" cy="3122252"/>
          </a:xfrm>
          <a:prstGeom prst="rect">
            <a:avLst/>
          </a:prstGeom>
        </p:spPr>
      </p:pic>
      <p:sp>
        <p:nvSpPr>
          <p:cNvPr id="12" name="TextBox 11">
            <a:extLst>
              <a:ext uri="{FF2B5EF4-FFF2-40B4-BE49-F238E27FC236}">
                <a16:creationId xmlns:a16="http://schemas.microsoft.com/office/drawing/2014/main" id="{FDBCE90B-C433-A8FD-C19B-0172E3C1B19A}"/>
              </a:ext>
            </a:extLst>
          </p:cNvPr>
          <p:cNvSpPr txBox="1"/>
          <p:nvPr/>
        </p:nvSpPr>
        <p:spPr>
          <a:xfrm>
            <a:off x="7309469" y="5364025"/>
            <a:ext cx="1846531" cy="369332"/>
          </a:xfrm>
          <a:prstGeom prst="rect">
            <a:avLst/>
          </a:prstGeom>
          <a:noFill/>
        </p:spPr>
        <p:txBody>
          <a:bodyPr wrap="none" rtlCol="0">
            <a:spAutoFit/>
          </a:bodyPr>
          <a:lstStyle/>
          <a:p>
            <a:r>
              <a:rPr lang="en-ZA" b="1" dirty="0"/>
              <a:t>10000 Time Steps</a:t>
            </a:r>
            <a:endParaRPr lang="en-US" b="1" dirty="0"/>
          </a:p>
        </p:txBody>
      </p:sp>
      <p:sp>
        <p:nvSpPr>
          <p:cNvPr id="13" name="TextBox 12">
            <a:extLst>
              <a:ext uri="{FF2B5EF4-FFF2-40B4-BE49-F238E27FC236}">
                <a16:creationId xmlns:a16="http://schemas.microsoft.com/office/drawing/2014/main" id="{6AFEE5E5-9F3B-D003-6A04-798DE4211731}"/>
              </a:ext>
            </a:extLst>
          </p:cNvPr>
          <p:cNvSpPr txBox="1"/>
          <p:nvPr/>
        </p:nvSpPr>
        <p:spPr>
          <a:xfrm>
            <a:off x="9475798" y="5364025"/>
            <a:ext cx="2299860" cy="369332"/>
          </a:xfrm>
          <a:prstGeom prst="rect">
            <a:avLst/>
          </a:prstGeom>
          <a:noFill/>
        </p:spPr>
        <p:txBody>
          <a:bodyPr wrap="none" rtlCol="0">
            <a:spAutoFit/>
          </a:bodyPr>
          <a:lstStyle/>
          <a:p>
            <a:r>
              <a:rPr lang="en-ZA" b="1" dirty="0"/>
              <a:t>2.5 Million Time Steps</a:t>
            </a:r>
            <a:endParaRPr lang="en-US" b="1" dirty="0"/>
          </a:p>
        </p:txBody>
      </p:sp>
      <p:sp>
        <p:nvSpPr>
          <p:cNvPr id="4" name="Oval 3">
            <a:extLst>
              <a:ext uri="{FF2B5EF4-FFF2-40B4-BE49-F238E27FC236}">
                <a16:creationId xmlns:a16="http://schemas.microsoft.com/office/drawing/2014/main" id="{22AE51CD-D3FF-1F20-F563-3B5000F9CFFA}"/>
              </a:ext>
            </a:extLst>
          </p:cNvPr>
          <p:cNvSpPr/>
          <p:nvPr/>
        </p:nvSpPr>
        <p:spPr>
          <a:xfrm>
            <a:off x="2490763" y="4729305"/>
            <a:ext cx="593891" cy="20038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7E1E550-21B9-83E4-A2A0-2B0EB0E585A7}"/>
              </a:ext>
            </a:extLst>
          </p:cNvPr>
          <p:cNvSpPr/>
          <p:nvPr/>
        </p:nvSpPr>
        <p:spPr>
          <a:xfrm>
            <a:off x="9140917" y="2827841"/>
            <a:ext cx="593891" cy="20038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0F43C3FB-0574-BA85-D082-206D983DD3D2}"/>
              </a:ext>
            </a:extLst>
          </p:cNvPr>
          <p:cNvSpPr/>
          <p:nvPr/>
        </p:nvSpPr>
        <p:spPr>
          <a:xfrm>
            <a:off x="1414058" y="2883253"/>
            <a:ext cx="4488873" cy="1883785"/>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b="1" u="sng" dirty="0">
                <a:solidFill>
                  <a:sysClr val="windowText" lastClr="000000"/>
                </a:solidFill>
              </a:rPr>
              <a:t>DQN Statistics:</a:t>
            </a:r>
          </a:p>
          <a:p>
            <a:pPr algn="ctr"/>
            <a:r>
              <a:rPr lang="en-ZA" dirty="0">
                <a:solidFill>
                  <a:sysClr val="windowText" lastClr="000000"/>
                </a:solidFill>
              </a:rPr>
              <a:t>Training Time: 	          2.5 Million</a:t>
            </a:r>
            <a:endParaRPr lang="en-ZA" b="1" u="sng" dirty="0">
              <a:solidFill>
                <a:sysClr val="windowText" lastClr="000000"/>
              </a:solidFill>
            </a:endParaRPr>
          </a:p>
          <a:p>
            <a:pPr algn="ctr"/>
            <a:r>
              <a:rPr lang="en-ZA" dirty="0">
                <a:solidFill>
                  <a:sysClr val="windowText" lastClr="000000"/>
                </a:solidFill>
              </a:rPr>
              <a:t>Maximum Score: 		324</a:t>
            </a:r>
          </a:p>
          <a:p>
            <a:pPr algn="ctr"/>
            <a:r>
              <a:rPr lang="en-ZA" dirty="0">
                <a:solidFill>
                  <a:sysClr val="windowText" lastClr="000000"/>
                </a:solidFill>
              </a:rPr>
              <a:t>Average Score: 		20</a:t>
            </a:r>
          </a:p>
          <a:p>
            <a:pPr algn="ctr"/>
            <a:r>
              <a:rPr lang="en-ZA" dirty="0">
                <a:solidFill>
                  <a:sysClr val="windowText" lastClr="000000"/>
                </a:solidFill>
              </a:rPr>
              <a:t>Average Game Length: 	150 </a:t>
            </a:r>
            <a:endParaRPr lang="en-US" dirty="0">
              <a:solidFill>
                <a:sysClr val="windowText" lastClr="000000"/>
              </a:solidFill>
            </a:endParaRPr>
          </a:p>
        </p:txBody>
      </p:sp>
      <p:pic>
        <p:nvPicPr>
          <p:cNvPr id="14" name="Picture 13" descr="Stellenbosch University Logo - TANDem">
            <a:extLst>
              <a:ext uri="{FF2B5EF4-FFF2-40B4-BE49-F238E27FC236}">
                <a16:creationId xmlns:a16="http://schemas.microsoft.com/office/drawing/2014/main" id="{1BBC0610-C432-2991-A94D-1E6C7A8E2F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62429" y="5624513"/>
            <a:ext cx="3629571" cy="1233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45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250"/>
                                        <p:tgtEl>
                                          <p:spTgt spid="16"/>
                                        </p:tgtEl>
                                      </p:cBhvr>
                                    </p:animEffect>
                                    <p:anim calcmode="lin" valueType="num">
                                      <p:cBhvr>
                                        <p:cTn id="15" dur="250" fill="hold"/>
                                        <p:tgtEl>
                                          <p:spTgt spid="16"/>
                                        </p:tgtEl>
                                        <p:attrNameLst>
                                          <p:attrName>ppt_x</p:attrName>
                                        </p:attrNameLst>
                                      </p:cBhvr>
                                      <p:tavLst>
                                        <p:tav tm="0">
                                          <p:val>
                                            <p:strVal val="#ppt_x"/>
                                          </p:val>
                                        </p:tav>
                                        <p:tav tm="100000">
                                          <p:val>
                                            <p:strVal val="#ppt_x"/>
                                          </p:val>
                                        </p:tav>
                                      </p:tavLst>
                                    </p:anim>
                                    <p:anim calcmode="lin" valueType="num">
                                      <p:cBhvr>
                                        <p:cTn id="16" dur="25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250"/>
                                        <p:tgtEl>
                                          <p:spTgt spid="12"/>
                                        </p:tgtEl>
                                      </p:cBhvr>
                                    </p:animEffect>
                                    <p:anim calcmode="lin" valueType="num">
                                      <p:cBhvr>
                                        <p:cTn id="22" dur="250" fill="hold"/>
                                        <p:tgtEl>
                                          <p:spTgt spid="12"/>
                                        </p:tgtEl>
                                        <p:attrNameLst>
                                          <p:attrName>ppt_x</p:attrName>
                                        </p:attrNameLst>
                                      </p:cBhvr>
                                      <p:tavLst>
                                        <p:tav tm="0">
                                          <p:val>
                                            <p:strVal val="#ppt_x"/>
                                          </p:val>
                                        </p:tav>
                                        <p:tav tm="100000">
                                          <p:val>
                                            <p:strVal val="#ppt_x"/>
                                          </p:val>
                                        </p:tav>
                                      </p:tavLst>
                                    </p:anim>
                                    <p:anim calcmode="lin" valueType="num">
                                      <p:cBhvr>
                                        <p:cTn id="23" dur="250" fill="hold"/>
                                        <p:tgtEl>
                                          <p:spTgt spid="12"/>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250"/>
                                        <p:tgtEl>
                                          <p:spTgt spid="4"/>
                                        </p:tgtEl>
                                      </p:cBhvr>
                                    </p:animEffect>
                                    <p:anim calcmode="lin" valueType="num">
                                      <p:cBhvr>
                                        <p:cTn id="27" dur="250" fill="hold"/>
                                        <p:tgtEl>
                                          <p:spTgt spid="4"/>
                                        </p:tgtEl>
                                        <p:attrNameLst>
                                          <p:attrName>ppt_x</p:attrName>
                                        </p:attrNameLst>
                                      </p:cBhvr>
                                      <p:tavLst>
                                        <p:tav tm="0">
                                          <p:val>
                                            <p:strVal val="#ppt_x"/>
                                          </p:val>
                                        </p:tav>
                                        <p:tav tm="100000">
                                          <p:val>
                                            <p:strVal val="#ppt_x"/>
                                          </p:val>
                                        </p:tav>
                                      </p:tavLst>
                                    </p:anim>
                                    <p:anim calcmode="lin" valueType="num">
                                      <p:cBhvr>
                                        <p:cTn id="28" dur="250" fill="hold"/>
                                        <p:tgtEl>
                                          <p:spTgt spid="4"/>
                                        </p:tgtEl>
                                        <p:attrNameLst>
                                          <p:attrName>ppt_y</p:attrName>
                                        </p:attrNameLst>
                                      </p:cBhvr>
                                      <p:tavLst>
                                        <p:tav tm="0">
                                          <p:val>
                                            <p:strVal val="#ppt_y+.1"/>
                                          </p:val>
                                        </p:tav>
                                        <p:tav tm="100000">
                                          <p:val>
                                            <p:strVal val="#ppt_y"/>
                                          </p:val>
                                        </p:tav>
                                      </p:tavLst>
                                    </p:anim>
                                  </p:childTnLst>
                                </p:cTn>
                              </p:par>
                              <p:par>
                                <p:cTn id="29" presetID="1" presetClass="mediacall" presetSubtype="0" fill="hold" nodeType="withEffect">
                                  <p:stCondLst>
                                    <p:cond delay="0"/>
                                  </p:stCondLst>
                                  <p:childTnLst>
                                    <p:cmd type="call" cmd="playFrom(0.0)">
                                      <p:cBhvr>
                                        <p:cTn id="30" dur="15500" fill="hold"/>
                                        <p:tgtEl>
                                          <p:spTgt spid="10"/>
                                        </p:tgtEl>
                                      </p:cBhvr>
                                    </p:cmd>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250"/>
                                        <p:tgtEl>
                                          <p:spTgt spid="13"/>
                                        </p:tgtEl>
                                      </p:cBhvr>
                                    </p:animEffect>
                                    <p:anim calcmode="lin" valueType="num">
                                      <p:cBhvr>
                                        <p:cTn id="36" dur="250" fill="hold"/>
                                        <p:tgtEl>
                                          <p:spTgt spid="13"/>
                                        </p:tgtEl>
                                        <p:attrNameLst>
                                          <p:attrName>ppt_x</p:attrName>
                                        </p:attrNameLst>
                                      </p:cBhvr>
                                      <p:tavLst>
                                        <p:tav tm="0">
                                          <p:val>
                                            <p:strVal val="#ppt_x"/>
                                          </p:val>
                                        </p:tav>
                                        <p:tav tm="100000">
                                          <p:val>
                                            <p:strVal val="#ppt_x"/>
                                          </p:val>
                                        </p:tav>
                                      </p:tavLst>
                                    </p:anim>
                                    <p:anim calcmode="lin" valueType="num">
                                      <p:cBhvr>
                                        <p:cTn id="37" dur="250" fill="hold"/>
                                        <p:tgtEl>
                                          <p:spTgt spid="13"/>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250"/>
                                        <p:tgtEl>
                                          <p:spTgt spid="5"/>
                                        </p:tgtEl>
                                      </p:cBhvr>
                                    </p:animEffect>
                                    <p:anim calcmode="lin" valueType="num">
                                      <p:cBhvr>
                                        <p:cTn id="41" dur="250" fill="hold"/>
                                        <p:tgtEl>
                                          <p:spTgt spid="5"/>
                                        </p:tgtEl>
                                        <p:attrNameLst>
                                          <p:attrName>ppt_x</p:attrName>
                                        </p:attrNameLst>
                                      </p:cBhvr>
                                      <p:tavLst>
                                        <p:tav tm="0">
                                          <p:val>
                                            <p:strVal val="#ppt_x"/>
                                          </p:val>
                                        </p:tav>
                                        <p:tav tm="100000">
                                          <p:val>
                                            <p:strVal val="#ppt_x"/>
                                          </p:val>
                                        </p:tav>
                                      </p:tavLst>
                                    </p:anim>
                                    <p:anim calcmode="lin" valueType="num">
                                      <p:cBhvr>
                                        <p:cTn id="42" dur="250" fill="hold"/>
                                        <p:tgtEl>
                                          <p:spTgt spid="5"/>
                                        </p:tgtEl>
                                        <p:attrNameLst>
                                          <p:attrName>ppt_y</p:attrName>
                                        </p:attrNameLst>
                                      </p:cBhvr>
                                      <p:tavLst>
                                        <p:tav tm="0">
                                          <p:val>
                                            <p:strVal val="#ppt_y+.1"/>
                                          </p:val>
                                        </p:tav>
                                        <p:tav tm="100000">
                                          <p:val>
                                            <p:strVal val="#ppt_y"/>
                                          </p:val>
                                        </p:tav>
                                      </p:tavLst>
                                    </p:anim>
                                  </p:childTnLst>
                                </p:cTn>
                              </p:par>
                              <p:par>
                                <p:cTn id="43" presetID="1" presetClass="mediacall" presetSubtype="0" fill="hold" nodeType="withEffect">
                                  <p:stCondLst>
                                    <p:cond delay="0"/>
                                  </p:stCondLst>
                                  <p:childTnLst>
                                    <p:cmd type="call" cmd="playFrom(0.0)">
                                      <p:cBhvr>
                                        <p:cTn id="44" dur="17300" fill="hold"/>
                                        <p:tgtEl>
                                          <p:spTgt spid="11"/>
                                        </p:tgtEl>
                                      </p:cBhvr>
                                    </p:cmd>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250"/>
                                        <p:tgtEl>
                                          <p:spTgt spid="3"/>
                                        </p:tgtEl>
                                      </p:cBhvr>
                                    </p:animEffect>
                                    <p:anim calcmode="lin" valueType="num">
                                      <p:cBhvr>
                                        <p:cTn id="50" dur="250" fill="hold"/>
                                        <p:tgtEl>
                                          <p:spTgt spid="3"/>
                                        </p:tgtEl>
                                        <p:attrNameLst>
                                          <p:attrName>ppt_x</p:attrName>
                                        </p:attrNameLst>
                                      </p:cBhvr>
                                      <p:tavLst>
                                        <p:tav tm="0">
                                          <p:val>
                                            <p:strVal val="#ppt_x"/>
                                          </p:val>
                                        </p:tav>
                                        <p:tav tm="100000">
                                          <p:val>
                                            <p:strVal val="#ppt_x"/>
                                          </p:val>
                                        </p:tav>
                                      </p:tavLst>
                                    </p:anim>
                                    <p:anim calcmode="lin" valueType="num">
                                      <p:cBhvr>
                                        <p:cTn id="51"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52" repeatCount="indefinite" fill="hold" display="0">
                  <p:stCondLst>
                    <p:cond delay="indefinite"/>
                  </p:stCondLst>
                </p:cTn>
                <p:tgtEl>
                  <p:spTgt spid="10"/>
                </p:tgtEl>
              </p:cMediaNode>
            </p:video>
            <p:video>
              <p:cMediaNode vol="80000" showWhenStopped="0">
                <p:cTn id="53" repeatCount="indefinite" fill="hold" display="0">
                  <p:stCondLst>
                    <p:cond delay="indefinite"/>
                  </p:stCondLst>
                </p:cTn>
                <p:tgtEl>
                  <p:spTgt spid="11"/>
                </p:tgtEl>
              </p:cMediaNode>
            </p:video>
          </p:childTnLst>
        </p:cTn>
      </p:par>
    </p:tnLst>
    <p:bldLst>
      <p:bldP spid="6" grpId="0"/>
      <p:bldP spid="12" grpId="0"/>
      <p:bldP spid="13" grpId="0"/>
      <p:bldP spid="4" grpId="0" animBg="1"/>
      <p:bldP spid="5"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91D36B8-3775-22D6-9451-6FB6FDFF88A9}"/>
              </a:ext>
            </a:extLst>
          </p:cNvPr>
          <p:cNvPicPr>
            <a:picLocks noChangeAspect="1"/>
          </p:cNvPicPr>
          <p:nvPr/>
        </p:nvPicPr>
        <p:blipFill>
          <a:blip r:embed="rId7"/>
          <a:stretch>
            <a:fillRect/>
          </a:stretch>
        </p:blipFill>
        <p:spPr>
          <a:xfrm>
            <a:off x="670744" y="2193996"/>
            <a:ext cx="10683056" cy="3148800"/>
          </a:xfrm>
          <a:prstGeom prst="rect">
            <a:avLst/>
          </a:prstGeom>
        </p:spPr>
      </p:pic>
      <p:sp>
        <p:nvSpPr>
          <p:cNvPr id="3" name="Rectangle 2">
            <a:extLst>
              <a:ext uri="{FF2B5EF4-FFF2-40B4-BE49-F238E27FC236}">
                <a16:creationId xmlns:a16="http://schemas.microsoft.com/office/drawing/2014/main" id="{0B62AB4A-CF36-E4F3-F0AE-429F80E7BAEC}"/>
              </a:ext>
            </a:extLst>
          </p:cNvPr>
          <p:cNvSpPr/>
          <p:nvPr/>
        </p:nvSpPr>
        <p:spPr>
          <a:xfrm>
            <a:off x="0" y="333947"/>
            <a:ext cx="12192000" cy="1380436"/>
          </a:xfrm>
          <a:prstGeom prst="rect">
            <a:avLst/>
          </a:prstGeom>
          <a:solidFill>
            <a:srgbClr val="FF6565"/>
          </a:solidFill>
          <a:ln>
            <a:solidFill>
              <a:srgbClr val="FF37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21FF3-6763-515E-0B30-08E355D5E566}"/>
              </a:ext>
            </a:extLst>
          </p:cNvPr>
          <p:cNvSpPr>
            <a:spLocks noGrp="1"/>
          </p:cNvSpPr>
          <p:nvPr>
            <p:ph type="title"/>
          </p:nvPr>
        </p:nvSpPr>
        <p:spPr/>
        <p:txBody>
          <a:bodyPr/>
          <a:lstStyle/>
          <a:p>
            <a:pPr algn="ctr"/>
            <a:r>
              <a:rPr lang="en-ZA" dirty="0"/>
              <a:t>Reinforcement Learning Results</a:t>
            </a:r>
            <a:endParaRPr lang="en-US" dirty="0"/>
          </a:p>
        </p:txBody>
      </p:sp>
      <p:sp>
        <p:nvSpPr>
          <p:cNvPr id="4" name="TextBox 3">
            <a:extLst>
              <a:ext uri="{FF2B5EF4-FFF2-40B4-BE49-F238E27FC236}">
                <a16:creationId xmlns:a16="http://schemas.microsoft.com/office/drawing/2014/main" id="{53A303C4-9C19-2334-0266-5A5480EC0C6D}"/>
              </a:ext>
            </a:extLst>
          </p:cNvPr>
          <p:cNvSpPr txBox="1"/>
          <p:nvPr/>
        </p:nvSpPr>
        <p:spPr>
          <a:xfrm>
            <a:off x="1177637" y="1690688"/>
            <a:ext cx="3922420" cy="461665"/>
          </a:xfrm>
          <a:prstGeom prst="rect">
            <a:avLst/>
          </a:prstGeom>
          <a:noFill/>
        </p:spPr>
        <p:txBody>
          <a:bodyPr wrap="none" rtlCol="0">
            <a:spAutoFit/>
          </a:bodyPr>
          <a:lstStyle/>
          <a:p>
            <a:r>
              <a:rPr lang="en-ZA" sz="2400" b="1" dirty="0"/>
              <a:t>Proximal Policy Optimization</a:t>
            </a:r>
            <a:endParaRPr lang="en-US" sz="2400" b="1" dirty="0"/>
          </a:p>
        </p:txBody>
      </p:sp>
      <p:sp>
        <p:nvSpPr>
          <p:cNvPr id="5" name="TextBox 4">
            <a:extLst>
              <a:ext uri="{FF2B5EF4-FFF2-40B4-BE49-F238E27FC236}">
                <a16:creationId xmlns:a16="http://schemas.microsoft.com/office/drawing/2014/main" id="{43B3D5C2-FF71-AC4E-214A-57A8DDAE0DA6}"/>
              </a:ext>
            </a:extLst>
          </p:cNvPr>
          <p:cNvSpPr txBox="1"/>
          <p:nvPr/>
        </p:nvSpPr>
        <p:spPr>
          <a:xfrm>
            <a:off x="4973782" y="1690688"/>
            <a:ext cx="3531929" cy="461665"/>
          </a:xfrm>
          <a:prstGeom prst="rect">
            <a:avLst/>
          </a:prstGeom>
          <a:noFill/>
        </p:spPr>
        <p:txBody>
          <a:bodyPr wrap="none" rtlCol="0">
            <a:spAutoFit/>
          </a:bodyPr>
          <a:lstStyle/>
          <a:p>
            <a:r>
              <a:rPr lang="en-ZA" sz="2400" b="1" dirty="0"/>
              <a:t>- Using </a:t>
            </a:r>
            <a:r>
              <a:rPr lang="en-ZA" sz="2400" b="1" dirty="0" err="1"/>
              <a:t>StableBaselines</a:t>
            </a:r>
            <a:r>
              <a:rPr lang="en-ZA" sz="2400" b="1" dirty="0"/>
              <a:t> V3</a:t>
            </a:r>
            <a:endParaRPr lang="en-US" sz="2400" b="1" dirty="0"/>
          </a:p>
        </p:txBody>
      </p:sp>
      <p:pic>
        <p:nvPicPr>
          <p:cNvPr id="10" name="Tetris_PPO_10Thou">
            <a:hlinkClick r:id="" action="ppaction://media"/>
            <a:extLst>
              <a:ext uri="{FF2B5EF4-FFF2-40B4-BE49-F238E27FC236}">
                <a16:creationId xmlns:a16="http://schemas.microsoft.com/office/drawing/2014/main" id="{711FF247-38CA-5894-3C74-286C3222D653}"/>
              </a:ext>
            </a:extLst>
          </p:cNvPr>
          <p:cNvPicPr>
            <a:picLocks noChangeAspect="1"/>
          </p:cNvPicPr>
          <p:nvPr>
            <a:videoFile r:link="rId2"/>
            <p:extLst>
              <p:ext uri="{DAA4B4D4-6D71-4841-9C94-3DE7FCFB9230}">
                <p14:media xmlns:p14="http://schemas.microsoft.com/office/powerpoint/2010/main" r:embed="rId1"/>
              </p:ext>
            </p:extLst>
          </p:nvPr>
        </p:nvPicPr>
        <p:blipFill>
          <a:blip r:embed="rId8"/>
          <a:stretch>
            <a:fillRect/>
          </a:stretch>
        </p:blipFill>
        <p:spPr>
          <a:xfrm>
            <a:off x="7170411" y="2171701"/>
            <a:ext cx="1648688" cy="3150172"/>
          </a:xfrm>
          <a:prstGeom prst="rect">
            <a:avLst/>
          </a:prstGeom>
        </p:spPr>
      </p:pic>
      <p:pic>
        <p:nvPicPr>
          <p:cNvPr id="11" name="Tetris_PPO_10Mil">
            <a:hlinkClick r:id="" action="ppaction://media"/>
            <a:extLst>
              <a:ext uri="{FF2B5EF4-FFF2-40B4-BE49-F238E27FC236}">
                <a16:creationId xmlns:a16="http://schemas.microsoft.com/office/drawing/2014/main" id="{B009C705-9E88-631D-4E60-5C89A8C1A99E}"/>
              </a:ext>
            </a:extLst>
          </p:cNvPr>
          <p:cNvPicPr>
            <a:picLocks noChangeAspect="1"/>
          </p:cNvPicPr>
          <p:nvPr>
            <a:videoFile r:link="rId4"/>
            <p:extLst>
              <p:ext uri="{DAA4B4D4-6D71-4841-9C94-3DE7FCFB9230}">
                <p14:media xmlns:p14="http://schemas.microsoft.com/office/powerpoint/2010/main" r:embed="rId3"/>
              </p:ext>
            </p:extLst>
          </p:nvPr>
        </p:nvPicPr>
        <p:blipFill>
          <a:blip r:embed="rId9"/>
          <a:stretch>
            <a:fillRect/>
          </a:stretch>
        </p:blipFill>
        <p:spPr>
          <a:xfrm>
            <a:off x="9474439" y="2193996"/>
            <a:ext cx="1648687" cy="3179611"/>
          </a:xfrm>
          <a:prstGeom prst="rect">
            <a:avLst/>
          </a:prstGeom>
        </p:spPr>
      </p:pic>
      <p:sp>
        <p:nvSpPr>
          <p:cNvPr id="14" name="TextBox 13">
            <a:extLst>
              <a:ext uri="{FF2B5EF4-FFF2-40B4-BE49-F238E27FC236}">
                <a16:creationId xmlns:a16="http://schemas.microsoft.com/office/drawing/2014/main" id="{5BCD7852-22F0-E6A0-5ACB-F425CB2D95EC}"/>
              </a:ext>
            </a:extLst>
          </p:cNvPr>
          <p:cNvSpPr txBox="1"/>
          <p:nvPr/>
        </p:nvSpPr>
        <p:spPr>
          <a:xfrm>
            <a:off x="7071490" y="5344168"/>
            <a:ext cx="1846531" cy="369332"/>
          </a:xfrm>
          <a:prstGeom prst="rect">
            <a:avLst/>
          </a:prstGeom>
          <a:noFill/>
        </p:spPr>
        <p:txBody>
          <a:bodyPr wrap="none" rtlCol="0">
            <a:spAutoFit/>
          </a:bodyPr>
          <a:lstStyle/>
          <a:p>
            <a:r>
              <a:rPr lang="en-ZA" b="1" dirty="0"/>
              <a:t>10000 Time Steps</a:t>
            </a:r>
            <a:endParaRPr lang="en-US" b="1" dirty="0"/>
          </a:p>
        </p:txBody>
      </p:sp>
      <p:sp>
        <p:nvSpPr>
          <p:cNvPr id="15" name="TextBox 14">
            <a:extLst>
              <a:ext uri="{FF2B5EF4-FFF2-40B4-BE49-F238E27FC236}">
                <a16:creationId xmlns:a16="http://schemas.microsoft.com/office/drawing/2014/main" id="{F822EE91-B6A7-103E-10BE-87761C027A98}"/>
              </a:ext>
            </a:extLst>
          </p:cNvPr>
          <p:cNvSpPr txBox="1"/>
          <p:nvPr/>
        </p:nvSpPr>
        <p:spPr>
          <a:xfrm>
            <a:off x="9237819" y="5344168"/>
            <a:ext cx="2299860" cy="369332"/>
          </a:xfrm>
          <a:prstGeom prst="rect">
            <a:avLst/>
          </a:prstGeom>
          <a:noFill/>
        </p:spPr>
        <p:txBody>
          <a:bodyPr wrap="none" rtlCol="0">
            <a:spAutoFit/>
          </a:bodyPr>
          <a:lstStyle/>
          <a:p>
            <a:r>
              <a:rPr lang="en-ZA" b="1" dirty="0"/>
              <a:t>2.5 Million Time Steps</a:t>
            </a:r>
            <a:endParaRPr lang="en-US" b="1" dirty="0"/>
          </a:p>
        </p:txBody>
      </p:sp>
      <p:sp>
        <p:nvSpPr>
          <p:cNvPr id="16" name="Oval 15">
            <a:extLst>
              <a:ext uri="{FF2B5EF4-FFF2-40B4-BE49-F238E27FC236}">
                <a16:creationId xmlns:a16="http://schemas.microsoft.com/office/drawing/2014/main" id="{5262482A-57CE-2FF8-F813-370C70894CDF}"/>
              </a:ext>
            </a:extLst>
          </p:cNvPr>
          <p:cNvSpPr/>
          <p:nvPr/>
        </p:nvSpPr>
        <p:spPr>
          <a:xfrm>
            <a:off x="2544956" y="4650631"/>
            <a:ext cx="593891" cy="20038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CBE0698-8641-DDFF-78D4-1A11C8420AE1}"/>
              </a:ext>
            </a:extLst>
          </p:cNvPr>
          <p:cNvSpPr/>
          <p:nvPr/>
        </p:nvSpPr>
        <p:spPr>
          <a:xfrm>
            <a:off x="8858724" y="3067431"/>
            <a:ext cx="593891" cy="20038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85EF85-61F4-C72A-BD10-0986C15FB4CC}"/>
              </a:ext>
            </a:extLst>
          </p:cNvPr>
          <p:cNvSpPr/>
          <p:nvPr/>
        </p:nvSpPr>
        <p:spPr>
          <a:xfrm>
            <a:off x="894410" y="2721188"/>
            <a:ext cx="4488873" cy="1883785"/>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b="1" u="sng" dirty="0">
                <a:solidFill>
                  <a:sysClr val="windowText" lastClr="000000"/>
                </a:solidFill>
              </a:rPr>
              <a:t>PPO Statistics:</a:t>
            </a:r>
          </a:p>
          <a:p>
            <a:pPr algn="ctr"/>
            <a:r>
              <a:rPr lang="en-ZA" dirty="0">
                <a:solidFill>
                  <a:sysClr val="windowText" lastClr="000000"/>
                </a:solidFill>
              </a:rPr>
              <a:t>Training Time: 	        2.5 Million</a:t>
            </a:r>
          </a:p>
          <a:p>
            <a:pPr algn="ctr"/>
            <a:r>
              <a:rPr lang="en-ZA" dirty="0">
                <a:solidFill>
                  <a:sysClr val="windowText" lastClr="000000"/>
                </a:solidFill>
              </a:rPr>
              <a:t>Maximum Score: 		1200</a:t>
            </a:r>
          </a:p>
          <a:p>
            <a:pPr algn="ctr"/>
            <a:r>
              <a:rPr lang="en-ZA" dirty="0">
                <a:solidFill>
                  <a:sysClr val="windowText" lastClr="000000"/>
                </a:solidFill>
              </a:rPr>
              <a:t>Average Score: 		330</a:t>
            </a:r>
          </a:p>
          <a:p>
            <a:pPr algn="ctr"/>
            <a:r>
              <a:rPr lang="en-ZA" dirty="0">
                <a:solidFill>
                  <a:sysClr val="windowText" lastClr="000000"/>
                </a:solidFill>
              </a:rPr>
              <a:t>Average Game Length: 	1250 </a:t>
            </a:r>
            <a:endParaRPr lang="en-US" dirty="0">
              <a:solidFill>
                <a:sysClr val="windowText" lastClr="000000"/>
              </a:solidFill>
            </a:endParaRPr>
          </a:p>
        </p:txBody>
      </p:sp>
      <p:pic>
        <p:nvPicPr>
          <p:cNvPr id="6" name="Picture 5" descr="Stellenbosch University Logo - TANDem">
            <a:extLst>
              <a:ext uri="{FF2B5EF4-FFF2-40B4-BE49-F238E27FC236}">
                <a16:creationId xmlns:a16="http://schemas.microsoft.com/office/drawing/2014/main" id="{33E61B6B-A759-EA8D-D20E-FBFF2DD8CA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62429" y="5624513"/>
            <a:ext cx="3629571" cy="1233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37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50"/>
                                        <p:tgtEl>
                                          <p:spTgt spid="5"/>
                                        </p:tgtEl>
                                      </p:cBhvr>
                                    </p:animEffect>
                                    <p:anim calcmode="lin" valueType="num">
                                      <p:cBhvr>
                                        <p:cTn id="15" dur="250" fill="hold"/>
                                        <p:tgtEl>
                                          <p:spTgt spid="5"/>
                                        </p:tgtEl>
                                        <p:attrNameLst>
                                          <p:attrName>ppt_x</p:attrName>
                                        </p:attrNameLst>
                                      </p:cBhvr>
                                      <p:tavLst>
                                        <p:tav tm="0">
                                          <p:val>
                                            <p:strVal val="#ppt_x"/>
                                          </p:val>
                                        </p:tav>
                                        <p:tav tm="100000">
                                          <p:val>
                                            <p:strVal val="#ppt_x"/>
                                          </p:val>
                                        </p:tav>
                                      </p:tavLst>
                                    </p:anim>
                                    <p:anim calcmode="lin" valueType="num">
                                      <p:cBhvr>
                                        <p:cTn id="16" dur="2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250"/>
                                        <p:tgtEl>
                                          <p:spTgt spid="19"/>
                                        </p:tgtEl>
                                      </p:cBhvr>
                                    </p:animEffect>
                                    <p:anim calcmode="lin" valueType="num">
                                      <p:cBhvr>
                                        <p:cTn id="22" dur="250" fill="hold"/>
                                        <p:tgtEl>
                                          <p:spTgt spid="19"/>
                                        </p:tgtEl>
                                        <p:attrNameLst>
                                          <p:attrName>ppt_x</p:attrName>
                                        </p:attrNameLst>
                                      </p:cBhvr>
                                      <p:tavLst>
                                        <p:tav tm="0">
                                          <p:val>
                                            <p:strVal val="#ppt_x"/>
                                          </p:val>
                                        </p:tav>
                                        <p:tav tm="100000">
                                          <p:val>
                                            <p:strVal val="#ppt_x"/>
                                          </p:val>
                                        </p:tav>
                                      </p:tavLst>
                                    </p:anim>
                                    <p:anim calcmode="lin" valueType="num">
                                      <p:cBhvr>
                                        <p:cTn id="23" dur="25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mediacall" presetSubtype="0" fill="hold" nodeType="clickEffect">
                                  <p:stCondLst>
                                    <p:cond delay="0"/>
                                  </p:stCondLst>
                                  <p:childTnLst>
                                    <p:cmd type="call" cmd="playFrom(0.0)">
                                      <p:cBhvr>
                                        <p:cTn id="27" dur="16000" fill="hold"/>
                                        <p:tgtEl>
                                          <p:spTgt spid="10"/>
                                        </p:tgtEl>
                                      </p:cBhvr>
                                    </p:cmd>
                                  </p:childTnLst>
                                </p:cTn>
                              </p:par>
                              <p:par>
                                <p:cTn id="28" presetID="42"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250"/>
                                        <p:tgtEl>
                                          <p:spTgt spid="14"/>
                                        </p:tgtEl>
                                      </p:cBhvr>
                                    </p:animEffect>
                                    <p:anim calcmode="lin" valueType="num">
                                      <p:cBhvr>
                                        <p:cTn id="31" dur="250" fill="hold"/>
                                        <p:tgtEl>
                                          <p:spTgt spid="14"/>
                                        </p:tgtEl>
                                        <p:attrNameLst>
                                          <p:attrName>ppt_x</p:attrName>
                                        </p:attrNameLst>
                                      </p:cBhvr>
                                      <p:tavLst>
                                        <p:tav tm="0">
                                          <p:val>
                                            <p:strVal val="#ppt_x"/>
                                          </p:val>
                                        </p:tav>
                                        <p:tav tm="100000">
                                          <p:val>
                                            <p:strVal val="#ppt_x"/>
                                          </p:val>
                                        </p:tav>
                                      </p:tavLst>
                                    </p:anim>
                                    <p:anim calcmode="lin" valueType="num">
                                      <p:cBhvr>
                                        <p:cTn id="32" dur="250" fill="hold"/>
                                        <p:tgtEl>
                                          <p:spTgt spid="14"/>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250"/>
                                        <p:tgtEl>
                                          <p:spTgt spid="16"/>
                                        </p:tgtEl>
                                      </p:cBhvr>
                                    </p:animEffect>
                                    <p:anim calcmode="lin" valueType="num">
                                      <p:cBhvr>
                                        <p:cTn id="36" dur="250" fill="hold"/>
                                        <p:tgtEl>
                                          <p:spTgt spid="16"/>
                                        </p:tgtEl>
                                        <p:attrNameLst>
                                          <p:attrName>ppt_x</p:attrName>
                                        </p:attrNameLst>
                                      </p:cBhvr>
                                      <p:tavLst>
                                        <p:tav tm="0">
                                          <p:val>
                                            <p:strVal val="#ppt_x"/>
                                          </p:val>
                                        </p:tav>
                                        <p:tav tm="100000">
                                          <p:val>
                                            <p:strVal val="#ppt_x"/>
                                          </p:val>
                                        </p:tav>
                                      </p:tavLst>
                                    </p:anim>
                                    <p:anim calcmode="lin" valueType="num">
                                      <p:cBhvr>
                                        <p:cTn id="37" dur="25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mediacall" presetSubtype="0" fill="hold" nodeType="clickEffect">
                                  <p:stCondLst>
                                    <p:cond delay="0"/>
                                  </p:stCondLst>
                                  <p:childTnLst>
                                    <p:cmd type="call" cmd="playFrom(0.0)">
                                      <p:cBhvr>
                                        <p:cTn id="41" dur="16899" fill="hold"/>
                                        <p:tgtEl>
                                          <p:spTgt spid="11"/>
                                        </p:tgtEl>
                                      </p:cBhvr>
                                    </p:cmd>
                                  </p:childTnLst>
                                </p:cTn>
                              </p:par>
                              <p:par>
                                <p:cTn id="42" presetID="42"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250"/>
                                        <p:tgtEl>
                                          <p:spTgt spid="15"/>
                                        </p:tgtEl>
                                      </p:cBhvr>
                                    </p:animEffect>
                                    <p:anim calcmode="lin" valueType="num">
                                      <p:cBhvr>
                                        <p:cTn id="45" dur="250" fill="hold"/>
                                        <p:tgtEl>
                                          <p:spTgt spid="15"/>
                                        </p:tgtEl>
                                        <p:attrNameLst>
                                          <p:attrName>ppt_x</p:attrName>
                                        </p:attrNameLst>
                                      </p:cBhvr>
                                      <p:tavLst>
                                        <p:tav tm="0">
                                          <p:val>
                                            <p:strVal val="#ppt_x"/>
                                          </p:val>
                                        </p:tav>
                                        <p:tav tm="100000">
                                          <p:val>
                                            <p:strVal val="#ppt_x"/>
                                          </p:val>
                                        </p:tav>
                                      </p:tavLst>
                                    </p:anim>
                                    <p:anim calcmode="lin" valueType="num">
                                      <p:cBhvr>
                                        <p:cTn id="46" dur="250" fill="hold"/>
                                        <p:tgtEl>
                                          <p:spTgt spid="1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250"/>
                                        <p:tgtEl>
                                          <p:spTgt spid="17"/>
                                        </p:tgtEl>
                                      </p:cBhvr>
                                    </p:animEffect>
                                    <p:anim calcmode="lin" valueType="num">
                                      <p:cBhvr>
                                        <p:cTn id="50" dur="250" fill="hold"/>
                                        <p:tgtEl>
                                          <p:spTgt spid="17"/>
                                        </p:tgtEl>
                                        <p:attrNameLst>
                                          <p:attrName>ppt_x</p:attrName>
                                        </p:attrNameLst>
                                      </p:cBhvr>
                                      <p:tavLst>
                                        <p:tav tm="0">
                                          <p:val>
                                            <p:strVal val="#ppt_x"/>
                                          </p:val>
                                        </p:tav>
                                        <p:tav tm="100000">
                                          <p:val>
                                            <p:strVal val="#ppt_x"/>
                                          </p:val>
                                        </p:tav>
                                      </p:tavLst>
                                    </p:anim>
                                    <p:anim calcmode="lin" valueType="num">
                                      <p:cBhvr>
                                        <p:cTn id="51" dur="25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250"/>
                                        <p:tgtEl>
                                          <p:spTgt spid="18"/>
                                        </p:tgtEl>
                                      </p:cBhvr>
                                    </p:animEffect>
                                    <p:anim calcmode="lin" valueType="num">
                                      <p:cBhvr>
                                        <p:cTn id="57" dur="250" fill="hold"/>
                                        <p:tgtEl>
                                          <p:spTgt spid="18"/>
                                        </p:tgtEl>
                                        <p:attrNameLst>
                                          <p:attrName>ppt_x</p:attrName>
                                        </p:attrNameLst>
                                      </p:cBhvr>
                                      <p:tavLst>
                                        <p:tav tm="0">
                                          <p:val>
                                            <p:strVal val="#ppt_x"/>
                                          </p:val>
                                        </p:tav>
                                        <p:tav tm="100000">
                                          <p:val>
                                            <p:strVal val="#ppt_x"/>
                                          </p:val>
                                        </p:tav>
                                      </p:tavLst>
                                    </p:anim>
                                    <p:anim calcmode="lin" valueType="num">
                                      <p:cBhvr>
                                        <p:cTn id="58" dur="25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59" repeatCount="indefinite" fill="hold" display="0">
                  <p:stCondLst>
                    <p:cond delay="indefinite"/>
                  </p:stCondLst>
                </p:cTn>
                <p:tgtEl>
                  <p:spTgt spid="10"/>
                </p:tgtEl>
              </p:cMediaNode>
            </p:video>
            <p:video>
              <p:cMediaNode vol="80000" showWhenStopped="0">
                <p:cTn id="60" repeatCount="indefinite" fill="hold" display="0">
                  <p:stCondLst>
                    <p:cond delay="indefinite"/>
                  </p:stCondLst>
                </p:cTn>
                <p:tgtEl>
                  <p:spTgt spid="11"/>
                </p:tgtEl>
              </p:cMediaNode>
            </p:video>
          </p:childTnLst>
        </p:cTn>
      </p:par>
    </p:tnLst>
    <p:bldLst>
      <p:bldP spid="4" grpId="0"/>
      <p:bldP spid="5" grpId="0"/>
      <p:bldP spid="14" grpId="0"/>
      <p:bldP spid="15" grpId="0"/>
      <p:bldP spid="16"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BF7D950-52B5-FBC2-AEB3-AAA1761F7170}"/>
              </a:ext>
            </a:extLst>
          </p:cNvPr>
          <p:cNvSpPr/>
          <p:nvPr/>
        </p:nvSpPr>
        <p:spPr>
          <a:xfrm>
            <a:off x="0" y="333947"/>
            <a:ext cx="12192000" cy="1380436"/>
          </a:xfrm>
          <a:prstGeom prst="rect">
            <a:avLst/>
          </a:prstGeom>
          <a:solidFill>
            <a:srgbClr val="FF6565"/>
          </a:solidFill>
          <a:ln>
            <a:solidFill>
              <a:srgbClr val="FF37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54C68-361A-9DC4-DA37-E35BFAF3FD89}"/>
              </a:ext>
            </a:extLst>
          </p:cNvPr>
          <p:cNvSpPr>
            <a:spLocks noGrp="1"/>
          </p:cNvSpPr>
          <p:nvPr>
            <p:ph type="title"/>
          </p:nvPr>
        </p:nvSpPr>
        <p:spPr/>
        <p:txBody>
          <a:bodyPr>
            <a:normAutofit/>
          </a:bodyPr>
          <a:lstStyle/>
          <a:p>
            <a:pPr algn="ctr"/>
            <a:r>
              <a:rPr lang="en-ZA" sz="4000" dirty="0"/>
              <a:t>Challenges Remaining</a:t>
            </a:r>
            <a:endParaRPr lang="en-US" sz="4000" dirty="0"/>
          </a:p>
        </p:txBody>
      </p:sp>
      <p:sp>
        <p:nvSpPr>
          <p:cNvPr id="14" name="TextBox 13">
            <a:extLst>
              <a:ext uri="{FF2B5EF4-FFF2-40B4-BE49-F238E27FC236}">
                <a16:creationId xmlns:a16="http://schemas.microsoft.com/office/drawing/2014/main" id="{BD7AF6A1-5D4B-69D9-1DFD-D7EC6CDA11DC}"/>
              </a:ext>
            </a:extLst>
          </p:cNvPr>
          <p:cNvSpPr txBox="1"/>
          <p:nvPr/>
        </p:nvSpPr>
        <p:spPr>
          <a:xfrm>
            <a:off x="1642118" y="2475137"/>
            <a:ext cx="2531142" cy="523220"/>
          </a:xfrm>
          <a:prstGeom prst="rect">
            <a:avLst/>
          </a:prstGeom>
          <a:noFill/>
        </p:spPr>
        <p:txBody>
          <a:bodyPr wrap="none" rtlCol="0">
            <a:spAutoFit/>
          </a:bodyPr>
          <a:lstStyle/>
          <a:p>
            <a:r>
              <a:rPr lang="en-US" sz="2800" dirty="0"/>
              <a:t>Sparse Rewards</a:t>
            </a:r>
          </a:p>
        </p:txBody>
      </p:sp>
      <p:sp>
        <p:nvSpPr>
          <p:cNvPr id="15" name="TextBox 14">
            <a:extLst>
              <a:ext uri="{FF2B5EF4-FFF2-40B4-BE49-F238E27FC236}">
                <a16:creationId xmlns:a16="http://schemas.microsoft.com/office/drawing/2014/main" id="{8ECFE4D8-63BA-9925-B148-22B8179CE3B7}"/>
              </a:ext>
            </a:extLst>
          </p:cNvPr>
          <p:cNvSpPr txBox="1"/>
          <p:nvPr/>
        </p:nvSpPr>
        <p:spPr>
          <a:xfrm>
            <a:off x="2036617" y="1690688"/>
            <a:ext cx="1742144" cy="523220"/>
          </a:xfrm>
          <a:prstGeom prst="rect">
            <a:avLst/>
          </a:prstGeom>
          <a:noFill/>
        </p:spPr>
        <p:txBody>
          <a:bodyPr wrap="none" rtlCol="0">
            <a:spAutoFit/>
          </a:bodyPr>
          <a:lstStyle/>
          <a:p>
            <a:r>
              <a:rPr lang="en-US" sz="2800" b="1" dirty="0"/>
              <a:t>Challenge:</a:t>
            </a:r>
          </a:p>
        </p:txBody>
      </p:sp>
      <p:sp>
        <p:nvSpPr>
          <p:cNvPr id="16" name="TextBox 15">
            <a:extLst>
              <a:ext uri="{FF2B5EF4-FFF2-40B4-BE49-F238E27FC236}">
                <a16:creationId xmlns:a16="http://schemas.microsoft.com/office/drawing/2014/main" id="{945DF524-F7F0-C6E6-761B-373A77C9017E}"/>
              </a:ext>
            </a:extLst>
          </p:cNvPr>
          <p:cNvSpPr txBox="1"/>
          <p:nvPr/>
        </p:nvSpPr>
        <p:spPr>
          <a:xfrm>
            <a:off x="7542169" y="1690688"/>
            <a:ext cx="1814920" cy="523220"/>
          </a:xfrm>
          <a:prstGeom prst="rect">
            <a:avLst/>
          </a:prstGeom>
          <a:noFill/>
        </p:spPr>
        <p:txBody>
          <a:bodyPr wrap="none" rtlCol="0">
            <a:spAutoFit/>
          </a:bodyPr>
          <a:lstStyle/>
          <a:p>
            <a:r>
              <a:rPr lang="en-US" sz="2800" b="1" dirty="0"/>
              <a:t>Gameplan:</a:t>
            </a:r>
          </a:p>
        </p:txBody>
      </p:sp>
      <p:sp>
        <p:nvSpPr>
          <p:cNvPr id="17" name="TextBox 16">
            <a:extLst>
              <a:ext uri="{FF2B5EF4-FFF2-40B4-BE49-F238E27FC236}">
                <a16:creationId xmlns:a16="http://schemas.microsoft.com/office/drawing/2014/main" id="{9EB37596-4FC8-7775-DE44-39C780078D84}"/>
              </a:ext>
            </a:extLst>
          </p:cNvPr>
          <p:cNvSpPr txBox="1"/>
          <p:nvPr/>
        </p:nvSpPr>
        <p:spPr>
          <a:xfrm>
            <a:off x="7032757" y="2234690"/>
            <a:ext cx="2842766" cy="523220"/>
          </a:xfrm>
          <a:prstGeom prst="rect">
            <a:avLst/>
          </a:prstGeom>
          <a:noFill/>
        </p:spPr>
        <p:txBody>
          <a:bodyPr wrap="none" rtlCol="0">
            <a:spAutoFit/>
          </a:bodyPr>
          <a:lstStyle/>
          <a:p>
            <a:r>
              <a:rPr lang="en-US" sz="2800" dirty="0"/>
              <a:t>Imitation Learning</a:t>
            </a:r>
          </a:p>
        </p:txBody>
      </p:sp>
      <p:sp>
        <p:nvSpPr>
          <p:cNvPr id="18" name="TextBox 17">
            <a:extLst>
              <a:ext uri="{FF2B5EF4-FFF2-40B4-BE49-F238E27FC236}">
                <a16:creationId xmlns:a16="http://schemas.microsoft.com/office/drawing/2014/main" id="{A91663AA-BDE2-9F29-AA0F-29FC5C44C123}"/>
              </a:ext>
            </a:extLst>
          </p:cNvPr>
          <p:cNvSpPr txBox="1"/>
          <p:nvPr/>
        </p:nvSpPr>
        <p:spPr>
          <a:xfrm>
            <a:off x="7194500" y="2757910"/>
            <a:ext cx="2519279" cy="523220"/>
          </a:xfrm>
          <a:prstGeom prst="rect">
            <a:avLst/>
          </a:prstGeom>
          <a:noFill/>
        </p:spPr>
        <p:txBody>
          <a:bodyPr wrap="none" rtlCol="0">
            <a:spAutoFit/>
          </a:bodyPr>
          <a:lstStyle/>
          <a:p>
            <a:r>
              <a:rPr lang="en-US" sz="2800" dirty="0"/>
              <a:t>Reward Shaping</a:t>
            </a:r>
          </a:p>
        </p:txBody>
      </p:sp>
      <p:sp>
        <p:nvSpPr>
          <p:cNvPr id="19" name="TextBox 18">
            <a:extLst>
              <a:ext uri="{FF2B5EF4-FFF2-40B4-BE49-F238E27FC236}">
                <a16:creationId xmlns:a16="http://schemas.microsoft.com/office/drawing/2014/main" id="{1340A3EB-D9DB-BCAE-CB4A-0886FFF459B9}"/>
              </a:ext>
            </a:extLst>
          </p:cNvPr>
          <p:cNvSpPr txBox="1"/>
          <p:nvPr/>
        </p:nvSpPr>
        <p:spPr>
          <a:xfrm>
            <a:off x="1593345" y="3623859"/>
            <a:ext cx="2767232" cy="523220"/>
          </a:xfrm>
          <a:prstGeom prst="rect">
            <a:avLst/>
          </a:prstGeom>
          <a:noFill/>
        </p:spPr>
        <p:txBody>
          <a:bodyPr wrap="none" rtlCol="0">
            <a:spAutoFit/>
          </a:bodyPr>
          <a:lstStyle/>
          <a:p>
            <a:r>
              <a:rPr lang="en-US" sz="2800" dirty="0"/>
              <a:t>Large Input Space</a:t>
            </a:r>
          </a:p>
        </p:txBody>
      </p:sp>
      <p:sp>
        <p:nvSpPr>
          <p:cNvPr id="20" name="TextBox 19">
            <a:extLst>
              <a:ext uri="{FF2B5EF4-FFF2-40B4-BE49-F238E27FC236}">
                <a16:creationId xmlns:a16="http://schemas.microsoft.com/office/drawing/2014/main" id="{970AAB45-A09B-958E-8CE7-7DA98B564EE0}"/>
              </a:ext>
            </a:extLst>
          </p:cNvPr>
          <p:cNvSpPr txBox="1"/>
          <p:nvPr/>
        </p:nvSpPr>
        <p:spPr>
          <a:xfrm>
            <a:off x="6222182" y="3623859"/>
            <a:ext cx="4593437" cy="523220"/>
          </a:xfrm>
          <a:prstGeom prst="rect">
            <a:avLst/>
          </a:prstGeom>
          <a:noFill/>
        </p:spPr>
        <p:txBody>
          <a:bodyPr wrap="none" rtlCol="0">
            <a:spAutoFit/>
          </a:bodyPr>
          <a:lstStyle/>
          <a:p>
            <a:r>
              <a:rPr lang="en-US" sz="2800" dirty="0"/>
              <a:t>Convolutional Neural Network</a:t>
            </a:r>
          </a:p>
        </p:txBody>
      </p:sp>
      <p:sp>
        <p:nvSpPr>
          <p:cNvPr id="21" name="TextBox 20">
            <a:extLst>
              <a:ext uri="{FF2B5EF4-FFF2-40B4-BE49-F238E27FC236}">
                <a16:creationId xmlns:a16="http://schemas.microsoft.com/office/drawing/2014/main" id="{DF965D59-C638-E496-E00E-F8CF17217E75}"/>
              </a:ext>
            </a:extLst>
          </p:cNvPr>
          <p:cNvSpPr txBox="1"/>
          <p:nvPr/>
        </p:nvSpPr>
        <p:spPr>
          <a:xfrm>
            <a:off x="1480269" y="4658533"/>
            <a:ext cx="2993384" cy="523220"/>
          </a:xfrm>
          <a:prstGeom prst="rect">
            <a:avLst/>
          </a:prstGeom>
          <a:noFill/>
        </p:spPr>
        <p:txBody>
          <a:bodyPr wrap="none" rtlCol="0">
            <a:spAutoFit/>
          </a:bodyPr>
          <a:lstStyle/>
          <a:p>
            <a:r>
              <a:rPr lang="en-US" sz="2800" dirty="0"/>
              <a:t>Small Replay Buffer</a:t>
            </a:r>
          </a:p>
        </p:txBody>
      </p:sp>
      <p:sp>
        <p:nvSpPr>
          <p:cNvPr id="22" name="TextBox 21">
            <a:extLst>
              <a:ext uri="{FF2B5EF4-FFF2-40B4-BE49-F238E27FC236}">
                <a16:creationId xmlns:a16="http://schemas.microsoft.com/office/drawing/2014/main" id="{406D4A59-FAA6-271A-5DD2-ADA372F9D424}"/>
              </a:ext>
            </a:extLst>
          </p:cNvPr>
          <p:cNvSpPr txBox="1"/>
          <p:nvPr/>
        </p:nvSpPr>
        <p:spPr>
          <a:xfrm>
            <a:off x="6222182" y="4644092"/>
            <a:ext cx="4796378" cy="523220"/>
          </a:xfrm>
          <a:prstGeom prst="rect">
            <a:avLst/>
          </a:prstGeom>
          <a:noFill/>
        </p:spPr>
        <p:txBody>
          <a:bodyPr wrap="none" rtlCol="0">
            <a:spAutoFit/>
          </a:bodyPr>
          <a:lstStyle/>
          <a:p>
            <a:r>
              <a:rPr lang="en-US" sz="2800" dirty="0"/>
              <a:t>Vectorize the Gym Environment</a:t>
            </a:r>
          </a:p>
        </p:txBody>
      </p:sp>
      <p:sp>
        <p:nvSpPr>
          <p:cNvPr id="24" name="TextBox 23">
            <a:extLst>
              <a:ext uri="{FF2B5EF4-FFF2-40B4-BE49-F238E27FC236}">
                <a16:creationId xmlns:a16="http://schemas.microsoft.com/office/drawing/2014/main" id="{832ECE12-3CA5-5434-9ED8-5A89BC7A8C7E}"/>
              </a:ext>
            </a:extLst>
          </p:cNvPr>
          <p:cNvSpPr txBox="1"/>
          <p:nvPr/>
        </p:nvSpPr>
        <p:spPr>
          <a:xfrm>
            <a:off x="1480269" y="5704592"/>
            <a:ext cx="3006913" cy="523220"/>
          </a:xfrm>
          <a:prstGeom prst="rect">
            <a:avLst/>
          </a:prstGeom>
          <a:noFill/>
        </p:spPr>
        <p:txBody>
          <a:bodyPr wrap="none" rtlCol="0">
            <a:spAutoFit/>
          </a:bodyPr>
          <a:lstStyle/>
          <a:p>
            <a:r>
              <a:rPr lang="en-US" sz="2800" dirty="0"/>
              <a:t>Large Training Time</a:t>
            </a:r>
          </a:p>
        </p:txBody>
      </p:sp>
      <p:pic>
        <p:nvPicPr>
          <p:cNvPr id="3" name="Picture 2" descr="Stellenbosch University Logo - TANDem">
            <a:extLst>
              <a:ext uri="{FF2B5EF4-FFF2-40B4-BE49-F238E27FC236}">
                <a16:creationId xmlns:a16="http://schemas.microsoft.com/office/drawing/2014/main" id="{D88B7E94-4E10-6B77-D1BC-632BC7C26D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2429" y="5624513"/>
            <a:ext cx="3629571" cy="1233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93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50"/>
                                        <p:tgtEl>
                                          <p:spTgt spid="15"/>
                                        </p:tgtEl>
                                      </p:cBhvr>
                                    </p:animEffect>
                                    <p:anim calcmode="lin" valueType="num">
                                      <p:cBhvr>
                                        <p:cTn id="8" dur="250" fill="hold"/>
                                        <p:tgtEl>
                                          <p:spTgt spid="15"/>
                                        </p:tgtEl>
                                        <p:attrNameLst>
                                          <p:attrName>ppt_x</p:attrName>
                                        </p:attrNameLst>
                                      </p:cBhvr>
                                      <p:tavLst>
                                        <p:tav tm="0">
                                          <p:val>
                                            <p:strVal val="#ppt_x"/>
                                          </p:val>
                                        </p:tav>
                                        <p:tav tm="100000">
                                          <p:val>
                                            <p:strVal val="#ppt_x"/>
                                          </p:val>
                                        </p:tav>
                                      </p:tavLst>
                                    </p:anim>
                                    <p:anim calcmode="lin" valueType="num">
                                      <p:cBhvr>
                                        <p:cTn id="9" dur="25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50"/>
                                        <p:tgtEl>
                                          <p:spTgt spid="16"/>
                                        </p:tgtEl>
                                      </p:cBhvr>
                                    </p:animEffect>
                                    <p:anim calcmode="lin" valueType="num">
                                      <p:cBhvr>
                                        <p:cTn id="13" dur="250" fill="hold"/>
                                        <p:tgtEl>
                                          <p:spTgt spid="16"/>
                                        </p:tgtEl>
                                        <p:attrNameLst>
                                          <p:attrName>ppt_x</p:attrName>
                                        </p:attrNameLst>
                                      </p:cBhvr>
                                      <p:tavLst>
                                        <p:tav tm="0">
                                          <p:val>
                                            <p:strVal val="#ppt_x"/>
                                          </p:val>
                                        </p:tav>
                                        <p:tav tm="100000">
                                          <p:val>
                                            <p:strVal val="#ppt_x"/>
                                          </p:val>
                                        </p:tav>
                                      </p:tavLst>
                                    </p:anim>
                                    <p:anim calcmode="lin" valueType="num">
                                      <p:cBhvr>
                                        <p:cTn id="14" dur="25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250"/>
                                        <p:tgtEl>
                                          <p:spTgt spid="14"/>
                                        </p:tgtEl>
                                      </p:cBhvr>
                                    </p:animEffect>
                                    <p:anim calcmode="lin" valueType="num">
                                      <p:cBhvr>
                                        <p:cTn id="20" dur="250" fill="hold"/>
                                        <p:tgtEl>
                                          <p:spTgt spid="14"/>
                                        </p:tgtEl>
                                        <p:attrNameLst>
                                          <p:attrName>ppt_x</p:attrName>
                                        </p:attrNameLst>
                                      </p:cBhvr>
                                      <p:tavLst>
                                        <p:tav tm="0">
                                          <p:val>
                                            <p:strVal val="#ppt_x"/>
                                          </p:val>
                                        </p:tav>
                                        <p:tav tm="100000">
                                          <p:val>
                                            <p:strVal val="#ppt_x"/>
                                          </p:val>
                                        </p:tav>
                                      </p:tavLst>
                                    </p:anim>
                                    <p:anim calcmode="lin" valueType="num">
                                      <p:cBhvr>
                                        <p:cTn id="21" dur="2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250"/>
                                        <p:tgtEl>
                                          <p:spTgt spid="17"/>
                                        </p:tgtEl>
                                      </p:cBhvr>
                                    </p:animEffect>
                                    <p:anim calcmode="lin" valueType="num">
                                      <p:cBhvr>
                                        <p:cTn id="27" dur="250" fill="hold"/>
                                        <p:tgtEl>
                                          <p:spTgt spid="17"/>
                                        </p:tgtEl>
                                        <p:attrNameLst>
                                          <p:attrName>ppt_x</p:attrName>
                                        </p:attrNameLst>
                                      </p:cBhvr>
                                      <p:tavLst>
                                        <p:tav tm="0">
                                          <p:val>
                                            <p:strVal val="#ppt_x"/>
                                          </p:val>
                                        </p:tav>
                                        <p:tav tm="100000">
                                          <p:val>
                                            <p:strVal val="#ppt_x"/>
                                          </p:val>
                                        </p:tav>
                                      </p:tavLst>
                                    </p:anim>
                                    <p:anim calcmode="lin" valueType="num">
                                      <p:cBhvr>
                                        <p:cTn id="28" dur="25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250"/>
                                        <p:tgtEl>
                                          <p:spTgt spid="18"/>
                                        </p:tgtEl>
                                      </p:cBhvr>
                                    </p:animEffect>
                                    <p:anim calcmode="lin" valueType="num">
                                      <p:cBhvr>
                                        <p:cTn id="34" dur="250" fill="hold"/>
                                        <p:tgtEl>
                                          <p:spTgt spid="18"/>
                                        </p:tgtEl>
                                        <p:attrNameLst>
                                          <p:attrName>ppt_x</p:attrName>
                                        </p:attrNameLst>
                                      </p:cBhvr>
                                      <p:tavLst>
                                        <p:tav tm="0">
                                          <p:val>
                                            <p:strVal val="#ppt_x"/>
                                          </p:val>
                                        </p:tav>
                                        <p:tav tm="100000">
                                          <p:val>
                                            <p:strVal val="#ppt_x"/>
                                          </p:val>
                                        </p:tav>
                                      </p:tavLst>
                                    </p:anim>
                                    <p:anim calcmode="lin" valueType="num">
                                      <p:cBhvr>
                                        <p:cTn id="35" dur="25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250"/>
                                        <p:tgtEl>
                                          <p:spTgt spid="19"/>
                                        </p:tgtEl>
                                      </p:cBhvr>
                                    </p:animEffect>
                                    <p:anim calcmode="lin" valueType="num">
                                      <p:cBhvr>
                                        <p:cTn id="41" dur="250" fill="hold"/>
                                        <p:tgtEl>
                                          <p:spTgt spid="19"/>
                                        </p:tgtEl>
                                        <p:attrNameLst>
                                          <p:attrName>ppt_x</p:attrName>
                                        </p:attrNameLst>
                                      </p:cBhvr>
                                      <p:tavLst>
                                        <p:tav tm="0">
                                          <p:val>
                                            <p:strVal val="#ppt_x"/>
                                          </p:val>
                                        </p:tav>
                                        <p:tav tm="100000">
                                          <p:val>
                                            <p:strVal val="#ppt_x"/>
                                          </p:val>
                                        </p:tav>
                                      </p:tavLst>
                                    </p:anim>
                                    <p:anim calcmode="lin" valueType="num">
                                      <p:cBhvr>
                                        <p:cTn id="42" dur="25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250"/>
                                        <p:tgtEl>
                                          <p:spTgt spid="20"/>
                                        </p:tgtEl>
                                      </p:cBhvr>
                                    </p:animEffect>
                                    <p:anim calcmode="lin" valueType="num">
                                      <p:cBhvr>
                                        <p:cTn id="48" dur="250" fill="hold"/>
                                        <p:tgtEl>
                                          <p:spTgt spid="20"/>
                                        </p:tgtEl>
                                        <p:attrNameLst>
                                          <p:attrName>ppt_x</p:attrName>
                                        </p:attrNameLst>
                                      </p:cBhvr>
                                      <p:tavLst>
                                        <p:tav tm="0">
                                          <p:val>
                                            <p:strVal val="#ppt_x"/>
                                          </p:val>
                                        </p:tav>
                                        <p:tav tm="100000">
                                          <p:val>
                                            <p:strVal val="#ppt_x"/>
                                          </p:val>
                                        </p:tav>
                                      </p:tavLst>
                                    </p:anim>
                                    <p:anim calcmode="lin" valueType="num">
                                      <p:cBhvr>
                                        <p:cTn id="49" dur="25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250"/>
                                        <p:tgtEl>
                                          <p:spTgt spid="21"/>
                                        </p:tgtEl>
                                      </p:cBhvr>
                                    </p:animEffect>
                                    <p:anim calcmode="lin" valueType="num">
                                      <p:cBhvr>
                                        <p:cTn id="55" dur="250" fill="hold"/>
                                        <p:tgtEl>
                                          <p:spTgt spid="21"/>
                                        </p:tgtEl>
                                        <p:attrNameLst>
                                          <p:attrName>ppt_x</p:attrName>
                                        </p:attrNameLst>
                                      </p:cBhvr>
                                      <p:tavLst>
                                        <p:tav tm="0">
                                          <p:val>
                                            <p:strVal val="#ppt_x"/>
                                          </p:val>
                                        </p:tav>
                                        <p:tav tm="100000">
                                          <p:val>
                                            <p:strVal val="#ppt_x"/>
                                          </p:val>
                                        </p:tav>
                                      </p:tavLst>
                                    </p:anim>
                                    <p:anim calcmode="lin" valueType="num">
                                      <p:cBhvr>
                                        <p:cTn id="56" dur="25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250"/>
                                        <p:tgtEl>
                                          <p:spTgt spid="22"/>
                                        </p:tgtEl>
                                      </p:cBhvr>
                                    </p:animEffect>
                                    <p:anim calcmode="lin" valueType="num">
                                      <p:cBhvr>
                                        <p:cTn id="62" dur="250" fill="hold"/>
                                        <p:tgtEl>
                                          <p:spTgt spid="22"/>
                                        </p:tgtEl>
                                        <p:attrNameLst>
                                          <p:attrName>ppt_x</p:attrName>
                                        </p:attrNameLst>
                                      </p:cBhvr>
                                      <p:tavLst>
                                        <p:tav tm="0">
                                          <p:val>
                                            <p:strVal val="#ppt_x"/>
                                          </p:val>
                                        </p:tav>
                                        <p:tav tm="100000">
                                          <p:val>
                                            <p:strVal val="#ppt_x"/>
                                          </p:val>
                                        </p:tav>
                                      </p:tavLst>
                                    </p:anim>
                                    <p:anim calcmode="lin" valueType="num">
                                      <p:cBhvr>
                                        <p:cTn id="63" dur="25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250"/>
                                        <p:tgtEl>
                                          <p:spTgt spid="24"/>
                                        </p:tgtEl>
                                      </p:cBhvr>
                                    </p:animEffect>
                                    <p:anim calcmode="lin" valueType="num">
                                      <p:cBhvr>
                                        <p:cTn id="69" dur="250" fill="hold"/>
                                        <p:tgtEl>
                                          <p:spTgt spid="24"/>
                                        </p:tgtEl>
                                        <p:attrNameLst>
                                          <p:attrName>ppt_x</p:attrName>
                                        </p:attrNameLst>
                                      </p:cBhvr>
                                      <p:tavLst>
                                        <p:tav tm="0">
                                          <p:val>
                                            <p:strVal val="#ppt_x"/>
                                          </p:val>
                                        </p:tav>
                                        <p:tav tm="100000">
                                          <p:val>
                                            <p:strVal val="#ppt_x"/>
                                          </p:val>
                                        </p:tav>
                                      </p:tavLst>
                                    </p:anim>
                                    <p:anim calcmode="lin" valueType="num">
                                      <p:cBhvr>
                                        <p:cTn id="70" dur="25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P spid="22"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6733792-9230-A9F5-5C2F-AC50E0717B73}"/>
              </a:ext>
            </a:extLst>
          </p:cNvPr>
          <p:cNvSpPr/>
          <p:nvPr/>
        </p:nvSpPr>
        <p:spPr>
          <a:xfrm>
            <a:off x="0" y="1468582"/>
            <a:ext cx="12192000" cy="2961337"/>
          </a:xfrm>
          <a:prstGeom prst="rect">
            <a:avLst/>
          </a:prstGeom>
          <a:solidFill>
            <a:srgbClr val="FF6565"/>
          </a:solidFill>
          <a:ln>
            <a:solidFill>
              <a:srgbClr val="FF37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D4DFFE-74A7-40C2-76FC-4625228C0DA0}"/>
              </a:ext>
            </a:extLst>
          </p:cNvPr>
          <p:cNvSpPr>
            <a:spLocks noGrp="1"/>
          </p:cNvSpPr>
          <p:nvPr>
            <p:ph type="ctrTitle"/>
          </p:nvPr>
        </p:nvSpPr>
        <p:spPr/>
        <p:txBody>
          <a:bodyPr>
            <a:normAutofit/>
          </a:bodyPr>
          <a:lstStyle/>
          <a:p>
            <a:r>
              <a:rPr lang="en-ZA" dirty="0"/>
              <a:t>Solving Tetris using Reinforcement Learning</a:t>
            </a:r>
            <a:endParaRPr lang="en-US" dirty="0"/>
          </a:p>
        </p:txBody>
      </p:sp>
      <p:sp>
        <p:nvSpPr>
          <p:cNvPr id="3" name="Subtitle 2">
            <a:extLst>
              <a:ext uri="{FF2B5EF4-FFF2-40B4-BE49-F238E27FC236}">
                <a16:creationId xmlns:a16="http://schemas.microsoft.com/office/drawing/2014/main" id="{EA356FDA-87AC-5DEB-BEB4-05289A23E365}"/>
              </a:ext>
            </a:extLst>
          </p:cNvPr>
          <p:cNvSpPr>
            <a:spLocks noGrp="1"/>
          </p:cNvSpPr>
          <p:nvPr>
            <p:ph type="subTitle" idx="1"/>
          </p:nvPr>
        </p:nvSpPr>
        <p:spPr/>
        <p:txBody>
          <a:bodyPr/>
          <a:lstStyle/>
          <a:p>
            <a:r>
              <a:rPr lang="en-ZA" dirty="0"/>
              <a:t>By Divan van der Bank</a:t>
            </a:r>
            <a:endParaRPr lang="en-US" dirty="0"/>
          </a:p>
        </p:txBody>
      </p:sp>
      <p:pic>
        <p:nvPicPr>
          <p:cNvPr id="4" name="Picture 3" descr="Stellenbosch University Logo - TANDem">
            <a:extLst>
              <a:ext uri="{FF2B5EF4-FFF2-40B4-BE49-F238E27FC236}">
                <a16:creationId xmlns:a16="http://schemas.microsoft.com/office/drawing/2014/main" id="{AB9D400F-BD47-4858-F13F-61A46B4FE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2429" y="5624513"/>
            <a:ext cx="3629571" cy="1233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685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65C0E8-FC81-3DA8-6AEB-8A1D17207304}"/>
              </a:ext>
            </a:extLst>
          </p:cNvPr>
          <p:cNvSpPr txBox="1"/>
          <p:nvPr/>
        </p:nvSpPr>
        <p:spPr>
          <a:xfrm>
            <a:off x="9280478" y="1375649"/>
            <a:ext cx="301686" cy="4801314"/>
          </a:xfrm>
          <a:prstGeom prst="rect">
            <a:avLst/>
          </a:prstGeom>
          <a:noFill/>
        </p:spPr>
        <p:txBody>
          <a:bodyPr wrap="none" rtlCol="0">
            <a:spAutoFit/>
          </a:bodyPr>
          <a:lstStyle/>
          <a:p>
            <a:pPr algn="ctr"/>
            <a:r>
              <a:rPr lang="en-ZA" dirty="0"/>
              <a:t>0</a:t>
            </a:r>
          </a:p>
          <a:p>
            <a:pPr algn="ctr"/>
            <a:r>
              <a:rPr lang="en-ZA" dirty="0"/>
              <a:t>0</a:t>
            </a:r>
          </a:p>
          <a:p>
            <a:pPr algn="ctr"/>
            <a:r>
              <a:rPr lang="en-ZA" dirty="0"/>
              <a:t>0</a:t>
            </a:r>
          </a:p>
          <a:p>
            <a:pPr algn="ctr"/>
            <a:r>
              <a:rPr lang="en-ZA" dirty="0"/>
              <a:t>1</a:t>
            </a:r>
          </a:p>
          <a:p>
            <a:pPr algn="ctr"/>
            <a:r>
              <a:rPr lang="en-ZA" dirty="0"/>
              <a:t>0</a:t>
            </a:r>
          </a:p>
          <a:p>
            <a:pPr algn="ctr"/>
            <a:r>
              <a:rPr lang="en-ZA" dirty="0"/>
              <a:t>0</a:t>
            </a:r>
          </a:p>
          <a:p>
            <a:pPr algn="ctr"/>
            <a:r>
              <a:rPr lang="en-ZA" dirty="0"/>
              <a:t>1</a:t>
            </a:r>
          </a:p>
          <a:p>
            <a:pPr algn="ctr"/>
            <a:r>
              <a:rPr lang="en-ZA" dirty="0"/>
              <a:t>.</a:t>
            </a:r>
          </a:p>
          <a:p>
            <a:pPr algn="ctr"/>
            <a:r>
              <a:rPr lang="en-ZA" dirty="0"/>
              <a:t>.</a:t>
            </a:r>
          </a:p>
          <a:p>
            <a:pPr algn="ctr"/>
            <a:r>
              <a:rPr lang="en-ZA" dirty="0"/>
              <a:t>.</a:t>
            </a:r>
          </a:p>
          <a:p>
            <a:pPr algn="ctr"/>
            <a:r>
              <a:rPr lang="en-ZA" dirty="0"/>
              <a:t>1</a:t>
            </a:r>
          </a:p>
          <a:p>
            <a:pPr algn="ctr"/>
            <a:r>
              <a:rPr lang="en-ZA" dirty="0"/>
              <a:t>0</a:t>
            </a:r>
          </a:p>
          <a:p>
            <a:pPr algn="ctr"/>
            <a:r>
              <a:rPr lang="en-ZA" dirty="0"/>
              <a:t>0</a:t>
            </a:r>
          </a:p>
          <a:p>
            <a:pPr algn="ctr"/>
            <a:r>
              <a:rPr lang="en-ZA" dirty="0"/>
              <a:t>0</a:t>
            </a:r>
          </a:p>
          <a:p>
            <a:pPr algn="ctr"/>
            <a:r>
              <a:rPr lang="en-ZA" dirty="0"/>
              <a:t>1</a:t>
            </a:r>
          </a:p>
          <a:p>
            <a:pPr algn="ctr"/>
            <a:r>
              <a:rPr lang="en-ZA" dirty="0"/>
              <a:t>1</a:t>
            </a:r>
          </a:p>
          <a:p>
            <a:pPr algn="ctr"/>
            <a:r>
              <a:rPr lang="en-ZA" dirty="0"/>
              <a:t>1</a:t>
            </a:r>
          </a:p>
        </p:txBody>
      </p:sp>
      <p:sp>
        <p:nvSpPr>
          <p:cNvPr id="5" name="Rectangle 4">
            <a:extLst>
              <a:ext uri="{FF2B5EF4-FFF2-40B4-BE49-F238E27FC236}">
                <a16:creationId xmlns:a16="http://schemas.microsoft.com/office/drawing/2014/main" id="{22EA97DD-C666-DA98-787D-C3B3F55B2ED4}"/>
              </a:ext>
            </a:extLst>
          </p:cNvPr>
          <p:cNvSpPr/>
          <p:nvPr/>
        </p:nvSpPr>
        <p:spPr>
          <a:xfrm>
            <a:off x="9095096" y="1375649"/>
            <a:ext cx="690349" cy="4801314"/>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15A58D4-B467-0B1A-785D-826C86463840}"/>
              </a:ext>
            </a:extLst>
          </p:cNvPr>
          <p:cNvSpPr/>
          <p:nvPr/>
        </p:nvSpPr>
        <p:spPr>
          <a:xfrm>
            <a:off x="9280478" y="1233955"/>
            <a:ext cx="301686" cy="23083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644D1CD-EDF1-16BF-02B1-97E036ED346B}"/>
              </a:ext>
            </a:extLst>
          </p:cNvPr>
          <p:cNvSpPr/>
          <p:nvPr/>
        </p:nvSpPr>
        <p:spPr>
          <a:xfrm>
            <a:off x="9289427" y="6121662"/>
            <a:ext cx="301686" cy="23083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C345648-7DE7-0C98-1FA3-84001B1FF926}"/>
                  </a:ext>
                </a:extLst>
              </p:cNvPr>
              <p:cNvSpPr txBox="1"/>
              <p:nvPr/>
            </p:nvSpPr>
            <p:spPr>
              <a:xfrm>
                <a:off x="7422092" y="1375649"/>
                <a:ext cx="493084" cy="120032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𝑄</m:t>
                          </m:r>
                        </m:e>
                        <m:sub>
                          <m:r>
                            <a:rPr lang="en-ZA" b="0" i="1" smtClean="0">
                              <a:latin typeface="Cambria Math" panose="02040503050406030204" pitchFamily="18" charset="0"/>
                            </a:rPr>
                            <m:t>1</m:t>
                          </m:r>
                        </m:sub>
                      </m:sSub>
                    </m:oMath>
                  </m:oMathPara>
                </a14:m>
                <a:endParaRPr lang="en-ZA" dirty="0"/>
              </a:p>
              <a:p>
                <a:pPr algn="ct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𝑄</m:t>
                          </m:r>
                        </m:e>
                        <m:sub>
                          <m:r>
                            <a:rPr lang="en-ZA" b="0" i="1" smtClean="0">
                              <a:latin typeface="Cambria Math" panose="02040503050406030204" pitchFamily="18" charset="0"/>
                            </a:rPr>
                            <m:t>2</m:t>
                          </m:r>
                        </m:sub>
                      </m:sSub>
                    </m:oMath>
                  </m:oMathPara>
                </a14:m>
                <a:endParaRPr lang="en-ZA" dirty="0"/>
              </a:p>
              <a:p>
                <a:pPr algn="ct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𝑄</m:t>
                          </m:r>
                        </m:e>
                        <m:sub>
                          <m:r>
                            <a:rPr lang="en-ZA" b="0" i="1" smtClean="0">
                              <a:latin typeface="Cambria Math" panose="02040503050406030204" pitchFamily="18" charset="0"/>
                            </a:rPr>
                            <m:t>3</m:t>
                          </m:r>
                        </m:sub>
                      </m:sSub>
                    </m:oMath>
                  </m:oMathPara>
                </a14:m>
                <a:endParaRPr lang="en-ZA" dirty="0"/>
              </a:p>
              <a:p>
                <a:pPr algn="ct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𝑄</m:t>
                          </m:r>
                        </m:e>
                        <m:sub>
                          <m:r>
                            <a:rPr lang="en-ZA" b="0" i="1" smtClean="0">
                              <a:latin typeface="Cambria Math" panose="02040503050406030204" pitchFamily="18" charset="0"/>
                            </a:rPr>
                            <m:t>4</m:t>
                          </m:r>
                        </m:sub>
                      </m:sSub>
                    </m:oMath>
                  </m:oMathPara>
                </a14:m>
                <a:endParaRPr lang="en-ZA" dirty="0"/>
              </a:p>
            </p:txBody>
          </p:sp>
        </mc:Choice>
        <mc:Fallback xmlns="">
          <p:sp>
            <p:nvSpPr>
              <p:cNvPr id="8" name="TextBox 7">
                <a:extLst>
                  <a:ext uri="{FF2B5EF4-FFF2-40B4-BE49-F238E27FC236}">
                    <a16:creationId xmlns:a16="http://schemas.microsoft.com/office/drawing/2014/main" id="{AC345648-7DE7-0C98-1FA3-84001B1FF926}"/>
                  </a:ext>
                </a:extLst>
              </p:cNvPr>
              <p:cNvSpPr txBox="1">
                <a:spLocks noRot="1" noChangeAspect="1" noMove="1" noResize="1" noEditPoints="1" noAdjustHandles="1" noChangeArrowheads="1" noChangeShapeType="1" noTextEdit="1"/>
              </p:cNvSpPr>
              <p:nvPr/>
            </p:nvSpPr>
            <p:spPr>
              <a:xfrm>
                <a:off x="7422092" y="1375649"/>
                <a:ext cx="493084" cy="1200329"/>
              </a:xfrm>
              <a:prstGeom prst="rect">
                <a:avLst/>
              </a:prstGeom>
              <a:blipFill>
                <a:blip r:embed="rId2"/>
                <a:stretch>
                  <a:fillRect l="-2500" b="-2030"/>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D8147108-751F-C708-BDBF-76CDF470E9C2}"/>
              </a:ext>
            </a:extLst>
          </p:cNvPr>
          <p:cNvSpPr/>
          <p:nvPr/>
        </p:nvSpPr>
        <p:spPr>
          <a:xfrm>
            <a:off x="7332409" y="1375649"/>
            <a:ext cx="690349" cy="1200329"/>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12850F-48D0-7E9A-6C07-916E3F8155A4}"/>
              </a:ext>
            </a:extLst>
          </p:cNvPr>
          <p:cNvSpPr/>
          <p:nvPr/>
        </p:nvSpPr>
        <p:spPr>
          <a:xfrm>
            <a:off x="7517791" y="1233955"/>
            <a:ext cx="301686" cy="23083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07955FD-C1E4-887E-F74D-9904EF9CB918}"/>
              </a:ext>
            </a:extLst>
          </p:cNvPr>
          <p:cNvSpPr/>
          <p:nvPr/>
        </p:nvSpPr>
        <p:spPr>
          <a:xfrm>
            <a:off x="7526740" y="2531604"/>
            <a:ext cx="301686" cy="23083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8260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09A1AE7-03A7-54D6-C1CE-144D64934128}"/>
              </a:ext>
            </a:extLst>
          </p:cNvPr>
          <p:cNvSpPr/>
          <p:nvPr/>
        </p:nvSpPr>
        <p:spPr>
          <a:xfrm>
            <a:off x="0" y="333947"/>
            <a:ext cx="12192000" cy="1380436"/>
          </a:xfrm>
          <a:prstGeom prst="rect">
            <a:avLst/>
          </a:prstGeom>
          <a:solidFill>
            <a:srgbClr val="FF6565"/>
          </a:solidFill>
          <a:ln>
            <a:solidFill>
              <a:srgbClr val="FF37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F2A0F-D54B-AF00-5B2E-AA1BCB531C6F}"/>
              </a:ext>
            </a:extLst>
          </p:cNvPr>
          <p:cNvSpPr>
            <a:spLocks noGrp="1"/>
          </p:cNvSpPr>
          <p:nvPr>
            <p:ph type="title"/>
          </p:nvPr>
        </p:nvSpPr>
        <p:spPr/>
        <p:txBody>
          <a:bodyPr>
            <a:normAutofit/>
          </a:bodyPr>
          <a:lstStyle/>
          <a:p>
            <a:pPr algn="ctr"/>
            <a:r>
              <a:rPr lang="en-ZA" sz="4000" dirty="0"/>
              <a:t>Reinforcement Learning Basics – MDP </a:t>
            </a:r>
            <a:endParaRPr lang="en-US" sz="4000" dirty="0"/>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8A15444F-EBC2-F4DF-5488-A60D51F2CA91}"/>
                  </a:ext>
                </a:extLst>
              </p:cNvPr>
              <p:cNvSpPr/>
              <p:nvPr/>
            </p:nvSpPr>
            <p:spPr>
              <a:xfrm>
                <a:off x="1595796" y="2175597"/>
                <a:ext cx="1025234" cy="962891"/>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ZA" i="1" smtClean="0">
                              <a:solidFill>
                                <a:schemeClr val="tx1"/>
                              </a:solidFill>
                              <a:latin typeface="Cambria Math" panose="02040503050406030204" pitchFamily="18" charset="0"/>
                            </a:rPr>
                          </m:ctrlPr>
                        </m:sSubPr>
                        <m:e>
                          <m:r>
                            <a:rPr lang="en-ZA" b="0" i="1" smtClean="0">
                              <a:solidFill>
                                <a:schemeClr val="tx1"/>
                              </a:solidFill>
                              <a:latin typeface="Cambria Math" panose="02040503050406030204" pitchFamily="18" charset="0"/>
                            </a:rPr>
                            <m:t>𝑆</m:t>
                          </m:r>
                        </m:e>
                        <m:sub>
                          <m:r>
                            <a:rPr lang="en-ZA"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4" name="Oval 3">
                <a:extLst>
                  <a:ext uri="{FF2B5EF4-FFF2-40B4-BE49-F238E27FC236}">
                    <a16:creationId xmlns:a16="http://schemas.microsoft.com/office/drawing/2014/main" id="{8A15444F-EBC2-F4DF-5488-A60D51F2CA91}"/>
                  </a:ext>
                </a:extLst>
              </p:cNvPr>
              <p:cNvSpPr>
                <a:spLocks noRot="1" noChangeAspect="1" noMove="1" noResize="1" noEditPoints="1" noAdjustHandles="1" noChangeArrowheads="1" noChangeShapeType="1" noTextEdit="1"/>
              </p:cNvSpPr>
              <p:nvPr/>
            </p:nvSpPr>
            <p:spPr>
              <a:xfrm>
                <a:off x="1595796" y="2175597"/>
                <a:ext cx="1025234" cy="962891"/>
              </a:xfrm>
              <a:prstGeom prst="ellipse">
                <a:avLst/>
              </a:prstGeom>
              <a:blipFill>
                <a:blip r:embed="rId2"/>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2A2660FB-587D-9DF9-C1C1-6A83402EA7BD}"/>
                  </a:ext>
                </a:extLst>
              </p:cNvPr>
              <p:cNvSpPr/>
              <p:nvPr/>
            </p:nvSpPr>
            <p:spPr>
              <a:xfrm>
                <a:off x="3466159" y="2175596"/>
                <a:ext cx="1025234" cy="962891"/>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ZA" i="1" smtClean="0">
                              <a:solidFill>
                                <a:schemeClr val="tx1"/>
                              </a:solidFill>
                              <a:latin typeface="Cambria Math" panose="02040503050406030204" pitchFamily="18" charset="0"/>
                            </a:rPr>
                          </m:ctrlPr>
                        </m:sSubPr>
                        <m:e>
                          <m:r>
                            <a:rPr lang="en-ZA" b="0" i="1" smtClean="0">
                              <a:solidFill>
                                <a:schemeClr val="tx1"/>
                              </a:solidFill>
                              <a:latin typeface="Cambria Math" panose="02040503050406030204" pitchFamily="18" charset="0"/>
                            </a:rPr>
                            <m:t>𝑆</m:t>
                          </m:r>
                        </m:e>
                        <m:sub>
                          <m:r>
                            <a:rPr lang="en-ZA"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5" name="Oval 4">
                <a:extLst>
                  <a:ext uri="{FF2B5EF4-FFF2-40B4-BE49-F238E27FC236}">
                    <a16:creationId xmlns:a16="http://schemas.microsoft.com/office/drawing/2014/main" id="{2A2660FB-587D-9DF9-C1C1-6A83402EA7BD}"/>
                  </a:ext>
                </a:extLst>
              </p:cNvPr>
              <p:cNvSpPr>
                <a:spLocks noRot="1" noChangeAspect="1" noMove="1" noResize="1" noEditPoints="1" noAdjustHandles="1" noChangeArrowheads="1" noChangeShapeType="1" noTextEdit="1"/>
              </p:cNvSpPr>
              <p:nvPr/>
            </p:nvSpPr>
            <p:spPr>
              <a:xfrm>
                <a:off x="3466159" y="2175596"/>
                <a:ext cx="1025234" cy="962891"/>
              </a:xfrm>
              <a:prstGeom prst="ellipse">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B5605F2C-4386-FBB8-2E30-A7BAF429038F}"/>
                  </a:ext>
                </a:extLst>
              </p:cNvPr>
              <p:cNvSpPr/>
              <p:nvPr/>
            </p:nvSpPr>
            <p:spPr>
              <a:xfrm>
                <a:off x="5336522" y="2175596"/>
                <a:ext cx="1025234" cy="962891"/>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ZA" i="1" smtClean="0">
                              <a:solidFill>
                                <a:schemeClr val="tx1"/>
                              </a:solidFill>
                              <a:latin typeface="Cambria Math" panose="02040503050406030204" pitchFamily="18" charset="0"/>
                            </a:rPr>
                          </m:ctrlPr>
                        </m:sSubPr>
                        <m:e>
                          <m:r>
                            <a:rPr lang="en-ZA" b="0" i="1" smtClean="0">
                              <a:solidFill>
                                <a:schemeClr val="tx1"/>
                              </a:solidFill>
                              <a:latin typeface="Cambria Math" panose="02040503050406030204" pitchFamily="18" charset="0"/>
                            </a:rPr>
                            <m:t>𝑆</m:t>
                          </m:r>
                        </m:e>
                        <m:sub>
                          <m:r>
                            <a:rPr lang="en-ZA"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6" name="Oval 5">
                <a:extLst>
                  <a:ext uri="{FF2B5EF4-FFF2-40B4-BE49-F238E27FC236}">
                    <a16:creationId xmlns:a16="http://schemas.microsoft.com/office/drawing/2014/main" id="{B5605F2C-4386-FBB8-2E30-A7BAF429038F}"/>
                  </a:ext>
                </a:extLst>
              </p:cNvPr>
              <p:cNvSpPr>
                <a:spLocks noRot="1" noChangeAspect="1" noMove="1" noResize="1" noEditPoints="1" noAdjustHandles="1" noChangeArrowheads="1" noChangeShapeType="1" noTextEdit="1"/>
              </p:cNvSpPr>
              <p:nvPr/>
            </p:nvSpPr>
            <p:spPr>
              <a:xfrm>
                <a:off x="5336522" y="2175596"/>
                <a:ext cx="1025234" cy="962891"/>
              </a:xfrm>
              <a:prstGeom prst="ellipse">
                <a:avLst/>
              </a:prstGeom>
              <a:blipFill>
                <a:blip r:embed="rId4"/>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3A5048CF-6C91-18B0-16E0-39E59481FF4F}"/>
                  </a:ext>
                </a:extLst>
              </p:cNvPr>
              <p:cNvSpPr/>
              <p:nvPr/>
            </p:nvSpPr>
            <p:spPr>
              <a:xfrm>
                <a:off x="8786305" y="2175595"/>
                <a:ext cx="1025234" cy="962891"/>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ZA" i="1" smtClean="0">
                              <a:solidFill>
                                <a:schemeClr val="tx1"/>
                              </a:solidFill>
                              <a:latin typeface="Cambria Math" panose="02040503050406030204" pitchFamily="18" charset="0"/>
                            </a:rPr>
                          </m:ctrlPr>
                        </m:sSubPr>
                        <m:e>
                          <m:r>
                            <a:rPr lang="en-ZA" b="0" i="1" smtClean="0">
                              <a:solidFill>
                                <a:schemeClr val="tx1"/>
                              </a:solidFill>
                              <a:latin typeface="Cambria Math" panose="02040503050406030204" pitchFamily="18" charset="0"/>
                            </a:rPr>
                            <m:t>𝑆</m:t>
                          </m:r>
                        </m:e>
                        <m:sub>
                          <m:r>
                            <a:rPr lang="en-ZA" b="0" i="1" smtClean="0">
                              <a:solidFill>
                                <a:schemeClr val="tx1"/>
                              </a:solidFill>
                              <a:latin typeface="Cambria Math" panose="02040503050406030204" pitchFamily="18" charset="0"/>
                            </a:rPr>
                            <m:t>𝑘</m:t>
                          </m:r>
                        </m:sub>
                      </m:sSub>
                    </m:oMath>
                  </m:oMathPara>
                </a14:m>
                <a:endParaRPr lang="en-US" dirty="0">
                  <a:solidFill>
                    <a:schemeClr val="tx1"/>
                  </a:solidFill>
                </a:endParaRPr>
              </a:p>
            </p:txBody>
          </p:sp>
        </mc:Choice>
        <mc:Fallback xmlns="">
          <p:sp>
            <p:nvSpPr>
              <p:cNvPr id="7" name="Oval 6">
                <a:extLst>
                  <a:ext uri="{FF2B5EF4-FFF2-40B4-BE49-F238E27FC236}">
                    <a16:creationId xmlns:a16="http://schemas.microsoft.com/office/drawing/2014/main" id="{3A5048CF-6C91-18B0-16E0-39E59481FF4F}"/>
                  </a:ext>
                </a:extLst>
              </p:cNvPr>
              <p:cNvSpPr>
                <a:spLocks noRot="1" noChangeAspect="1" noMove="1" noResize="1" noEditPoints="1" noAdjustHandles="1" noChangeArrowheads="1" noChangeShapeType="1" noTextEdit="1"/>
              </p:cNvSpPr>
              <p:nvPr/>
            </p:nvSpPr>
            <p:spPr>
              <a:xfrm>
                <a:off x="8786305" y="2175595"/>
                <a:ext cx="1025234" cy="962891"/>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72ED905D-BD4D-073B-1C24-0FCE43B48F15}"/>
              </a:ext>
            </a:extLst>
          </p:cNvPr>
          <p:cNvCxnSpPr>
            <a:stCxn id="4" idx="6"/>
            <a:endCxn id="5" idx="2"/>
          </p:cNvCxnSpPr>
          <p:nvPr/>
        </p:nvCxnSpPr>
        <p:spPr>
          <a:xfrm flipV="1">
            <a:off x="2621030" y="2657042"/>
            <a:ext cx="84512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59A017B-801B-2FA2-902F-B93550475447}"/>
              </a:ext>
            </a:extLst>
          </p:cNvPr>
          <p:cNvCxnSpPr>
            <a:stCxn id="5" idx="6"/>
            <a:endCxn id="6" idx="2"/>
          </p:cNvCxnSpPr>
          <p:nvPr/>
        </p:nvCxnSpPr>
        <p:spPr>
          <a:xfrm>
            <a:off x="4491393" y="2657042"/>
            <a:ext cx="84512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E7B5ABA-66B4-02E4-F541-A7512B3843FB}"/>
              </a:ext>
            </a:extLst>
          </p:cNvPr>
          <p:cNvCxnSpPr>
            <a:stCxn id="6" idx="6"/>
          </p:cNvCxnSpPr>
          <p:nvPr/>
        </p:nvCxnSpPr>
        <p:spPr>
          <a:xfrm flipV="1">
            <a:off x="6361756" y="2657040"/>
            <a:ext cx="720438"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DA86DC1-B554-F705-F25D-69C2C6646B40}"/>
              </a:ext>
            </a:extLst>
          </p:cNvPr>
          <p:cNvCxnSpPr>
            <a:endCxn id="7" idx="2"/>
          </p:cNvCxnSpPr>
          <p:nvPr/>
        </p:nvCxnSpPr>
        <p:spPr>
          <a:xfrm>
            <a:off x="8024303" y="2657040"/>
            <a:ext cx="76200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C9ED894-F52B-E756-391F-E19A21E1D09A}"/>
              </a:ext>
            </a:extLst>
          </p:cNvPr>
          <p:cNvSpPr txBox="1"/>
          <p:nvPr/>
        </p:nvSpPr>
        <p:spPr>
          <a:xfrm>
            <a:off x="7103161" y="2472374"/>
            <a:ext cx="1107996" cy="369332"/>
          </a:xfrm>
          <a:prstGeom prst="rect">
            <a:avLst/>
          </a:prstGeom>
          <a:noFill/>
        </p:spPr>
        <p:txBody>
          <a:bodyPr wrap="none" rtlCol="0">
            <a:spAutoFit/>
          </a:bodyPr>
          <a:lstStyle/>
          <a:p>
            <a:r>
              <a:rPr lang="en-ZA" dirty="0"/>
              <a:t> … … …	</a:t>
            </a: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52F94B2-6D7A-C6AD-BF36-6DDAD1BFB5E0}"/>
                  </a:ext>
                </a:extLst>
              </p:cNvPr>
              <p:cNvSpPr txBox="1"/>
              <p:nvPr/>
            </p:nvSpPr>
            <p:spPr>
              <a:xfrm>
                <a:off x="3737235" y="1690688"/>
                <a:ext cx="4830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ZA" b="0" i="1" smtClean="0">
                              <a:latin typeface="Cambria Math" panose="02040503050406030204" pitchFamily="18" charset="0"/>
                            </a:rPr>
                            <m:t>𝑅</m:t>
                          </m:r>
                        </m:e>
                        <m:sub>
                          <m:r>
                            <a:rPr lang="en-ZA" b="0" i="1" smtClean="0">
                              <a:latin typeface="Cambria Math" panose="02040503050406030204" pitchFamily="18" charset="0"/>
                            </a:rPr>
                            <m:t>1</m:t>
                          </m:r>
                        </m:sub>
                      </m:sSub>
                    </m:oMath>
                  </m:oMathPara>
                </a14:m>
                <a:endParaRPr lang="en-US" dirty="0"/>
              </a:p>
            </p:txBody>
          </p:sp>
        </mc:Choice>
        <mc:Fallback xmlns="">
          <p:sp>
            <p:nvSpPr>
              <p:cNvPr id="13" name="TextBox 12">
                <a:extLst>
                  <a:ext uri="{FF2B5EF4-FFF2-40B4-BE49-F238E27FC236}">
                    <a16:creationId xmlns:a16="http://schemas.microsoft.com/office/drawing/2014/main" id="{852F94B2-6D7A-C6AD-BF36-6DDAD1BFB5E0}"/>
                  </a:ext>
                </a:extLst>
              </p:cNvPr>
              <p:cNvSpPr txBox="1">
                <a:spLocks noRot="1" noChangeAspect="1" noMove="1" noResize="1" noEditPoints="1" noAdjustHandles="1" noChangeArrowheads="1" noChangeShapeType="1" noTextEdit="1"/>
              </p:cNvSpPr>
              <p:nvPr/>
            </p:nvSpPr>
            <p:spPr>
              <a:xfrm>
                <a:off x="3737235" y="1690688"/>
                <a:ext cx="48308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41FD6DC-19F4-700B-183C-E1B6A86AE83B}"/>
                  </a:ext>
                </a:extLst>
              </p:cNvPr>
              <p:cNvSpPr txBox="1"/>
              <p:nvPr/>
            </p:nvSpPr>
            <p:spPr>
              <a:xfrm>
                <a:off x="5607598" y="1690688"/>
                <a:ext cx="4884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ZA" b="0" i="1" smtClean="0">
                              <a:latin typeface="Cambria Math" panose="02040503050406030204" pitchFamily="18" charset="0"/>
                            </a:rPr>
                            <m:t>𝑅</m:t>
                          </m:r>
                        </m:e>
                        <m:sub>
                          <m:r>
                            <a:rPr lang="en-ZA" b="0" i="1" smtClean="0">
                              <a:latin typeface="Cambria Math" panose="02040503050406030204" pitchFamily="18" charset="0"/>
                            </a:rPr>
                            <m:t>2</m:t>
                          </m:r>
                        </m:sub>
                      </m:sSub>
                    </m:oMath>
                  </m:oMathPara>
                </a14:m>
                <a:endParaRPr lang="en-US" dirty="0"/>
              </a:p>
            </p:txBody>
          </p:sp>
        </mc:Choice>
        <mc:Fallback xmlns="">
          <p:sp>
            <p:nvSpPr>
              <p:cNvPr id="14" name="TextBox 13">
                <a:extLst>
                  <a:ext uri="{FF2B5EF4-FFF2-40B4-BE49-F238E27FC236}">
                    <a16:creationId xmlns:a16="http://schemas.microsoft.com/office/drawing/2014/main" id="{241FD6DC-19F4-700B-183C-E1B6A86AE83B}"/>
                  </a:ext>
                </a:extLst>
              </p:cNvPr>
              <p:cNvSpPr txBox="1">
                <a:spLocks noRot="1" noChangeAspect="1" noMove="1" noResize="1" noEditPoints="1" noAdjustHandles="1" noChangeArrowheads="1" noChangeShapeType="1" noTextEdit="1"/>
              </p:cNvSpPr>
              <p:nvPr/>
            </p:nvSpPr>
            <p:spPr>
              <a:xfrm>
                <a:off x="5607598" y="1690688"/>
                <a:ext cx="48840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9CBAA7F-8496-E73B-3936-3F9D0A42F798}"/>
                  </a:ext>
                </a:extLst>
              </p:cNvPr>
              <p:cNvSpPr txBox="1"/>
              <p:nvPr/>
            </p:nvSpPr>
            <p:spPr>
              <a:xfrm>
                <a:off x="9057381" y="1690688"/>
                <a:ext cx="4981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ZA" b="0" i="1" smtClean="0">
                              <a:latin typeface="Cambria Math" panose="02040503050406030204" pitchFamily="18" charset="0"/>
                            </a:rPr>
                            <m:t>𝑅</m:t>
                          </m:r>
                        </m:e>
                        <m:sub>
                          <m:r>
                            <a:rPr lang="en-ZA" b="0" i="1" smtClean="0">
                              <a:latin typeface="Cambria Math" panose="02040503050406030204" pitchFamily="18" charset="0"/>
                            </a:rPr>
                            <m:t>𝑘</m:t>
                          </m:r>
                        </m:sub>
                      </m:sSub>
                    </m:oMath>
                  </m:oMathPara>
                </a14:m>
                <a:endParaRPr lang="en-US" dirty="0"/>
              </a:p>
            </p:txBody>
          </p:sp>
        </mc:Choice>
        <mc:Fallback xmlns="">
          <p:sp>
            <p:nvSpPr>
              <p:cNvPr id="15" name="TextBox 14">
                <a:extLst>
                  <a:ext uri="{FF2B5EF4-FFF2-40B4-BE49-F238E27FC236}">
                    <a16:creationId xmlns:a16="http://schemas.microsoft.com/office/drawing/2014/main" id="{79CBAA7F-8496-E73B-3936-3F9D0A42F798}"/>
                  </a:ext>
                </a:extLst>
              </p:cNvPr>
              <p:cNvSpPr txBox="1">
                <a:spLocks noRot="1" noChangeAspect="1" noMove="1" noResize="1" noEditPoints="1" noAdjustHandles="1" noChangeArrowheads="1" noChangeShapeType="1" noTextEdit="1"/>
              </p:cNvSpPr>
              <p:nvPr/>
            </p:nvSpPr>
            <p:spPr>
              <a:xfrm>
                <a:off x="9057381" y="1690688"/>
                <a:ext cx="498149"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4BBE0BB8-ABDF-A1BE-EBEF-89DABD8BEFBA}"/>
                  </a:ext>
                </a:extLst>
              </p:cNvPr>
              <p:cNvSpPr/>
              <p:nvPr/>
            </p:nvSpPr>
            <p:spPr>
              <a:xfrm>
                <a:off x="2510196" y="3690439"/>
                <a:ext cx="1025234" cy="577194"/>
              </a:xfrm>
              <a:prstGeom prst="ellipse">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ZA" i="1" smtClean="0">
                              <a:solidFill>
                                <a:schemeClr val="tx1"/>
                              </a:solidFill>
                              <a:latin typeface="Cambria Math" panose="02040503050406030204" pitchFamily="18" charset="0"/>
                            </a:rPr>
                          </m:ctrlPr>
                        </m:sSubPr>
                        <m:e>
                          <m:r>
                            <a:rPr lang="en-ZA" b="0" i="1" smtClean="0">
                              <a:solidFill>
                                <a:schemeClr val="tx1"/>
                              </a:solidFill>
                              <a:latin typeface="Cambria Math" panose="02040503050406030204" pitchFamily="18" charset="0"/>
                            </a:rPr>
                            <m:t>𝐴</m:t>
                          </m:r>
                        </m:e>
                        <m:sub>
                          <m:r>
                            <a:rPr lang="en-ZA" b="0" i="1" smtClean="0">
                              <a:solidFill>
                                <a:schemeClr val="tx1"/>
                              </a:solidFill>
                              <a:latin typeface="Cambria Math" panose="02040503050406030204" pitchFamily="18" charset="0"/>
                            </a:rPr>
                            <m:t>0</m:t>
                          </m:r>
                        </m:sub>
                      </m:sSub>
                    </m:oMath>
                  </m:oMathPara>
                </a14:m>
                <a:endParaRPr lang="en-US" dirty="0">
                  <a:solidFill>
                    <a:schemeClr val="tx1"/>
                  </a:solidFill>
                </a:endParaRPr>
              </a:p>
            </p:txBody>
          </p:sp>
        </mc:Choice>
        <mc:Fallback xmlns="">
          <p:sp>
            <p:nvSpPr>
              <p:cNvPr id="16" name="Oval 15">
                <a:extLst>
                  <a:ext uri="{FF2B5EF4-FFF2-40B4-BE49-F238E27FC236}">
                    <a16:creationId xmlns:a16="http://schemas.microsoft.com/office/drawing/2014/main" id="{4BBE0BB8-ABDF-A1BE-EBEF-89DABD8BEFBA}"/>
                  </a:ext>
                </a:extLst>
              </p:cNvPr>
              <p:cNvSpPr>
                <a:spLocks noRot="1" noChangeAspect="1" noMove="1" noResize="1" noEditPoints="1" noAdjustHandles="1" noChangeArrowheads="1" noChangeShapeType="1" noTextEdit="1"/>
              </p:cNvSpPr>
              <p:nvPr/>
            </p:nvSpPr>
            <p:spPr>
              <a:xfrm>
                <a:off x="2510196" y="3690439"/>
                <a:ext cx="1025234" cy="577194"/>
              </a:xfrm>
              <a:prstGeom prst="ellipse">
                <a:avLst/>
              </a:prstGeom>
              <a:blipFill>
                <a:blip r:embed="rId9"/>
                <a:stretch>
                  <a:fillRect/>
                </a:stretch>
              </a:blipFill>
              <a:ln w="381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005D8373-986F-720D-3100-E07ABDFF9095}"/>
                  </a:ext>
                </a:extLst>
              </p:cNvPr>
              <p:cNvSpPr/>
              <p:nvPr/>
            </p:nvSpPr>
            <p:spPr>
              <a:xfrm>
                <a:off x="4380559" y="3690439"/>
                <a:ext cx="1025234" cy="577194"/>
              </a:xfrm>
              <a:prstGeom prst="ellipse">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ZA" i="1" smtClean="0">
                              <a:solidFill>
                                <a:schemeClr val="tx1"/>
                              </a:solidFill>
                              <a:latin typeface="Cambria Math" panose="02040503050406030204" pitchFamily="18" charset="0"/>
                            </a:rPr>
                          </m:ctrlPr>
                        </m:sSubPr>
                        <m:e>
                          <m:r>
                            <a:rPr lang="en-ZA" b="0" i="1" smtClean="0">
                              <a:solidFill>
                                <a:schemeClr val="tx1"/>
                              </a:solidFill>
                              <a:latin typeface="Cambria Math" panose="02040503050406030204" pitchFamily="18" charset="0"/>
                            </a:rPr>
                            <m:t>𝐴</m:t>
                          </m:r>
                        </m:e>
                        <m:sub>
                          <m:r>
                            <a:rPr lang="en-ZA"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7" name="Oval 16">
                <a:extLst>
                  <a:ext uri="{FF2B5EF4-FFF2-40B4-BE49-F238E27FC236}">
                    <a16:creationId xmlns:a16="http://schemas.microsoft.com/office/drawing/2014/main" id="{005D8373-986F-720D-3100-E07ABDFF9095}"/>
                  </a:ext>
                </a:extLst>
              </p:cNvPr>
              <p:cNvSpPr>
                <a:spLocks noRot="1" noChangeAspect="1" noMove="1" noResize="1" noEditPoints="1" noAdjustHandles="1" noChangeArrowheads="1" noChangeShapeType="1" noTextEdit="1"/>
              </p:cNvSpPr>
              <p:nvPr/>
            </p:nvSpPr>
            <p:spPr>
              <a:xfrm>
                <a:off x="4380559" y="3690439"/>
                <a:ext cx="1025234" cy="577194"/>
              </a:xfrm>
              <a:prstGeom prst="ellipse">
                <a:avLst/>
              </a:prstGeom>
              <a:blipFill>
                <a:blip r:embed="rId10"/>
                <a:stretch>
                  <a:fillRect/>
                </a:stretch>
              </a:blipFill>
              <a:ln w="381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6587887B-FA8E-CF21-D5C4-412AD60742B5}"/>
                  </a:ext>
                </a:extLst>
              </p:cNvPr>
              <p:cNvSpPr/>
              <p:nvPr/>
            </p:nvSpPr>
            <p:spPr>
              <a:xfrm>
                <a:off x="7761071" y="3690439"/>
                <a:ext cx="1025234" cy="577194"/>
              </a:xfrm>
              <a:prstGeom prst="ellipse">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ZA" i="1" smtClean="0">
                              <a:solidFill>
                                <a:schemeClr val="tx1"/>
                              </a:solidFill>
                              <a:latin typeface="Cambria Math" panose="02040503050406030204" pitchFamily="18" charset="0"/>
                            </a:rPr>
                          </m:ctrlPr>
                        </m:sSubPr>
                        <m:e>
                          <m:r>
                            <a:rPr lang="en-ZA" b="0" i="1" smtClean="0">
                              <a:solidFill>
                                <a:schemeClr val="tx1"/>
                              </a:solidFill>
                              <a:latin typeface="Cambria Math" panose="02040503050406030204" pitchFamily="18" charset="0"/>
                            </a:rPr>
                            <m:t>𝐴</m:t>
                          </m:r>
                        </m:e>
                        <m:sub>
                          <m:r>
                            <a:rPr lang="en-ZA" b="0" i="1" smtClean="0">
                              <a:solidFill>
                                <a:schemeClr val="tx1"/>
                              </a:solidFill>
                              <a:latin typeface="Cambria Math" panose="02040503050406030204" pitchFamily="18" charset="0"/>
                            </a:rPr>
                            <m:t>𝑘</m:t>
                          </m:r>
                          <m:r>
                            <a:rPr lang="en-ZA"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8" name="Oval 17">
                <a:extLst>
                  <a:ext uri="{FF2B5EF4-FFF2-40B4-BE49-F238E27FC236}">
                    <a16:creationId xmlns:a16="http://schemas.microsoft.com/office/drawing/2014/main" id="{6587887B-FA8E-CF21-D5C4-412AD60742B5}"/>
                  </a:ext>
                </a:extLst>
              </p:cNvPr>
              <p:cNvSpPr>
                <a:spLocks noRot="1" noChangeAspect="1" noMove="1" noResize="1" noEditPoints="1" noAdjustHandles="1" noChangeArrowheads="1" noChangeShapeType="1" noTextEdit="1"/>
              </p:cNvSpPr>
              <p:nvPr/>
            </p:nvSpPr>
            <p:spPr>
              <a:xfrm>
                <a:off x="7761071" y="3690439"/>
                <a:ext cx="1025234" cy="577194"/>
              </a:xfrm>
              <a:prstGeom prst="ellipse">
                <a:avLst/>
              </a:prstGeom>
              <a:blipFill>
                <a:blip r:embed="rId11"/>
                <a:stretch>
                  <a:fillRect/>
                </a:stretch>
              </a:blipFill>
              <a:ln w="38100">
                <a:solidFill>
                  <a:schemeClr val="bg1"/>
                </a:solidFill>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A3734A66-03BA-4BB5-7380-96B51D1512C9}"/>
              </a:ext>
            </a:extLst>
          </p:cNvPr>
          <p:cNvCxnSpPr>
            <a:cxnSpLocks/>
            <a:stCxn id="4" idx="5"/>
            <a:endCxn id="16" idx="0"/>
          </p:cNvCxnSpPr>
          <p:nvPr/>
        </p:nvCxnSpPr>
        <p:spPr>
          <a:xfrm>
            <a:off x="2470888" y="2997476"/>
            <a:ext cx="551925" cy="6929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FFBEEE0-0A55-624E-0AC1-0EE69737D237}"/>
              </a:ext>
            </a:extLst>
          </p:cNvPr>
          <p:cNvCxnSpPr>
            <a:cxnSpLocks/>
            <a:stCxn id="16" idx="0"/>
            <a:endCxn id="5" idx="3"/>
          </p:cNvCxnSpPr>
          <p:nvPr/>
        </p:nvCxnSpPr>
        <p:spPr>
          <a:xfrm flipV="1">
            <a:off x="3022813" y="2997475"/>
            <a:ext cx="593488" cy="6929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A045C7C-54F1-46FB-A1F4-A6949014A9C1}"/>
              </a:ext>
            </a:extLst>
          </p:cNvPr>
          <p:cNvCxnSpPr>
            <a:cxnSpLocks/>
            <a:stCxn id="5" idx="5"/>
            <a:endCxn id="17" idx="0"/>
          </p:cNvCxnSpPr>
          <p:nvPr/>
        </p:nvCxnSpPr>
        <p:spPr>
          <a:xfrm>
            <a:off x="4341251" y="2997475"/>
            <a:ext cx="551925" cy="6929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36B135F-884C-F61B-A1A3-926C357609F8}"/>
              </a:ext>
            </a:extLst>
          </p:cNvPr>
          <p:cNvCxnSpPr>
            <a:cxnSpLocks/>
            <a:stCxn id="17" idx="0"/>
            <a:endCxn id="6" idx="3"/>
          </p:cNvCxnSpPr>
          <p:nvPr/>
        </p:nvCxnSpPr>
        <p:spPr>
          <a:xfrm flipV="1">
            <a:off x="4893176" y="2997475"/>
            <a:ext cx="593488" cy="6929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8F12479-BFE3-3589-4DBC-9A7DE721D6BE}"/>
              </a:ext>
            </a:extLst>
          </p:cNvPr>
          <p:cNvCxnSpPr>
            <a:cxnSpLocks/>
            <a:stCxn id="18" idx="0"/>
            <a:endCxn id="7" idx="3"/>
          </p:cNvCxnSpPr>
          <p:nvPr/>
        </p:nvCxnSpPr>
        <p:spPr>
          <a:xfrm flipV="1">
            <a:off x="8273688" y="2997474"/>
            <a:ext cx="662759" cy="6929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7829176-3682-C4BB-1985-0179755F8197}"/>
              </a:ext>
            </a:extLst>
          </p:cNvPr>
          <p:cNvCxnSpPr>
            <a:cxnSpLocks/>
            <a:endCxn id="18" idx="0"/>
          </p:cNvCxnSpPr>
          <p:nvPr/>
        </p:nvCxnSpPr>
        <p:spPr>
          <a:xfrm>
            <a:off x="7892687" y="3323147"/>
            <a:ext cx="381001" cy="3672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62095CB-D650-A6F6-5619-A737BB7BE995}"/>
              </a:ext>
            </a:extLst>
          </p:cNvPr>
          <p:cNvSpPr txBox="1"/>
          <p:nvPr/>
        </p:nvSpPr>
        <p:spPr>
          <a:xfrm>
            <a:off x="2433945" y="3250601"/>
            <a:ext cx="312906" cy="369332"/>
          </a:xfrm>
          <a:prstGeom prst="rect">
            <a:avLst/>
          </a:prstGeom>
          <a:noFill/>
        </p:spPr>
        <p:txBody>
          <a:bodyPr wrap="none" rtlCol="0">
            <a:spAutoFit/>
          </a:bodyPr>
          <a:lstStyle/>
          <a:p>
            <a:r>
              <a:rPr lang="el-GR" dirty="0"/>
              <a:t>π</a:t>
            </a:r>
            <a:endParaRPr lang="en-US" dirty="0"/>
          </a:p>
        </p:txBody>
      </p:sp>
      <p:sp>
        <p:nvSpPr>
          <p:cNvPr id="26" name="TextBox 25">
            <a:extLst>
              <a:ext uri="{FF2B5EF4-FFF2-40B4-BE49-F238E27FC236}">
                <a16:creationId xmlns:a16="http://schemas.microsoft.com/office/drawing/2014/main" id="{2A08D5DA-6322-F2A0-43CC-300798CC0D12}"/>
              </a:ext>
            </a:extLst>
          </p:cNvPr>
          <p:cNvSpPr txBox="1"/>
          <p:nvPr/>
        </p:nvSpPr>
        <p:spPr>
          <a:xfrm>
            <a:off x="4323962" y="3250601"/>
            <a:ext cx="312906" cy="369332"/>
          </a:xfrm>
          <a:prstGeom prst="rect">
            <a:avLst/>
          </a:prstGeom>
          <a:noFill/>
        </p:spPr>
        <p:txBody>
          <a:bodyPr wrap="none" rtlCol="0">
            <a:spAutoFit/>
          </a:bodyPr>
          <a:lstStyle/>
          <a:p>
            <a:r>
              <a:rPr lang="el-GR" dirty="0"/>
              <a:t>π</a:t>
            </a:r>
            <a:endParaRPr lang="en-US" dirty="0"/>
          </a:p>
        </p:txBody>
      </p:sp>
      <p:sp>
        <p:nvSpPr>
          <p:cNvPr id="27" name="TextBox 26">
            <a:extLst>
              <a:ext uri="{FF2B5EF4-FFF2-40B4-BE49-F238E27FC236}">
                <a16:creationId xmlns:a16="http://schemas.microsoft.com/office/drawing/2014/main" id="{705CF20B-8380-CECF-2FDC-885B0CAF4E07}"/>
              </a:ext>
            </a:extLst>
          </p:cNvPr>
          <p:cNvSpPr txBox="1"/>
          <p:nvPr/>
        </p:nvSpPr>
        <p:spPr>
          <a:xfrm>
            <a:off x="7579781" y="3250601"/>
            <a:ext cx="312906" cy="369332"/>
          </a:xfrm>
          <a:prstGeom prst="rect">
            <a:avLst/>
          </a:prstGeom>
          <a:noFill/>
        </p:spPr>
        <p:txBody>
          <a:bodyPr wrap="none" rtlCol="0">
            <a:spAutoFit/>
          </a:bodyPr>
          <a:lstStyle/>
          <a:p>
            <a:r>
              <a:rPr lang="el-GR" dirty="0"/>
              <a:t>π</a:t>
            </a:r>
            <a:endParaRPr lang="en-US" dirty="0"/>
          </a:p>
        </p:txBody>
      </p:sp>
      <p:sp>
        <p:nvSpPr>
          <p:cNvPr id="34" name="TextBox 33">
            <a:extLst>
              <a:ext uri="{FF2B5EF4-FFF2-40B4-BE49-F238E27FC236}">
                <a16:creationId xmlns:a16="http://schemas.microsoft.com/office/drawing/2014/main" id="{A6AEE476-04B4-CB7E-338D-8C8DB9D67935}"/>
              </a:ext>
            </a:extLst>
          </p:cNvPr>
          <p:cNvSpPr txBox="1"/>
          <p:nvPr/>
        </p:nvSpPr>
        <p:spPr>
          <a:xfrm>
            <a:off x="1471749" y="4477746"/>
            <a:ext cx="3076676" cy="400110"/>
          </a:xfrm>
          <a:prstGeom prst="rect">
            <a:avLst/>
          </a:prstGeom>
          <a:noFill/>
        </p:spPr>
        <p:txBody>
          <a:bodyPr wrap="none" rtlCol="0">
            <a:spAutoFit/>
          </a:bodyPr>
          <a:lstStyle/>
          <a:p>
            <a:r>
              <a:rPr lang="en-ZA" sz="2000" b="1" dirty="0"/>
              <a:t>Discounted Future Reward:</a:t>
            </a:r>
            <a:endParaRPr lang="en-US" sz="2000" b="1" dirty="0"/>
          </a:p>
        </p:txBody>
      </p:sp>
      <p:sp>
        <p:nvSpPr>
          <p:cNvPr id="35" name="TextBox 34">
            <a:extLst>
              <a:ext uri="{FF2B5EF4-FFF2-40B4-BE49-F238E27FC236}">
                <a16:creationId xmlns:a16="http://schemas.microsoft.com/office/drawing/2014/main" id="{F403910F-2B5A-88F2-DC1C-E4A6D787F40A}"/>
              </a:ext>
            </a:extLst>
          </p:cNvPr>
          <p:cNvSpPr txBox="1"/>
          <p:nvPr/>
        </p:nvSpPr>
        <p:spPr>
          <a:xfrm>
            <a:off x="1471749" y="4492775"/>
            <a:ext cx="2908810" cy="400110"/>
          </a:xfrm>
          <a:prstGeom prst="rect">
            <a:avLst/>
          </a:prstGeom>
          <a:noFill/>
        </p:spPr>
        <p:txBody>
          <a:bodyPr wrap="none" rtlCol="0">
            <a:spAutoFit/>
          </a:bodyPr>
          <a:lstStyle/>
          <a:p>
            <a:r>
              <a:rPr lang="en-ZA" sz="2000" b="1" dirty="0"/>
              <a:t>Expected Future Reward:</a:t>
            </a:r>
            <a:endParaRPr lang="en-US" sz="2000" b="1"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25F409-683A-E5F7-638F-6FDC406E012F}"/>
                  </a:ext>
                </a:extLst>
              </p:cNvPr>
              <p:cNvSpPr txBox="1"/>
              <p:nvPr/>
            </p:nvSpPr>
            <p:spPr>
              <a:xfrm>
                <a:off x="3422594" y="5097623"/>
                <a:ext cx="460170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𝐺</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𝑅</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𝑅</m:t>
                          </m:r>
                        </m:e>
                        <m:sub>
                          <m:r>
                            <a:rPr lang="en-ZA" sz="2800" b="0" i="1" smtClean="0">
                              <a:latin typeface="Cambria Math" panose="02040503050406030204" pitchFamily="18" charset="0"/>
                            </a:rPr>
                            <m:t>𝑡</m:t>
                          </m:r>
                          <m:r>
                            <a:rPr lang="en-ZA" sz="2800" b="0" i="1" smtClean="0">
                              <a:latin typeface="Cambria Math" panose="02040503050406030204" pitchFamily="18" charset="0"/>
                            </a:rPr>
                            <m:t>+2</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𝑅</m:t>
                          </m:r>
                        </m:e>
                        <m:sub>
                          <m:r>
                            <a:rPr lang="en-ZA" sz="2800" b="0" i="1" smtClean="0">
                              <a:latin typeface="Cambria Math" panose="02040503050406030204" pitchFamily="18" charset="0"/>
                            </a:rPr>
                            <m:t>𝑡</m:t>
                          </m:r>
                          <m:r>
                            <a:rPr lang="en-ZA" sz="2800" b="0" i="1" smtClean="0">
                              <a:latin typeface="Cambria Math" panose="02040503050406030204" pitchFamily="18" charset="0"/>
                            </a:rPr>
                            <m:t>+3</m:t>
                          </m:r>
                        </m:sub>
                      </m:sSub>
                      <m:r>
                        <a:rPr lang="en-ZA" sz="2800" b="0" i="1" smtClean="0">
                          <a:latin typeface="Cambria Math" panose="02040503050406030204" pitchFamily="18" charset="0"/>
                        </a:rPr>
                        <m:t>+…</m:t>
                      </m:r>
                    </m:oMath>
                  </m:oMathPara>
                </a14:m>
                <a:endParaRPr lang="en-US" sz="2800" dirty="0"/>
              </a:p>
            </p:txBody>
          </p:sp>
        </mc:Choice>
        <mc:Fallback xmlns="">
          <p:sp>
            <p:nvSpPr>
              <p:cNvPr id="3" name="TextBox 2">
                <a:extLst>
                  <a:ext uri="{FF2B5EF4-FFF2-40B4-BE49-F238E27FC236}">
                    <a16:creationId xmlns:a16="http://schemas.microsoft.com/office/drawing/2014/main" id="{4125F409-683A-E5F7-638F-6FDC406E012F}"/>
                  </a:ext>
                </a:extLst>
              </p:cNvPr>
              <p:cNvSpPr txBox="1">
                <a:spLocks noRot="1" noChangeAspect="1" noMove="1" noResize="1" noEditPoints="1" noAdjustHandles="1" noChangeArrowheads="1" noChangeShapeType="1" noTextEdit="1"/>
              </p:cNvSpPr>
              <p:nvPr/>
            </p:nvSpPr>
            <p:spPr>
              <a:xfrm>
                <a:off x="3422594" y="5097623"/>
                <a:ext cx="4601709" cy="43088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00319C8-DB56-517E-1BBE-E276B079C4F3}"/>
                  </a:ext>
                </a:extLst>
              </p:cNvPr>
              <p:cNvSpPr txBox="1"/>
              <p:nvPr/>
            </p:nvSpPr>
            <p:spPr>
              <a:xfrm>
                <a:off x="3319557" y="5094484"/>
                <a:ext cx="517782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𝐺</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𝑅</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r>
                        <a:rPr lang="en-ZA" sz="2800" b="0" i="1" smtClean="0">
                          <a:latin typeface="Cambria Math" panose="02040503050406030204" pitchFamily="18" charset="0"/>
                        </a:rPr>
                        <m:t>𝛾</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𝑅</m:t>
                          </m:r>
                        </m:e>
                        <m:sub>
                          <m:r>
                            <a:rPr lang="en-ZA" sz="2800" b="0" i="1" smtClean="0">
                              <a:latin typeface="Cambria Math" panose="02040503050406030204" pitchFamily="18" charset="0"/>
                            </a:rPr>
                            <m:t>𝑡</m:t>
                          </m:r>
                          <m:r>
                            <a:rPr lang="en-ZA" sz="2800" b="0" i="1" smtClean="0">
                              <a:latin typeface="Cambria Math" panose="02040503050406030204" pitchFamily="18" charset="0"/>
                            </a:rPr>
                            <m:t>+2</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sSup>
                            <m:sSupPr>
                              <m:ctrlPr>
                                <a:rPr lang="en-ZA" sz="2800" b="0" i="1" smtClean="0">
                                  <a:latin typeface="Cambria Math" panose="02040503050406030204" pitchFamily="18" charset="0"/>
                                </a:rPr>
                              </m:ctrlPr>
                            </m:sSupPr>
                            <m:e>
                              <m:r>
                                <a:rPr lang="en-ZA" sz="2800" b="0" i="1" smtClean="0">
                                  <a:latin typeface="Cambria Math" panose="02040503050406030204" pitchFamily="18" charset="0"/>
                                </a:rPr>
                                <m:t>𝛾</m:t>
                              </m:r>
                            </m:e>
                            <m:sup>
                              <m:r>
                                <a:rPr lang="en-ZA" sz="2800" b="0" i="1" smtClean="0">
                                  <a:latin typeface="Cambria Math" panose="02040503050406030204" pitchFamily="18" charset="0"/>
                                </a:rPr>
                                <m:t>2</m:t>
                              </m:r>
                            </m:sup>
                          </m:sSup>
                          <m:r>
                            <a:rPr lang="en-ZA" sz="2800" b="0" i="1" smtClean="0">
                              <a:latin typeface="Cambria Math" panose="02040503050406030204" pitchFamily="18" charset="0"/>
                            </a:rPr>
                            <m:t>𝑅</m:t>
                          </m:r>
                        </m:e>
                        <m:sub>
                          <m:r>
                            <a:rPr lang="en-ZA" sz="2800" b="0" i="1" smtClean="0">
                              <a:latin typeface="Cambria Math" panose="02040503050406030204" pitchFamily="18" charset="0"/>
                            </a:rPr>
                            <m:t>𝑡</m:t>
                          </m:r>
                          <m:r>
                            <a:rPr lang="en-ZA" sz="2800" b="0" i="1" smtClean="0">
                              <a:latin typeface="Cambria Math" panose="02040503050406030204" pitchFamily="18" charset="0"/>
                            </a:rPr>
                            <m:t>+3</m:t>
                          </m:r>
                        </m:sub>
                      </m:sSub>
                      <m:r>
                        <a:rPr lang="en-ZA" sz="2800" b="0" i="1" smtClean="0">
                          <a:latin typeface="Cambria Math" panose="02040503050406030204" pitchFamily="18" charset="0"/>
                        </a:rPr>
                        <m:t>+…</m:t>
                      </m:r>
                    </m:oMath>
                  </m:oMathPara>
                </a14:m>
                <a:endParaRPr lang="en-US" sz="2800" dirty="0"/>
              </a:p>
            </p:txBody>
          </p:sp>
        </mc:Choice>
        <mc:Fallback xmlns="">
          <p:sp>
            <p:nvSpPr>
              <p:cNvPr id="28" name="TextBox 27">
                <a:extLst>
                  <a:ext uri="{FF2B5EF4-FFF2-40B4-BE49-F238E27FC236}">
                    <a16:creationId xmlns:a16="http://schemas.microsoft.com/office/drawing/2014/main" id="{500319C8-DB56-517E-1BBE-E276B079C4F3}"/>
                  </a:ext>
                </a:extLst>
              </p:cNvPr>
              <p:cNvSpPr txBox="1">
                <a:spLocks noRot="1" noChangeAspect="1" noMove="1" noResize="1" noEditPoints="1" noAdjustHandles="1" noChangeArrowheads="1" noChangeShapeType="1" noTextEdit="1"/>
              </p:cNvSpPr>
              <p:nvPr/>
            </p:nvSpPr>
            <p:spPr>
              <a:xfrm>
                <a:off x="3319557" y="5094484"/>
                <a:ext cx="5177828" cy="430887"/>
              </a:xfrm>
              <a:prstGeom prst="rect">
                <a:avLst/>
              </a:prstGeom>
              <a:blipFill>
                <a:blip r:embed="rId13"/>
                <a:stretch>
                  <a:fillRect/>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57A8AD70-AD09-A440-1A6B-8DBD7CAB265F}"/>
              </a:ext>
            </a:extLst>
          </p:cNvPr>
          <p:cNvSpPr/>
          <p:nvPr/>
        </p:nvSpPr>
        <p:spPr>
          <a:xfrm>
            <a:off x="5177677" y="5110417"/>
            <a:ext cx="360218" cy="43088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73B2D5B-989E-6C47-CF10-0712619F62D7}"/>
                  </a:ext>
                </a:extLst>
              </p:cNvPr>
              <p:cNvSpPr txBox="1"/>
              <p:nvPr/>
            </p:nvSpPr>
            <p:spPr>
              <a:xfrm>
                <a:off x="5142191" y="5854298"/>
                <a:ext cx="121956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ZA" sz="2400" b="0" i="1" smtClean="0">
                          <a:latin typeface="Cambria Math" panose="02040503050406030204" pitchFamily="18" charset="0"/>
                        </a:rPr>
                        <m:t>𝛾</m:t>
                      </m:r>
                      <m:r>
                        <a:rPr lang="en-ZA" sz="2400" b="0" i="1" smtClean="0">
                          <a:latin typeface="Cambria Math" panose="02040503050406030204" pitchFamily="18" charset="0"/>
                          <a:ea typeface="Cambria Math" panose="02040503050406030204" pitchFamily="18" charset="0"/>
                        </a:rPr>
                        <m:t>∈[0,1]</m:t>
                      </m:r>
                    </m:oMath>
                  </m:oMathPara>
                </a14:m>
                <a:endParaRPr lang="en-US" sz="2400" dirty="0"/>
              </a:p>
            </p:txBody>
          </p:sp>
        </mc:Choice>
        <mc:Fallback xmlns="">
          <p:sp>
            <p:nvSpPr>
              <p:cNvPr id="31" name="TextBox 30">
                <a:extLst>
                  <a:ext uri="{FF2B5EF4-FFF2-40B4-BE49-F238E27FC236}">
                    <a16:creationId xmlns:a16="http://schemas.microsoft.com/office/drawing/2014/main" id="{973B2D5B-989E-6C47-CF10-0712619F62D7}"/>
                  </a:ext>
                </a:extLst>
              </p:cNvPr>
              <p:cNvSpPr txBox="1">
                <a:spLocks noRot="1" noChangeAspect="1" noMove="1" noResize="1" noEditPoints="1" noAdjustHandles="1" noChangeArrowheads="1" noChangeShapeType="1" noTextEdit="1"/>
              </p:cNvSpPr>
              <p:nvPr/>
            </p:nvSpPr>
            <p:spPr>
              <a:xfrm>
                <a:off x="5142191" y="5854298"/>
                <a:ext cx="1219565" cy="369332"/>
              </a:xfrm>
              <a:prstGeom prst="rect">
                <a:avLst/>
              </a:prstGeom>
              <a:blipFill>
                <a:blip r:embed="rId14"/>
                <a:stretch>
                  <a:fillRect l="-5500" r="-8500" b="-34426"/>
                </a:stretch>
              </a:blipFill>
            </p:spPr>
            <p:txBody>
              <a:bodyPr/>
              <a:lstStyle/>
              <a:p>
                <a:r>
                  <a:rPr lang="en-US">
                    <a:noFill/>
                  </a:rPr>
                  <a:t> </a:t>
                </a:r>
              </a:p>
            </p:txBody>
          </p:sp>
        </mc:Fallback>
      </mc:AlternateContent>
    </p:spTree>
    <p:extLst>
      <p:ext uri="{BB962C8B-B14F-4D97-AF65-F5344CB8AC3E}">
        <p14:creationId xmlns:p14="http://schemas.microsoft.com/office/powerpoint/2010/main" val="292255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anim calcmode="lin" valueType="num">
                                      <p:cBhvr>
                                        <p:cTn id="8" dur="300" fill="hold"/>
                                        <p:tgtEl>
                                          <p:spTgt spid="4"/>
                                        </p:tgtEl>
                                        <p:attrNameLst>
                                          <p:attrName>ppt_x</p:attrName>
                                        </p:attrNameLst>
                                      </p:cBhvr>
                                      <p:tavLst>
                                        <p:tav tm="0">
                                          <p:val>
                                            <p:strVal val="#ppt_x"/>
                                          </p:val>
                                        </p:tav>
                                        <p:tav tm="100000">
                                          <p:val>
                                            <p:strVal val="#ppt_x"/>
                                          </p:val>
                                        </p:tav>
                                      </p:tavLst>
                                    </p:anim>
                                    <p:anim calcmode="lin" valueType="num">
                                      <p:cBhvr>
                                        <p:cTn id="9" dur="3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300"/>
                                        <p:tgtEl>
                                          <p:spTgt spid="19"/>
                                        </p:tgtEl>
                                      </p:cBhvr>
                                    </p:animEffect>
                                    <p:anim calcmode="lin" valueType="num">
                                      <p:cBhvr>
                                        <p:cTn id="15" dur="300" fill="hold"/>
                                        <p:tgtEl>
                                          <p:spTgt spid="19"/>
                                        </p:tgtEl>
                                        <p:attrNameLst>
                                          <p:attrName>ppt_x</p:attrName>
                                        </p:attrNameLst>
                                      </p:cBhvr>
                                      <p:tavLst>
                                        <p:tav tm="0">
                                          <p:val>
                                            <p:strVal val="#ppt_x"/>
                                          </p:val>
                                        </p:tav>
                                        <p:tav tm="100000">
                                          <p:val>
                                            <p:strVal val="#ppt_x"/>
                                          </p:val>
                                        </p:tav>
                                      </p:tavLst>
                                    </p:anim>
                                    <p:anim calcmode="lin" valueType="num">
                                      <p:cBhvr>
                                        <p:cTn id="16" dur="300" fill="hold"/>
                                        <p:tgtEl>
                                          <p:spTgt spid="1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300"/>
                                        <p:tgtEl>
                                          <p:spTgt spid="16"/>
                                        </p:tgtEl>
                                      </p:cBhvr>
                                    </p:animEffect>
                                    <p:anim calcmode="lin" valueType="num">
                                      <p:cBhvr>
                                        <p:cTn id="20" dur="300" fill="hold"/>
                                        <p:tgtEl>
                                          <p:spTgt spid="16"/>
                                        </p:tgtEl>
                                        <p:attrNameLst>
                                          <p:attrName>ppt_x</p:attrName>
                                        </p:attrNameLst>
                                      </p:cBhvr>
                                      <p:tavLst>
                                        <p:tav tm="0">
                                          <p:val>
                                            <p:strVal val="#ppt_x"/>
                                          </p:val>
                                        </p:tav>
                                        <p:tav tm="100000">
                                          <p:val>
                                            <p:strVal val="#ppt_x"/>
                                          </p:val>
                                        </p:tav>
                                      </p:tavLst>
                                    </p:anim>
                                    <p:anim calcmode="lin" valueType="num">
                                      <p:cBhvr>
                                        <p:cTn id="21" dur="3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300"/>
                                        <p:tgtEl>
                                          <p:spTgt spid="8"/>
                                        </p:tgtEl>
                                      </p:cBhvr>
                                    </p:animEffect>
                                    <p:anim calcmode="lin" valueType="num">
                                      <p:cBhvr>
                                        <p:cTn id="27" dur="300" fill="hold"/>
                                        <p:tgtEl>
                                          <p:spTgt spid="8"/>
                                        </p:tgtEl>
                                        <p:attrNameLst>
                                          <p:attrName>ppt_x</p:attrName>
                                        </p:attrNameLst>
                                      </p:cBhvr>
                                      <p:tavLst>
                                        <p:tav tm="0">
                                          <p:val>
                                            <p:strVal val="#ppt_x"/>
                                          </p:val>
                                        </p:tav>
                                        <p:tav tm="100000">
                                          <p:val>
                                            <p:strVal val="#ppt_x"/>
                                          </p:val>
                                        </p:tav>
                                      </p:tavLst>
                                    </p:anim>
                                    <p:anim calcmode="lin" valueType="num">
                                      <p:cBhvr>
                                        <p:cTn id="28" dur="3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300"/>
                                        <p:tgtEl>
                                          <p:spTgt spid="20"/>
                                        </p:tgtEl>
                                      </p:cBhvr>
                                    </p:animEffect>
                                    <p:anim calcmode="lin" valueType="num">
                                      <p:cBhvr>
                                        <p:cTn id="32" dur="300" fill="hold"/>
                                        <p:tgtEl>
                                          <p:spTgt spid="20"/>
                                        </p:tgtEl>
                                        <p:attrNameLst>
                                          <p:attrName>ppt_x</p:attrName>
                                        </p:attrNameLst>
                                      </p:cBhvr>
                                      <p:tavLst>
                                        <p:tav tm="0">
                                          <p:val>
                                            <p:strVal val="#ppt_x"/>
                                          </p:val>
                                        </p:tav>
                                        <p:tav tm="100000">
                                          <p:val>
                                            <p:strVal val="#ppt_x"/>
                                          </p:val>
                                        </p:tav>
                                      </p:tavLst>
                                    </p:anim>
                                    <p:anim calcmode="lin" valueType="num">
                                      <p:cBhvr>
                                        <p:cTn id="33" dur="300" fill="hold"/>
                                        <p:tgtEl>
                                          <p:spTgt spid="2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300"/>
                                        <p:tgtEl>
                                          <p:spTgt spid="5"/>
                                        </p:tgtEl>
                                      </p:cBhvr>
                                    </p:animEffect>
                                    <p:anim calcmode="lin" valueType="num">
                                      <p:cBhvr>
                                        <p:cTn id="37" dur="300" fill="hold"/>
                                        <p:tgtEl>
                                          <p:spTgt spid="5"/>
                                        </p:tgtEl>
                                        <p:attrNameLst>
                                          <p:attrName>ppt_x</p:attrName>
                                        </p:attrNameLst>
                                      </p:cBhvr>
                                      <p:tavLst>
                                        <p:tav tm="0">
                                          <p:val>
                                            <p:strVal val="#ppt_x"/>
                                          </p:val>
                                        </p:tav>
                                        <p:tav tm="100000">
                                          <p:val>
                                            <p:strVal val="#ppt_x"/>
                                          </p:val>
                                        </p:tav>
                                      </p:tavLst>
                                    </p:anim>
                                    <p:anim calcmode="lin" valueType="num">
                                      <p:cBhvr>
                                        <p:cTn id="38" dur="3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300"/>
                                        <p:tgtEl>
                                          <p:spTgt spid="13"/>
                                        </p:tgtEl>
                                      </p:cBhvr>
                                    </p:animEffect>
                                    <p:anim calcmode="lin" valueType="num">
                                      <p:cBhvr>
                                        <p:cTn id="44" dur="300" fill="hold"/>
                                        <p:tgtEl>
                                          <p:spTgt spid="13"/>
                                        </p:tgtEl>
                                        <p:attrNameLst>
                                          <p:attrName>ppt_x</p:attrName>
                                        </p:attrNameLst>
                                      </p:cBhvr>
                                      <p:tavLst>
                                        <p:tav tm="0">
                                          <p:val>
                                            <p:strVal val="#ppt_x"/>
                                          </p:val>
                                        </p:tav>
                                        <p:tav tm="100000">
                                          <p:val>
                                            <p:strVal val="#ppt_x"/>
                                          </p:val>
                                        </p:tav>
                                      </p:tavLst>
                                    </p:anim>
                                    <p:anim calcmode="lin" valueType="num">
                                      <p:cBhvr>
                                        <p:cTn id="45" dur="3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300"/>
                                        <p:tgtEl>
                                          <p:spTgt spid="9"/>
                                        </p:tgtEl>
                                      </p:cBhvr>
                                    </p:animEffect>
                                    <p:anim calcmode="lin" valueType="num">
                                      <p:cBhvr>
                                        <p:cTn id="51" dur="300" fill="hold"/>
                                        <p:tgtEl>
                                          <p:spTgt spid="9"/>
                                        </p:tgtEl>
                                        <p:attrNameLst>
                                          <p:attrName>ppt_x</p:attrName>
                                        </p:attrNameLst>
                                      </p:cBhvr>
                                      <p:tavLst>
                                        <p:tav tm="0">
                                          <p:val>
                                            <p:strVal val="#ppt_x"/>
                                          </p:val>
                                        </p:tav>
                                        <p:tav tm="100000">
                                          <p:val>
                                            <p:strVal val="#ppt_x"/>
                                          </p:val>
                                        </p:tav>
                                      </p:tavLst>
                                    </p:anim>
                                    <p:anim calcmode="lin" valueType="num">
                                      <p:cBhvr>
                                        <p:cTn id="52" dur="300" fill="hold"/>
                                        <p:tgtEl>
                                          <p:spTgt spid="9"/>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300"/>
                                        <p:tgtEl>
                                          <p:spTgt spid="22"/>
                                        </p:tgtEl>
                                      </p:cBhvr>
                                    </p:animEffect>
                                    <p:anim calcmode="lin" valueType="num">
                                      <p:cBhvr>
                                        <p:cTn id="56" dur="300" fill="hold"/>
                                        <p:tgtEl>
                                          <p:spTgt spid="22"/>
                                        </p:tgtEl>
                                        <p:attrNameLst>
                                          <p:attrName>ppt_x</p:attrName>
                                        </p:attrNameLst>
                                      </p:cBhvr>
                                      <p:tavLst>
                                        <p:tav tm="0">
                                          <p:val>
                                            <p:strVal val="#ppt_x"/>
                                          </p:val>
                                        </p:tav>
                                        <p:tav tm="100000">
                                          <p:val>
                                            <p:strVal val="#ppt_x"/>
                                          </p:val>
                                        </p:tav>
                                      </p:tavLst>
                                    </p:anim>
                                    <p:anim calcmode="lin" valueType="num">
                                      <p:cBhvr>
                                        <p:cTn id="57" dur="300" fill="hold"/>
                                        <p:tgtEl>
                                          <p:spTgt spid="22"/>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300"/>
                                        <p:tgtEl>
                                          <p:spTgt spid="21"/>
                                        </p:tgtEl>
                                      </p:cBhvr>
                                    </p:animEffect>
                                    <p:anim calcmode="lin" valueType="num">
                                      <p:cBhvr>
                                        <p:cTn id="61" dur="300" fill="hold"/>
                                        <p:tgtEl>
                                          <p:spTgt spid="21"/>
                                        </p:tgtEl>
                                        <p:attrNameLst>
                                          <p:attrName>ppt_x</p:attrName>
                                        </p:attrNameLst>
                                      </p:cBhvr>
                                      <p:tavLst>
                                        <p:tav tm="0">
                                          <p:val>
                                            <p:strVal val="#ppt_x"/>
                                          </p:val>
                                        </p:tav>
                                        <p:tav tm="100000">
                                          <p:val>
                                            <p:strVal val="#ppt_x"/>
                                          </p:val>
                                        </p:tav>
                                      </p:tavLst>
                                    </p:anim>
                                    <p:anim calcmode="lin" valueType="num">
                                      <p:cBhvr>
                                        <p:cTn id="62" dur="300" fill="hold"/>
                                        <p:tgtEl>
                                          <p:spTgt spid="21"/>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300"/>
                                        <p:tgtEl>
                                          <p:spTgt spid="17"/>
                                        </p:tgtEl>
                                      </p:cBhvr>
                                    </p:animEffect>
                                    <p:anim calcmode="lin" valueType="num">
                                      <p:cBhvr>
                                        <p:cTn id="66" dur="300" fill="hold"/>
                                        <p:tgtEl>
                                          <p:spTgt spid="17"/>
                                        </p:tgtEl>
                                        <p:attrNameLst>
                                          <p:attrName>ppt_x</p:attrName>
                                        </p:attrNameLst>
                                      </p:cBhvr>
                                      <p:tavLst>
                                        <p:tav tm="0">
                                          <p:val>
                                            <p:strVal val="#ppt_x"/>
                                          </p:val>
                                        </p:tav>
                                        <p:tav tm="100000">
                                          <p:val>
                                            <p:strVal val="#ppt_x"/>
                                          </p:val>
                                        </p:tav>
                                      </p:tavLst>
                                    </p:anim>
                                    <p:anim calcmode="lin" valueType="num">
                                      <p:cBhvr>
                                        <p:cTn id="67" dur="300" fill="hold"/>
                                        <p:tgtEl>
                                          <p:spTgt spid="17"/>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300"/>
                                        <p:tgtEl>
                                          <p:spTgt spid="6"/>
                                        </p:tgtEl>
                                      </p:cBhvr>
                                    </p:animEffect>
                                    <p:anim calcmode="lin" valueType="num">
                                      <p:cBhvr>
                                        <p:cTn id="71" dur="300" fill="hold"/>
                                        <p:tgtEl>
                                          <p:spTgt spid="6"/>
                                        </p:tgtEl>
                                        <p:attrNameLst>
                                          <p:attrName>ppt_x</p:attrName>
                                        </p:attrNameLst>
                                      </p:cBhvr>
                                      <p:tavLst>
                                        <p:tav tm="0">
                                          <p:val>
                                            <p:strVal val="#ppt_x"/>
                                          </p:val>
                                        </p:tav>
                                        <p:tav tm="100000">
                                          <p:val>
                                            <p:strVal val="#ppt_x"/>
                                          </p:val>
                                        </p:tav>
                                      </p:tavLst>
                                    </p:anim>
                                    <p:anim calcmode="lin" valueType="num">
                                      <p:cBhvr>
                                        <p:cTn id="72" dur="300" fill="hold"/>
                                        <p:tgtEl>
                                          <p:spTgt spid="6"/>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fade">
                                      <p:cBhvr>
                                        <p:cTn id="75" dur="300"/>
                                        <p:tgtEl>
                                          <p:spTgt spid="14"/>
                                        </p:tgtEl>
                                      </p:cBhvr>
                                    </p:animEffect>
                                    <p:anim calcmode="lin" valueType="num">
                                      <p:cBhvr>
                                        <p:cTn id="76" dur="300" fill="hold"/>
                                        <p:tgtEl>
                                          <p:spTgt spid="14"/>
                                        </p:tgtEl>
                                        <p:attrNameLst>
                                          <p:attrName>ppt_x</p:attrName>
                                        </p:attrNameLst>
                                      </p:cBhvr>
                                      <p:tavLst>
                                        <p:tav tm="0">
                                          <p:val>
                                            <p:strVal val="#ppt_x"/>
                                          </p:val>
                                        </p:tav>
                                        <p:tav tm="100000">
                                          <p:val>
                                            <p:strVal val="#ppt_x"/>
                                          </p:val>
                                        </p:tav>
                                      </p:tavLst>
                                    </p:anim>
                                    <p:anim calcmode="lin" valueType="num">
                                      <p:cBhvr>
                                        <p:cTn id="77" dur="300" fill="hold"/>
                                        <p:tgtEl>
                                          <p:spTgt spid="14"/>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fade">
                                      <p:cBhvr>
                                        <p:cTn id="80" dur="300"/>
                                        <p:tgtEl>
                                          <p:spTgt spid="10"/>
                                        </p:tgtEl>
                                      </p:cBhvr>
                                    </p:animEffect>
                                    <p:anim calcmode="lin" valueType="num">
                                      <p:cBhvr>
                                        <p:cTn id="81" dur="300" fill="hold"/>
                                        <p:tgtEl>
                                          <p:spTgt spid="10"/>
                                        </p:tgtEl>
                                        <p:attrNameLst>
                                          <p:attrName>ppt_x</p:attrName>
                                        </p:attrNameLst>
                                      </p:cBhvr>
                                      <p:tavLst>
                                        <p:tav tm="0">
                                          <p:val>
                                            <p:strVal val="#ppt_x"/>
                                          </p:val>
                                        </p:tav>
                                        <p:tav tm="100000">
                                          <p:val>
                                            <p:strVal val="#ppt_x"/>
                                          </p:val>
                                        </p:tav>
                                      </p:tavLst>
                                    </p:anim>
                                    <p:anim calcmode="lin" valueType="num">
                                      <p:cBhvr>
                                        <p:cTn id="82" dur="300" fill="hold"/>
                                        <p:tgtEl>
                                          <p:spTgt spid="10"/>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300"/>
                                        <p:tgtEl>
                                          <p:spTgt spid="12"/>
                                        </p:tgtEl>
                                      </p:cBhvr>
                                    </p:animEffect>
                                    <p:anim calcmode="lin" valueType="num">
                                      <p:cBhvr>
                                        <p:cTn id="86" dur="300" fill="hold"/>
                                        <p:tgtEl>
                                          <p:spTgt spid="12"/>
                                        </p:tgtEl>
                                        <p:attrNameLst>
                                          <p:attrName>ppt_x</p:attrName>
                                        </p:attrNameLst>
                                      </p:cBhvr>
                                      <p:tavLst>
                                        <p:tav tm="0">
                                          <p:val>
                                            <p:strVal val="#ppt_x"/>
                                          </p:val>
                                        </p:tav>
                                        <p:tav tm="100000">
                                          <p:val>
                                            <p:strVal val="#ppt_x"/>
                                          </p:val>
                                        </p:tav>
                                      </p:tavLst>
                                    </p:anim>
                                    <p:anim calcmode="lin" valueType="num">
                                      <p:cBhvr>
                                        <p:cTn id="87" dur="300" fill="hold"/>
                                        <p:tgtEl>
                                          <p:spTgt spid="12"/>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11"/>
                                        </p:tgtEl>
                                        <p:attrNameLst>
                                          <p:attrName>style.visibility</p:attrName>
                                        </p:attrNameLst>
                                      </p:cBhvr>
                                      <p:to>
                                        <p:strVal val="visible"/>
                                      </p:to>
                                    </p:set>
                                    <p:animEffect transition="in" filter="fade">
                                      <p:cBhvr>
                                        <p:cTn id="90" dur="300"/>
                                        <p:tgtEl>
                                          <p:spTgt spid="11"/>
                                        </p:tgtEl>
                                      </p:cBhvr>
                                    </p:animEffect>
                                    <p:anim calcmode="lin" valueType="num">
                                      <p:cBhvr>
                                        <p:cTn id="91" dur="300" fill="hold"/>
                                        <p:tgtEl>
                                          <p:spTgt spid="11"/>
                                        </p:tgtEl>
                                        <p:attrNameLst>
                                          <p:attrName>ppt_x</p:attrName>
                                        </p:attrNameLst>
                                      </p:cBhvr>
                                      <p:tavLst>
                                        <p:tav tm="0">
                                          <p:val>
                                            <p:strVal val="#ppt_x"/>
                                          </p:val>
                                        </p:tav>
                                        <p:tav tm="100000">
                                          <p:val>
                                            <p:strVal val="#ppt_x"/>
                                          </p:val>
                                        </p:tav>
                                      </p:tavLst>
                                    </p:anim>
                                    <p:anim calcmode="lin" valueType="num">
                                      <p:cBhvr>
                                        <p:cTn id="92" dur="300" fill="hold"/>
                                        <p:tgtEl>
                                          <p:spTgt spid="11"/>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7"/>
                                        </p:tgtEl>
                                        <p:attrNameLst>
                                          <p:attrName>style.visibility</p:attrName>
                                        </p:attrNameLst>
                                      </p:cBhvr>
                                      <p:to>
                                        <p:strVal val="visible"/>
                                      </p:to>
                                    </p:set>
                                    <p:animEffect transition="in" filter="fade">
                                      <p:cBhvr>
                                        <p:cTn id="95" dur="300"/>
                                        <p:tgtEl>
                                          <p:spTgt spid="7"/>
                                        </p:tgtEl>
                                      </p:cBhvr>
                                    </p:animEffect>
                                    <p:anim calcmode="lin" valueType="num">
                                      <p:cBhvr>
                                        <p:cTn id="96" dur="300" fill="hold"/>
                                        <p:tgtEl>
                                          <p:spTgt spid="7"/>
                                        </p:tgtEl>
                                        <p:attrNameLst>
                                          <p:attrName>ppt_x</p:attrName>
                                        </p:attrNameLst>
                                      </p:cBhvr>
                                      <p:tavLst>
                                        <p:tav tm="0">
                                          <p:val>
                                            <p:strVal val="#ppt_x"/>
                                          </p:val>
                                        </p:tav>
                                        <p:tav tm="100000">
                                          <p:val>
                                            <p:strVal val="#ppt_x"/>
                                          </p:val>
                                        </p:tav>
                                      </p:tavLst>
                                    </p:anim>
                                    <p:anim calcmode="lin" valueType="num">
                                      <p:cBhvr>
                                        <p:cTn id="97" dur="300" fill="hold"/>
                                        <p:tgtEl>
                                          <p:spTgt spid="7"/>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300"/>
                                        <p:tgtEl>
                                          <p:spTgt spid="24"/>
                                        </p:tgtEl>
                                      </p:cBhvr>
                                    </p:animEffect>
                                    <p:anim calcmode="lin" valueType="num">
                                      <p:cBhvr>
                                        <p:cTn id="101" dur="300" fill="hold"/>
                                        <p:tgtEl>
                                          <p:spTgt spid="24"/>
                                        </p:tgtEl>
                                        <p:attrNameLst>
                                          <p:attrName>ppt_x</p:attrName>
                                        </p:attrNameLst>
                                      </p:cBhvr>
                                      <p:tavLst>
                                        <p:tav tm="0">
                                          <p:val>
                                            <p:strVal val="#ppt_x"/>
                                          </p:val>
                                        </p:tav>
                                        <p:tav tm="100000">
                                          <p:val>
                                            <p:strVal val="#ppt_x"/>
                                          </p:val>
                                        </p:tav>
                                      </p:tavLst>
                                    </p:anim>
                                    <p:anim calcmode="lin" valueType="num">
                                      <p:cBhvr>
                                        <p:cTn id="102" dur="300" fill="hold"/>
                                        <p:tgtEl>
                                          <p:spTgt spid="24"/>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15"/>
                                        </p:tgtEl>
                                        <p:attrNameLst>
                                          <p:attrName>style.visibility</p:attrName>
                                        </p:attrNameLst>
                                      </p:cBhvr>
                                      <p:to>
                                        <p:strVal val="visible"/>
                                      </p:to>
                                    </p:set>
                                    <p:animEffect transition="in" filter="fade">
                                      <p:cBhvr>
                                        <p:cTn id="105" dur="300"/>
                                        <p:tgtEl>
                                          <p:spTgt spid="15"/>
                                        </p:tgtEl>
                                      </p:cBhvr>
                                    </p:animEffect>
                                    <p:anim calcmode="lin" valueType="num">
                                      <p:cBhvr>
                                        <p:cTn id="106" dur="300" fill="hold"/>
                                        <p:tgtEl>
                                          <p:spTgt spid="15"/>
                                        </p:tgtEl>
                                        <p:attrNameLst>
                                          <p:attrName>ppt_x</p:attrName>
                                        </p:attrNameLst>
                                      </p:cBhvr>
                                      <p:tavLst>
                                        <p:tav tm="0">
                                          <p:val>
                                            <p:strVal val="#ppt_x"/>
                                          </p:val>
                                        </p:tav>
                                        <p:tav tm="100000">
                                          <p:val>
                                            <p:strVal val="#ppt_x"/>
                                          </p:val>
                                        </p:tav>
                                      </p:tavLst>
                                    </p:anim>
                                    <p:anim calcmode="lin" valueType="num">
                                      <p:cBhvr>
                                        <p:cTn id="107" dur="300" fill="hold"/>
                                        <p:tgtEl>
                                          <p:spTgt spid="15"/>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fade">
                                      <p:cBhvr>
                                        <p:cTn id="110" dur="300"/>
                                        <p:tgtEl>
                                          <p:spTgt spid="23"/>
                                        </p:tgtEl>
                                      </p:cBhvr>
                                    </p:animEffect>
                                    <p:anim calcmode="lin" valueType="num">
                                      <p:cBhvr>
                                        <p:cTn id="111" dur="300" fill="hold"/>
                                        <p:tgtEl>
                                          <p:spTgt spid="23"/>
                                        </p:tgtEl>
                                        <p:attrNameLst>
                                          <p:attrName>ppt_x</p:attrName>
                                        </p:attrNameLst>
                                      </p:cBhvr>
                                      <p:tavLst>
                                        <p:tav tm="0">
                                          <p:val>
                                            <p:strVal val="#ppt_x"/>
                                          </p:val>
                                        </p:tav>
                                        <p:tav tm="100000">
                                          <p:val>
                                            <p:strVal val="#ppt_x"/>
                                          </p:val>
                                        </p:tav>
                                      </p:tavLst>
                                    </p:anim>
                                    <p:anim calcmode="lin" valueType="num">
                                      <p:cBhvr>
                                        <p:cTn id="112" dur="300" fill="hold"/>
                                        <p:tgtEl>
                                          <p:spTgt spid="23"/>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18"/>
                                        </p:tgtEl>
                                        <p:attrNameLst>
                                          <p:attrName>style.visibility</p:attrName>
                                        </p:attrNameLst>
                                      </p:cBhvr>
                                      <p:to>
                                        <p:strVal val="visible"/>
                                      </p:to>
                                    </p:set>
                                    <p:animEffect transition="in" filter="fade">
                                      <p:cBhvr>
                                        <p:cTn id="115" dur="300"/>
                                        <p:tgtEl>
                                          <p:spTgt spid="18"/>
                                        </p:tgtEl>
                                      </p:cBhvr>
                                    </p:animEffect>
                                    <p:anim calcmode="lin" valueType="num">
                                      <p:cBhvr>
                                        <p:cTn id="116" dur="300" fill="hold"/>
                                        <p:tgtEl>
                                          <p:spTgt spid="18"/>
                                        </p:tgtEl>
                                        <p:attrNameLst>
                                          <p:attrName>ppt_x</p:attrName>
                                        </p:attrNameLst>
                                      </p:cBhvr>
                                      <p:tavLst>
                                        <p:tav tm="0">
                                          <p:val>
                                            <p:strVal val="#ppt_x"/>
                                          </p:val>
                                        </p:tav>
                                        <p:tav tm="100000">
                                          <p:val>
                                            <p:strVal val="#ppt_x"/>
                                          </p:val>
                                        </p:tav>
                                      </p:tavLst>
                                    </p:anim>
                                    <p:anim calcmode="lin" valueType="num">
                                      <p:cBhvr>
                                        <p:cTn id="117" dur="3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fade">
                                      <p:cBhvr>
                                        <p:cTn id="122" dur="250"/>
                                        <p:tgtEl>
                                          <p:spTgt spid="27"/>
                                        </p:tgtEl>
                                      </p:cBhvr>
                                    </p:animEffect>
                                    <p:anim calcmode="lin" valueType="num">
                                      <p:cBhvr>
                                        <p:cTn id="123" dur="250" fill="hold"/>
                                        <p:tgtEl>
                                          <p:spTgt spid="27"/>
                                        </p:tgtEl>
                                        <p:attrNameLst>
                                          <p:attrName>ppt_x</p:attrName>
                                        </p:attrNameLst>
                                      </p:cBhvr>
                                      <p:tavLst>
                                        <p:tav tm="0">
                                          <p:val>
                                            <p:strVal val="#ppt_x"/>
                                          </p:val>
                                        </p:tav>
                                        <p:tav tm="100000">
                                          <p:val>
                                            <p:strVal val="#ppt_x"/>
                                          </p:val>
                                        </p:tav>
                                      </p:tavLst>
                                    </p:anim>
                                    <p:anim calcmode="lin" valueType="num">
                                      <p:cBhvr>
                                        <p:cTn id="124" dur="250" fill="hold"/>
                                        <p:tgtEl>
                                          <p:spTgt spid="27"/>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26"/>
                                        </p:tgtEl>
                                        <p:attrNameLst>
                                          <p:attrName>style.visibility</p:attrName>
                                        </p:attrNameLst>
                                      </p:cBhvr>
                                      <p:to>
                                        <p:strVal val="visible"/>
                                      </p:to>
                                    </p:set>
                                    <p:animEffect transition="in" filter="fade">
                                      <p:cBhvr>
                                        <p:cTn id="127" dur="250"/>
                                        <p:tgtEl>
                                          <p:spTgt spid="26"/>
                                        </p:tgtEl>
                                      </p:cBhvr>
                                    </p:animEffect>
                                    <p:anim calcmode="lin" valueType="num">
                                      <p:cBhvr>
                                        <p:cTn id="128" dur="250" fill="hold"/>
                                        <p:tgtEl>
                                          <p:spTgt spid="26"/>
                                        </p:tgtEl>
                                        <p:attrNameLst>
                                          <p:attrName>ppt_x</p:attrName>
                                        </p:attrNameLst>
                                      </p:cBhvr>
                                      <p:tavLst>
                                        <p:tav tm="0">
                                          <p:val>
                                            <p:strVal val="#ppt_x"/>
                                          </p:val>
                                        </p:tav>
                                        <p:tav tm="100000">
                                          <p:val>
                                            <p:strVal val="#ppt_x"/>
                                          </p:val>
                                        </p:tav>
                                      </p:tavLst>
                                    </p:anim>
                                    <p:anim calcmode="lin" valueType="num">
                                      <p:cBhvr>
                                        <p:cTn id="129" dur="250" fill="hold"/>
                                        <p:tgtEl>
                                          <p:spTgt spid="26"/>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25"/>
                                        </p:tgtEl>
                                        <p:attrNameLst>
                                          <p:attrName>style.visibility</p:attrName>
                                        </p:attrNameLst>
                                      </p:cBhvr>
                                      <p:to>
                                        <p:strVal val="visible"/>
                                      </p:to>
                                    </p:set>
                                    <p:animEffect transition="in" filter="fade">
                                      <p:cBhvr>
                                        <p:cTn id="132" dur="250"/>
                                        <p:tgtEl>
                                          <p:spTgt spid="25"/>
                                        </p:tgtEl>
                                      </p:cBhvr>
                                    </p:animEffect>
                                    <p:anim calcmode="lin" valueType="num">
                                      <p:cBhvr>
                                        <p:cTn id="133" dur="250" fill="hold"/>
                                        <p:tgtEl>
                                          <p:spTgt spid="25"/>
                                        </p:tgtEl>
                                        <p:attrNameLst>
                                          <p:attrName>ppt_x</p:attrName>
                                        </p:attrNameLst>
                                      </p:cBhvr>
                                      <p:tavLst>
                                        <p:tav tm="0">
                                          <p:val>
                                            <p:strVal val="#ppt_x"/>
                                          </p:val>
                                        </p:tav>
                                        <p:tav tm="100000">
                                          <p:val>
                                            <p:strVal val="#ppt_x"/>
                                          </p:val>
                                        </p:tav>
                                      </p:tavLst>
                                    </p:anim>
                                    <p:anim calcmode="lin" valueType="num">
                                      <p:cBhvr>
                                        <p:cTn id="134" dur="25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42" presetClass="entr" presetSubtype="0" fill="hold" grpId="0" nodeType="clickEffect">
                                  <p:stCondLst>
                                    <p:cond delay="0"/>
                                  </p:stCondLst>
                                  <p:childTnLst>
                                    <p:set>
                                      <p:cBhvr>
                                        <p:cTn id="138" dur="1" fill="hold">
                                          <p:stCondLst>
                                            <p:cond delay="0"/>
                                          </p:stCondLst>
                                        </p:cTn>
                                        <p:tgtEl>
                                          <p:spTgt spid="3"/>
                                        </p:tgtEl>
                                        <p:attrNameLst>
                                          <p:attrName>style.visibility</p:attrName>
                                        </p:attrNameLst>
                                      </p:cBhvr>
                                      <p:to>
                                        <p:strVal val="visible"/>
                                      </p:to>
                                    </p:set>
                                    <p:animEffect transition="in" filter="fade">
                                      <p:cBhvr>
                                        <p:cTn id="139" dur="250"/>
                                        <p:tgtEl>
                                          <p:spTgt spid="3"/>
                                        </p:tgtEl>
                                      </p:cBhvr>
                                    </p:animEffect>
                                    <p:anim calcmode="lin" valueType="num">
                                      <p:cBhvr>
                                        <p:cTn id="140" dur="250" fill="hold"/>
                                        <p:tgtEl>
                                          <p:spTgt spid="3"/>
                                        </p:tgtEl>
                                        <p:attrNameLst>
                                          <p:attrName>ppt_x</p:attrName>
                                        </p:attrNameLst>
                                      </p:cBhvr>
                                      <p:tavLst>
                                        <p:tav tm="0">
                                          <p:val>
                                            <p:strVal val="#ppt_x"/>
                                          </p:val>
                                        </p:tav>
                                        <p:tav tm="100000">
                                          <p:val>
                                            <p:strVal val="#ppt_x"/>
                                          </p:val>
                                        </p:tav>
                                      </p:tavLst>
                                    </p:anim>
                                    <p:anim calcmode="lin" valueType="num">
                                      <p:cBhvr>
                                        <p:cTn id="141" dur="250" fill="hold"/>
                                        <p:tgtEl>
                                          <p:spTgt spid="3"/>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35"/>
                                        </p:tgtEl>
                                        <p:attrNameLst>
                                          <p:attrName>style.visibility</p:attrName>
                                        </p:attrNameLst>
                                      </p:cBhvr>
                                      <p:to>
                                        <p:strVal val="visible"/>
                                      </p:to>
                                    </p:set>
                                    <p:animEffect transition="in" filter="fade">
                                      <p:cBhvr>
                                        <p:cTn id="144" dur="250"/>
                                        <p:tgtEl>
                                          <p:spTgt spid="35"/>
                                        </p:tgtEl>
                                      </p:cBhvr>
                                    </p:animEffect>
                                    <p:anim calcmode="lin" valueType="num">
                                      <p:cBhvr>
                                        <p:cTn id="145" dur="250" fill="hold"/>
                                        <p:tgtEl>
                                          <p:spTgt spid="35"/>
                                        </p:tgtEl>
                                        <p:attrNameLst>
                                          <p:attrName>ppt_x</p:attrName>
                                        </p:attrNameLst>
                                      </p:cBhvr>
                                      <p:tavLst>
                                        <p:tav tm="0">
                                          <p:val>
                                            <p:strVal val="#ppt_x"/>
                                          </p:val>
                                        </p:tav>
                                        <p:tav tm="100000">
                                          <p:val>
                                            <p:strVal val="#ppt_x"/>
                                          </p:val>
                                        </p:tav>
                                      </p:tavLst>
                                    </p:anim>
                                    <p:anim calcmode="lin" valueType="num">
                                      <p:cBhvr>
                                        <p:cTn id="146" dur="25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34"/>
                                        </p:tgtEl>
                                        <p:attrNameLst>
                                          <p:attrName>style.visibility</p:attrName>
                                        </p:attrNameLst>
                                      </p:cBhvr>
                                      <p:to>
                                        <p:strVal val="visible"/>
                                      </p:to>
                                    </p:set>
                                    <p:animEffect transition="in" filter="fade">
                                      <p:cBhvr>
                                        <p:cTn id="151" dur="250"/>
                                        <p:tgtEl>
                                          <p:spTgt spid="34"/>
                                        </p:tgtEl>
                                      </p:cBhvr>
                                    </p:animEffect>
                                    <p:anim calcmode="lin" valueType="num">
                                      <p:cBhvr>
                                        <p:cTn id="152" dur="250" fill="hold"/>
                                        <p:tgtEl>
                                          <p:spTgt spid="34"/>
                                        </p:tgtEl>
                                        <p:attrNameLst>
                                          <p:attrName>ppt_x</p:attrName>
                                        </p:attrNameLst>
                                      </p:cBhvr>
                                      <p:tavLst>
                                        <p:tav tm="0">
                                          <p:val>
                                            <p:strVal val="#ppt_x"/>
                                          </p:val>
                                        </p:tav>
                                        <p:tav tm="100000">
                                          <p:val>
                                            <p:strVal val="#ppt_x"/>
                                          </p:val>
                                        </p:tav>
                                      </p:tavLst>
                                    </p:anim>
                                    <p:anim calcmode="lin" valueType="num">
                                      <p:cBhvr>
                                        <p:cTn id="153" dur="250" fill="hold"/>
                                        <p:tgtEl>
                                          <p:spTgt spid="34"/>
                                        </p:tgtEl>
                                        <p:attrNameLst>
                                          <p:attrName>ppt_y</p:attrName>
                                        </p:attrNameLst>
                                      </p:cBhvr>
                                      <p:tavLst>
                                        <p:tav tm="0">
                                          <p:val>
                                            <p:strVal val="#ppt_y+.1"/>
                                          </p:val>
                                        </p:tav>
                                        <p:tav tm="100000">
                                          <p:val>
                                            <p:strVal val="#ppt_y"/>
                                          </p:val>
                                        </p:tav>
                                      </p:tavLst>
                                    </p:anim>
                                  </p:childTnLst>
                                </p:cTn>
                              </p:par>
                              <p:par>
                                <p:cTn id="154" presetID="10" presetClass="exit" presetSubtype="0" fill="hold" grpId="1" nodeType="withEffect">
                                  <p:stCondLst>
                                    <p:cond delay="0"/>
                                  </p:stCondLst>
                                  <p:childTnLst>
                                    <p:animEffect transition="out" filter="fade">
                                      <p:cBhvr>
                                        <p:cTn id="155" dur="250"/>
                                        <p:tgtEl>
                                          <p:spTgt spid="3"/>
                                        </p:tgtEl>
                                      </p:cBhvr>
                                    </p:animEffect>
                                    <p:set>
                                      <p:cBhvr>
                                        <p:cTn id="156" dur="1" fill="hold">
                                          <p:stCondLst>
                                            <p:cond delay="249"/>
                                          </p:stCondLst>
                                        </p:cTn>
                                        <p:tgtEl>
                                          <p:spTgt spid="3"/>
                                        </p:tgtEl>
                                        <p:attrNameLst>
                                          <p:attrName>style.visibility</p:attrName>
                                        </p:attrNameLst>
                                      </p:cBhvr>
                                      <p:to>
                                        <p:strVal val="hidden"/>
                                      </p:to>
                                    </p:set>
                                  </p:childTnLst>
                                </p:cTn>
                              </p:par>
                              <p:par>
                                <p:cTn id="157" presetID="10" presetClass="exit" presetSubtype="0" fill="hold" grpId="1" nodeType="withEffect">
                                  <p:stCondLst>
                                    <p:cond delay="0"/>
                                  </p:stCondLst>
                                  <p:childTnLst>
                                    <p:animEffect transition="out" filter="fade">
                                      <p:cBhvr>
                                        <p:cTn id="158" dur="250"/>
                                        <p:tgtEl>
                                          <p:spTgt spid="35"/>
                                        </p:tgtEl>
                                      </p:cBhvr>
                                    </p:animEffect>
                                    <p:set>
                                      <p:cBhvr>
                                        <p:cTn id="159" dur="1" fill="hold">
                                          <p:stCondLst>
                                            <p:cond delay="249"/>
                                          </p:stCondLst>
                                        </p:cTn>
                                        <p:tgtEl>
                                          <p:spTgt spid="35"/>
                                        </p:tgtEl>
                                        <p:attrNameLst>
                                          <p:attrName>style.visibility</p:attrName>
                                        </p:attrNameLst>
                                      </p:cBhvr>
                                      <p:to>
                                        <p:strVal val="hidden"/>
                                      </p:to>
                                    </p:set>
                                  </p:childTnLst>
                                </p:cTn>
                              </p:par>
                              <p:par>
                                <p:cTn id="160" presetID="42" presetClass="entr" presetSubtype="0" fill="hold" grpId="0" nodeType="withEffect">
                                  <p:stCondLst>
                                    <p:cond delay="0"/>
                                  </p:stCondLst>
                                  <p:childTnLst>
                                    <p:set>
                                      <p:cBhvr>
                                        <p:cTn id="161" dur="1" fill="hold">
                                          <p:stCondLst>
                                            <p:cond delay="0"/>
                                          </p:stCondLst>
                                        </p:cTn>
                                        <p:tgtEl>
                                          <p:spTgt spid="28"/>
                                        </p:tgtEl>
                                        <p:attrNameLst>
                                          <p:attrName>style.visibility</p:attrName>
                                        </p:attrNameLst>
                                      </p:cBhvr>
                                      <p:to>
                                        <p:strVal val="visible"/>
                                      </p:to>
                                    </p:set>
                                    <p:animEffect transition="in" filter="fade">
                                      <p:cBhvr>
                                        <p:cTn id="162" dur="250"/>
                                        <p:tgtEl>
                                          <p:spTgt spid="28"/>
                                        </p:tgtEl>
                                      </p:cBhvr>
                                    </p:animEffect>
                                    <p:anim calcmode="lin" valueType="num">
                                      <p:cBhvr>
                                        <p:cTn id="163" dur="250" fill="hold"/>
                                        <p:tgtEl>
                                          <p:spTgt spid="28"/>
                                        </p:tgtEl>
                                        <p:attrNameLst>
                                          <p:attrName>ppt_x</p:attrName>
                                        </p:attrNameLst>
                                      </p:cBhvr>
                                      <p:tavLst>
                                        <p:tav tm="0">
                                          <p:val>
                                            <p:strVal val="#ppt_x"/>
                                          </p:val>
                                        </p:tav>
                                        <p:tav tm="100000">
                                          <p:val>
                                            <p:strVal val="#ppt_x"/>
                                          </p:val>
                                        </p:tav>
                                      </p:tavLst>
                                    </p:anim>
                                    <p:anim calcmode="lin" valueType="num">
                                      <p:cBhvr>
                                        <p:cTn id="164" dur="25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42" presetClass="entr" presetSubtype="0" fill="hold" grpId="0" nodeType="clickEffect">
                                  <p:stCondLst>
                                    <p:cond delay="0"/>
                                  </p:stCondLst>
                                  <p:childTnLst>
                                    <p:set>
                                      <p:cBhvr>
                                        <p:cTn id="168" dur="1" fill="hold">
                                          <p:stCondLst>
                                            <p:cond delay="0"/>
                                          </p:stCondLst>
                                        </p:cTn>
                                        <p:tgtEl>
                                          <p:spTgt spid="30"/>
                                        </p:tgtEl>
                                        <p:attrNameLst>
                                          <p:attrName>style.visibility</p:attrName>
                                        </p:attrNameLst>
                                      </p:cBhvr>
                                      <p:to>
                                        <p:strVal val="visible"/>
                                      </p:to>
                                    </p:set>
                                    <p:animEffect transition="in" filter="fade">
                                      <p:cBhvr>
                                        <p:cTn id="169" dur="250"/>
                                        <p:tgtEl>
                                          <p:spTgt spid="30"/>
                                        </p:tgtEl>
                                      </p:cBhvr>
                                    </p:animEffect>
                                    <p:anim calcmode="lin" valueType="num">
                                      <p:cBhvr>
                                        <p:cTn id="170" dur="250" fill="hold"/>
                                        <p:tgtEl>
                                          <p:spTgt spid="30"/>
                                        </p:tgtEl>
                                        <p:attrNameLst>
                                          <p:attrName>ppt_x</p:attrName>
                                        </p:attrNameLst>
                                      </p:cBhvr>
                                      <p:tavLst>
                                        <p:tav tm="0">
                                          <p:val>
                                            <p:strVal val="#ppt_x"/>
                                          </p:val>
                                        </p:tav>
                                        <p:tav tm="100000">
                                          <p:val>
                                            <p:strVal val="#ppt_x"/>
                                          </p:val>
                                        </p:tav>
                                      </p:tavLst>
                                    </p:anim>
                                    <p:anim calcmode="lin" valueType="num">
                                      <p:cBhvr>
                                        <p:cTn id="171" dur="25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42" presetClass="entr" presetSubtype="0" fill="hold" grpId="0" nodeType="clickEffect">
                                  <p:stCondLst>
                                    <p:cond delay="0"/>
                                  </p:stCondLst>
                                  <p:childTnLst>
                                    <p:set>
                                      <p:cBhvr>
                                        <p:cTn id="175" dur="1" fill="hold">
                                          <p:stCondLst>
                                            <p:cond delay="0"/>
                                          </p:stCondLst>
                                        </p:cTn>
                                        <p:tgtEl>
                                          <p:spTgt spid="31"/>
                                        </p:tgtEl>
                                        <p:attrNameLst>
                                          <p:attrName>style.visibility</p:attrName>
                                        </p:attrNameLst>
                                      </p:cBhvr>
                                      <p:to>
                                        <p:strVal val="visible"/>
                                      </p:to>
                                    </p:set>
                                    <p:animEffect transition="in" filter="fade">
                                      <p:cBhvr>
                                        <p:cTn id="176" dur="250"/>
                                        <p:tgtEl>
                                          <p:spTgt spid="31"/>
                                        </p:tgtEl>
                                      </p:cBhvr>
                                    </p:animEffect>
                                    <p:anim calcmode="lin" valueType="num">
                                      <p:cBhvr>
                                        <p:cTn id="177" dur="250" fill="hold"/>
                                        <p:tgtEl>
                                          <p:spTgt spid="31"/>
                                        </p:tgtEl>
                                        <p:attrNameLst>
                                          <p:attrName>ppt_x</p:attrName>
                                        </p:attrNameLst>
                                      </p:cBhvr>
                                      <p:tavLst>
                                        <p:tav tm="0">
                                          <p:val>
                                            <p:strVal val="#ppt_x"/>
                                          </p:val>
                                        </p:tav>
                                        <p:tav tm="100000">
                                          <p:val>
                                            <p:strVal val="#ppt_x"/>
                                          </p:val>
                                        </p:tav>
                                      </p:tavLst>
                                    </p:anim>
                                    <p:anim calcmode="lin" valueType="num">
                                      <p:cBhvr>
                                        <p:cTn id="178" dur="25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p:bldP spid="13" grpId="0"/>
      <p:bldP spid="14" grpId="0"/>
      <p:bldP spid="15" grpId="0"/>
      <p:bldP spid="16" grpId="0" animBg="1"/>
      <p:bldP spid="17" grpId="0" animBg="1"/>
      <p:bldP spid="18" grpId="0" animBg="1"/>
      <p:bldP spid="25" grpId="0"/>
      <p:bldP spid="26" grpId="0"/>
      <p:bldP spid="27" grpId="0"/>
      <p:bldP spid="34" grpId="0"/>
      <p:bldP spid="35" grpId="0"/>
      <p:bldP spid="35" grpId="1"/>
      <p:bldP spid="3" grpId="0"/>
      <p:bldP spid="3" grpId="1"/>
      <p:bldP spid="28" grpId="0"/>
      <p:bldP spid="30" grpId="0" animBg="1"/>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3CAB6A-483D-FC34-4F78-95B2053CFE45}"/>
              </a:ext>
            </a:extLst>
          </p:cNvPr>
          <p:cNvSpPr/>
          <p:nvPr/>
        </p:nvSpPr>
        <p:spPr>
          <a:xfrm>
            <a:off x="0" y="333947"/>
            <a:ext cx="12192000" cy="1380436"/>
          </a:xfrm>
          <a:prstGeom prst="rect">
            <a:avLst/>
          </a:prstGeom>
          <a:solidFill>
            <a:srgbClr val="FF6565"/>
          </a:solidFill>
          <a:ln>
            <a:solidFill>
              <a:srgbClr val="FF37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2D1E62-3D6B-7BB6-9225-8F14825C3A28}"/>
              </a:ext>
            </a:extLst>
          </p:cNvPr>
          <p:cNvSpPr>
            <a:spLocks noGrp="1"/>
          </p:cNvSpPr>
          <p:nvPr>
            <p:ph type="title"/>
          </p:nvPr>
        </p:nvSpPr>
        <p:spPr/>
        <p:txBody>
          <a:bodyPr>
            <a:normAutofit/>
          </a:bodyPr>
          <a:lstStyle/>
          <a:p>
            <a:pPr algn="ctr"/>
            <a:r>
              <a:rPr lang="en-ZA" sz="4000" dirty="0"/>
              <a:t>Overview of the project</a:t>
            </a:r>
            <a:endParaRPr lang="en-US" sz="4000" dirty="0"/>
          </a:p>
        </p:txBody>
      </p:sp>
      <p:pic>
        <p:nvPicPr>
          <p:cNvPr id="23" name="Picture 22">
            <a:extLst>
              <a:ext uri="{FF2B5EF4-FFF2-40B4-BE49-F238E27FC236}">
                <a16:creationId xmlns:a16="http://schemas.microsoft.com/office/drawing/2014/main" id="{04378D41-9F69-CC7A-5AD8-A3AFCB694A8E}"/>
              </a:ext>
            </a:extLst>
          </p:cNvPr>
          <p:cNvPicPr>
            <a:picLocks noChangeAspect="1"/>
          </p:cNvPicPr>
          <p:nvPr/>
        </p:nvPicPr>
        <p:blipFill>
          <a:blip r:embed="rId5"/>
          <a:stretch>
            <a:fillRect/>
          </a:stretch>
        </p:blipFill>
        <p:spPr>
          <a:xfrm>
            <a:off x="663388" y="2914043"/>
            <a:ext cx="3633839" cy="2548620"/>
          </a:xfrm>
          <a:prstGeom prst="rect">
            <a:avLst/>
          </a:prstGeom>
        </p:spPr>
      </p:pic>
      <p:sp>
        <p:nvSpPr>
          <p:cNvPr id="24" name="TextBox 23">
            <a:extLst>
              <a:ext uri="{FF2B5EF4-FFF2-40B4-BE49-F238E27FC236}">
                <a16:creationId xmlns:a16="http://schemas.microsoft.com/office/drawing/2014/main" id="{A16042B4-3BBC-E88D-33C3-AA47A1C814B3}"/>
              </a:ext>
            </a:extLst>
          </p:cNvPr>
          <p:cNvSpPr txBox="1"/>
          <p:nvPr/>
        </p:nvSpPr>
        <p:spPr>
          <a:xfrm>
            <a:off x="838200" y="2044792"/>
            <a:ext cx="3713068" cy="400110"/>
          </a:xfrm>
          <a:prstGeom prst="rect">
            <a:avLst/>
          </a:prstGeom>
          <a:noFill/>
        </p:spPr>
        <p:txBody>
          <a:bodyPr wrap="none" rtlCol="0">
            <a:spAutoFit/>
          </a:bodyPr>
          <a:lstStyle/>
          <a:p>
            <a:r>
              <a:rPr lang="en-ZA" sz="2000" b="1" dirty="0"/>
              <a:t>What is Reinforcement Learning?</a:t>
            </a:r>
            <a:endParaRPr lang="en-US" sz="2000" b="1" dirty="0"/>
          </a:p>
        </p:txBody>
      </p:sp>
      <p:sp>
        <p:nvSpPr>
          <p:cNvPr id="25" name="TextBox 24">
            <a:extLst>
              <a:ext uri="{FF2B5EF4-FFF2-40B4-BE49-F238E27FC236}">
                <a16:creationId xmlns:a16="http://schemas.microsoft.com/office/drawing/2014/main" id="{5525B003-8B50-C20D-96E7-E8E46DA653E0}"/>
              </a:ext>
            </a:extLst>
          </p:cNvPr>
          <p:cNvSpPr txBox="1"/>
          <p:nvPr/>
        </p:nvSpPr>
        <p:spPr>
          <a:xfrm>
            <a:off x="4551268" y="2044792"/>
            <a:ext cx="3434915" cy="400110"/>
          </a:xfrm>
          <a:prstGeom prst="rect">
            <a:avLst/>
          </a:prstGeom>
          <a:noFill/>
        </p:spPr>
        <p:txBody>
          <a:bodyPr wrap="none" rtlCol="0">
            <a:spAutoFit/>
          </a:bodyPr>
          <a:lstStyle/>
          <a:p>
            <a:r>
              <a:rPr lang="en-ZA" sz="2000" b="1" dirty="0"/>
              <a:t>Reinforcement Learning Basics</a:t>
            </a:r>
            <a:endParaRPr lang="en-US" sz="2000" b="1" dirty="0"/>
          </a:p>
        </p:txBody>
      </p:sp>
      <p:pic>
        <p:nvPicPr>
          <p:cNvPr id="27" name="Picture 26">
            <a:extLst>
              <a:ext uri="{FF2B5EF4-FFF2-40B4-BE49-F238E27FC236}">
                <a16:creationId xmlns:a16="http://schemas.microsoft.com/office/drawing/2014/main" id="{68AFA7EF-E64C-78F2-A892-A3DA4816851B}"/>
              </a:ext>
            </a:extLst>
          </p:cNvPr>
          <p:cNvPicPr>
            <a:picLocks noChangeAspect="1"/>
          </p:cNvPicPr>
          <p:nvPr/>
        </p:nvPicPr>
        <p:blipFill>
          <a:blip r:embed="rId6"/>
          <a:stretch>
            <a:fillRect/>
          </a:stretch>
        </p:blipFill>
        <p:spPr>
          <a:xfrm>
            <a:off x="4297227" y="2914043"/>
            <a:ext cx="4263898" cy="1124868"/>
          </a:xfrm>
          <a:prstGeom prst="rect">
            <a:avLst/>
          </a:prstGeom>
        </p:spPr>
      </p:pic>
      <p:pic>
        <p:nvPicPr>
          <p:cNvPr id="28" name="Picture 2" descr="Neural Networks — the Basics. What if we used 100% of the brain? Or… | by  Yaman Habip | Analytics Vidhya | Medium">
            <a:extLst>
              <a:ext uri="{FF2B5EF4-FFF2-40B4-BE49-F238E27FC236}">
                <a16:creationId xmlns:a16="http://schemas.microsoft.com/office/drawing/2014/main" id="{4AF71901-4088-85E6-A848-6E7D3E63ED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6946" y="3959151"/>
            <a:ext cx="2153623" cy="144969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CCA3EB1E-C8AE-3E42-FC9F-306D433EF75C}"/>
              </a:ext>
            </a:extLst>
          </p:cNvPr>
          <p:cNvSpPr txBox="1"/>
          <p:nvPr/>
        </p:nvSpPr>
        <p:spPr>
          <a:xfrm>
            <a:off x="8264336" y="2044792"/>
            <a:ext cx="3380092" cy="400110"/>
          </a:xfrm>
          <a:prstGeom prst="rect">
            <a:avLst/>
          </a:prstGeom>
          <a:noFill/>
        </p:spPr>
        <p:txBody>
          <a:bodyPr wrap="none" rtlCol="0">
            <a:spAutoFit/>
          </a:bodyPr>
          <a:lstStyle/>
          <a:p>
            <a:r>
              <a:rPr lang="en-ZA" sz="2000" b="1" dirty="0"/>
              <a:t>Reviewing the Current Results</a:t>
            </a:r>
            <a:endParaRPr lang="en-US" sz="2000" b="1" dirty="0"/>
          </a:p>
        </p:txBody>
      </p:sp>
      <p:pic>
        <p:nvPicPr>
          <p:cNvPr id="31" name="Tetris_PPO_10Mil">
            <a:hlinkClick r:id="" action="ppaction://media"/>
            <a:extLst>
              <a:ext uri="{FF2B5EF4-FFF2-40B4-BE49-F238E27FC236}">
                <a16:creationId xmlns:a16="http://schemas.microsoft.com/office/drawing/2014/main" id="{931A1E22-3713-DB1C-8E8F-0F92751B7B13}"/>
              </a:ext>
            </a:extLst>
          </p:cNvPr>
          <p:cNvPicPr>
            <a:picLocks noChangeAspect="1"/>
          </p:cNvPicPr>
          <p:nvPr>
            <a:videoFile r:link="rId2"/>
            <p:extLst>
              <p:ext uri="{DAA4B4D4-6D71-4841-9C94-3DE7FCFB9230}">
                <p14:media xmlns:p14="http://schemas.microsoft.com/office/powerpoint/2010/main" r:embed="rId1">
                  <p14:fade in="250" out="250"/>
                </p14:media>
              </p:ext>
            </p:extLst>
          </p:nvPr>
        </p:nvPicPr>
        <p:blipFill>
          <a:blip r:embed="rId8"/>
          <a:stretch>
            <a:fillRect/>
          </a:stretch>
        </p:blipFill>
        <p:spPr>
          <a:xfrm>
            <a:off x="9130038" y="2444902"/>
            <a:ext cx="1648687" cy="3179611"/>
          </a:xfrm>
          <a:prstGeom prst="rect">
            <a:avLst/>
          </a:prstGeom>
        </p:spPr>
      </p:pic>
      <p:pic>
        <p:nvPicPr>
          <p:cNvPr id="3" name="Picture 2" descr="Stellenbosch University Logo - TANDem">
            <a:extLst>
              <a:ext uri="{FF2B5EF4-FFF2-40B4-BE49-F238E27FC236}">
                <a16:creationId xmlns:a16="http://schemas.microsoft.com/office/drawing/2014/main" id="{4AD529C2-B4D0-D0F2-EA5D-4964CAFBCEC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62429" y="5624513"/>
            <a:ext cx="3629571" cy="1233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88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250"/>
                                        <p:tgtEl>
                                          <p:spTgt spid="24"/>
                                        </p:tgtEl>
                                      </p:cBhvr>
                                    </p:animEffect>
                                    <p:anim calcmode="lin" valueType="num">
                                      <p:cBhvr>
                                        <p:cTn id="8" dur="250" fill="hold"/>
                                        <p:tgtEl>
                                          <p:spTgt spid="24"/>
                                        </p:tgtEl>
                                        <p:attrNameLst>
                                          <p:attrName>ppt_x</p:attrName>
                                        </p:attrNameLst>
                                      </p:cBhvr>
                                      <p:tavLst>
                                        <p:tav tm="0">
                                          <p:val>
                                            <p:strVal val="#ppt_x"/>
                                          </p:val>
                                        </p:tav>
                                        <p:tav tm="100000">
                                          <p:val>
                                            <p:strVal val="#ppt_x"/>
                                          </p:val>
                                        </p:tav>
                                      </p:tavLst>
                                    </p:anim>
                                    <p:anim calcmode="lin" valueType="num">
                                      <p:cBhvr>
                                        <p:cTn id="9" dur="25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250"/>
                                        <p:tgtEl>
                                          <p:spTgt spid="23"/>
                                        </p:tgtEl>
                                      </p:cBhvr>
                                    </p:animEffect>
                                    <p:anim calcmode="lin" valueType="num">
                                      <p:cBhvr>
                                        <p:cTn id="13" dur="250" fill="hold"/>
                                        <p:tgtEl>
                                          <p:spTgt spid="23"/>
                                        </p:tgtEl>
                                        <p:attrNameLst>
                                          <p:attrName>ppt_x</p:attrName>
                                        </p:attrNameLst>
                                      </p:cBhvr>
                                      <p:tavLst>
                                        <p:tav tm="0">
                                          <p:val>
                                            <p:strVal val="#ppt_x"/>
                                          </p:val>
                                        </p:tav>
                                        <p:tav tm="100000">
                                          <p:val>
                                            <p:strVal val="#ppt_x"/>
                                          </p:val>
                                        </p:tav>
                                      </p:tavLst>
                                    </p:anim>
                                    <p:anim calcmode="lin" valueType="num">
                                      <p:cBhvr>
                                        <p:cTn id="14" dur="25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250"/>
                                        <p:tgtEl>
                                          <p:spTgt spid="25"/>
                                        </p:tgtEl>
                                      </p:cBhvr>
                                    </p:animEffect>
                                    <p:anim calcmode="lin" valueType="num">
                                      <p:cBhvr>
                                        <p:cTn id="20" dur="250" fill="hold"/>
                                        <p:tgtEl>
                                          <p:spTgt spid="25"/>
                                        </p:tgtEl>
                                        <p:attrNameLst>
                                          <p:attrName>ppt_x</p:attrName>
                                        </p:attrNameLst>
                                      </p:cBhvr>
                                      <p:tavLst>
                                        <p:tav tm="0">
                                          <p:val>
                                            <p:strVal val="#ppt_x"/>
                                          </p:val>
                                        </p:tav>
                                        <p:tav tm="100000">
                                          <p:val>
                                            <p:strVal val="#ppt_x"/>
                                          </p:val>
                                        </p:tav>
                                      </p:tavLst>
                                    </p:anim>
                                    <p:anim calcmode="lin" valueType="num">
                                      <p:cBhvr>
                                        <p:cTn id="21" dur="250" fill="hold"/>
                                        <p:tgtEl>
                                          <p:spTgt spid="2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250"/>
                                        <p:tgtEl>
                                          <p:spTgt spid="27"/>
                                        </p:tgtEl>
                                      </p:cBhvr>
                                    </p:animEffect>
                                    <p:anim calcmode="lin" valueType="num">
                                      <p:cBhvr>
                                        <p:cTn id="25" dur="250" fill="hold"/>
                                        <p:tgtEl>
                                          <p:spTgt spid="27"/>
                                        </p:tgtEl>
                                        <p:attrNameLst>
                                          <p:attrName>ppt_x</p:attrName>
                                        </p:attrNameLst>
                                      </p:cBhvr>
                                      <p:tavLst>
                                        <p:tav tm="0">
                                          <p:val>
                                            <p:strVal val="#ppt_x"/>
                                          </p:val>
                                        </p:tav>
                                        <p:tav tm="100000">
                                          <p:val>
                                            <p:strVal val="#ppt_x"/>
                                          </p:val>
                                        </p:tav>
                                      </p:tavLst>
                                    </p:anim>
                                    <p:anim calcmode="lin" valueType="num">
                                      <p:cBhvr>
                                        <p:cTn id="26" dur="250" fill="hold"/>
                                        <p:tgtEl>
                                          <p:spTgt spid="2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250"/>
                                        <p:tgtEl>
                                          <p:spTgt spid="28"/>
                                        </p:tgtEl>
                                      </p:cBhvr>
                                    </p:animEffect>
                                    <p:anim calcmode="lin" valueType="num">
                                      <p:cBhvr>
                                        <p:cTn id="30" dur="250" fill="hold"/>
                                        <p:tgtEl>
                                          <p:spTgt spid="28"/>
                                        </p:tgtEl>
                                        <p:attrNameLst>
                                          <p:attrName>ppt_x</p:attrName>
                                        </p:attrNameLst>
                                      </p:cBhvr>
                                      <p:tavLst>
                                        <p:tav tm="0">
                                          <p:val>
                                            <p:strVal val="#ppt_x"/>
                                          </p:val>
                                        </p:tav>
                                        <p:tav tm="100000">
                                          <p:val>
                                            <p:strVal val="#ppt_x"/>
                                          </p:val>
                                        </p:tav>
                                      </p:tavLst>
                                    </p:anim>
                                    <p:anim calcmode="lin" valueType="num">
                                      <p:cBhvr>
                                        <p:cTn id="31" dur="25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250"/>
                                        <p:tgtEl>
                                          <p:spTgt spid="30"/>
                                        </p:tgtEl>
                                      </p:cBhvr>
                                    </p:animEffect>
                                    <p:anim calcmode="lin" valueType="num">
                                      <p:cBhvr>
                                        <p:cTn id="37" dur="250" fill="hold"/>
                                        <p:tgtEl>
                                          <p:spTgt spid="30"/>
                                        </p:tgtEl>
                                        <p:attrNameLst>
                                          <p:attrName>ppt_x</p:attrName>
                                        </p:attrNameLst>
                                      </p:cBhvr>
                                      <p:tavLst>
                                        <p:tav tm="0">
                                          <p:val>
                                            <p:strVal val="#ppt_x"/>
                                          </p:val>
                                        </p:tav>
                                        <p:tav tm="100000">
                                          <p:val>
                                            <p:strVal val="#ppt_x"/>
                                          </p:val>
                                        </p:tav>
                                      </p:tavLst>
                                    </p:anim>
                                    <p:anim calcmode="lin" valueType="num">
                                      <p:cBhvr>
                                        <p:cTn id="38" dur="250" fill="hold"/>
                                        <p:tgtEl>
                                          <p:spTgt spid="30"/>
                                        </p:tgtEl>
                                        <p:attrNameLst>
                                          <p:attrName>ppt_y</p:attrName>
                                        </p:attrNameLst>
                                      </p:cBhvr>
                                      <p:tavLst>
                                        <p:tav tm="0">
                                          <p:val>
                                            <p:strVal val="#ppt_y+.1"/>
                                          </p:val>
                                        </p:tav>
                                        <p:tav tm="100000">
                                          <p:val>
                                            <p:strVal val="#ppt_y"/>
                                          </p:val>
                                        </p:tav>
                                      </p:tavLst>
                                    </p:anim>
                                  </p:childTnLst>
                                </p:cTn>
                              </p:par>
                              <p:par>
                                <p:cTn id="39" presetID="1" presetClass="mediacall" presetSubtype="0" fill="hold" nodeType="withEffect">
                                  <p:stCondLst>
                                    <p:cond delay="0"/>
                                  </p:stCondLst>
                                  <p:childTnLst>
                                    <p:cmd type="call" cmd="playFrom(0.0)">
                                      <p:cBhvr>
                                        <p:cTn id="40" dur="16899" fill="hold"/>
                                        <p:tgtEl>
                                          <p:spTgt spid="3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41" repeatCount="indefinite" fill="hold" display="0">
                  <p:stCondLst>
                    <p:cond delay="indefinite"/>
                  </p:stCondLst>
                </p:cTn>
                <p:tgtEl>
                  <p:spTgt spid="31"/>
                </p:tgtEl>
              </p:cMediaNode>
            </p:video>
          </p:childTnLst>
        </p:cTn>
      </p:par>
    </p:tnLst>
    <p:bldLst>
      <p:bldP spid="24" grpId="0"/>
      <p:bldP spid="25"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FFC9BCB-BEB6-C2D6-174E-A9261653981C}"/>
              </a:ext>
            </a:extLst>
          </p:cNvPr>
          <p:cNvSpPr/>
          <p:nvPr/>
        </p:nvSpPr>
        <p:spPr>
          <a:xfrm>
            <a:off x="0" y="333947"/>
            <a:ext cx="12192000" cy="1380436"/>
          </a:xfrm>
          <a:prstGeom prst="rect">
            <a:avLst/>
          </a:prstGeom>
          <a:solidFill>
            <a:srgbClr val="FF6565"/>
          </a:solidFill>
          <a:ln>
            <a:solidFill>
              <a:srgbClr val="FF37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1A2827-811E-AF76-AC54-ACA2B21FB558}"/>
              </a:ext>
            </a:extLst>
          </p:cNvPr>
          <p:cNvSpPr>
            <a:spLocks noGrp="1"/>
          </p:cNvSpPr>
          <p:nvPr>
            <p:ph type="title"/>
          </p:nvPr>
        </p:nvSpPr>
        <p:spPr>
          <a:xfrm>
            <a:off x="838200" y="336982"/>
            <a:ext cx="10515600" cy="1325563"/>
          </a:xfrm>
        </p:spPr>
        <p:txBody>
          <a:bodyPr>
            <a:normAutofit/>
          </a:bodyPr>
          <a:lstStyle/>
          <a:p>
            <a:pPr algn="ctr"/>
            <a:r>
              <a:rPr lang="en-ZA" sz="4000" dirty="0"/>
              <a:t>What is Reinforcement Learning?</a:t>
            </a:r>
            <a:endParaRPr lang="en-US" sz="4000" dirty="0"/>
          </a:p>
        </p:txBody>
      </p:sp>
      <p:sp>
        <p:nvSpPr>
          <p:cNvPr id="10" name="Rectangle: Rounded Corners 9">
            <a:extLst>
              <a:ext uri="{FF2B5EF4-FFF2-40B4-BE49-F238E27FC236}">
                <a16:creationId xmlns:a16="http://schemas.microsoft.com/office/drawing/2014/main" id="{34BE73FF-830F-E0D1-27F2-9A618E19DC2D}"/>
              </a:ext>
            </a:extLst>
          </p:cNvPr>
          <p:cNvSpPr/>
          <p:nvPr/>
        </p:nvSpPr>
        <p:spPr>
          <a:xfrm>
            <a:off x="5098473" y="2680232"/>
            <a:ext cx="1995054" cy="748145"/>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2000" dirty="0">
                <a:solidFill>
                  <a:sysClr val="windowText" lastClr="000000"/>
                </a:solidFill>
                <a:latin typeface="Arial" panose="020B0604020202020204" pitchFamily="34" charset="0"/>
                <a:cs typeface="Arial" panose="020B0604020202020204" pitchFamily="34" charset="0"/>
              </a:rPr>
              <a:t>Environment</a:t>
            </a:r>
            <a:endParaRPr lang="en-US" dirty="0">
              <a:solidFill>
                <a:sysClr val="windowText" lastClr="000000"/>
              </a:solidFill>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CC5E2299-55BC-7B3D-1A1C-451940A58B6B}"/>
              </a:ext>
            </a:extLst>
          </p:cNvPr>
          <p:cNvSpPr/>
          <p:nvPr/>
        </p:nvSpPr>
        <p:spPr>
          <a:xfrm>
            <a:off x="5098473" y="4841542"/>
            <a:ext cx="1995054" cy="748145"/>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2000" dirty="0">
                <a:solidFill>
                  <a:sysClr val="windowText" lastClr="000000"/>
                </a:solidFill>
                <a:latin typeface="Arial" panose="020B0604020202020204" pitchFamily="34" charset="0"/>
                <a:cs typeface="Arial" panose="020B0604020202020204" pitchFamily="34" charset="0"/>
              </a:rPr>
              <a:t>Agent</a:t>
            </a:r>
            <a:endParaRPr lang="en-US" dirty="0">
              <a:solidFill>
                <a:sysClr val="windowText" lastClr="000000"/>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3D75D322-F364-9B41-6DE2-B1212F0A240F}"/>
              </a:ext>
            </a:extLst>
          </p:cNvPr>
          <p:cNvPicPr>
            <a:picLocks noChangeAspect="1"/>
          </p:cNvPicPr>
          <p:nvPr/>
        </p:nvPicPr>
        <p:blipFill>
          <a:blip r:embed="rId3"/>
          <a:stretch>
            <a:fillRect/>
          </a:stretch>
        </p:blipFill>
        <p:spPr>
          <a:xfrm>
            <a:off x="5572052" y="1909288"/>
            <a:ext cx="1047896" cy="2038635"/>
          </a:xfrm>
          <a:prstGeom prst="rect">
            <a:avLst/>
          </a:prstGeom>
          <a:ln w="38100">
            <a:solidFill>
              <a:schemeClr val="tx1"/>
            </a:solidFill>
          </a:ln>
        </p:spPr>
      </p:pic>
      <p:pic>
        <p:nvPicPr>
          <p:cNvPr id="30" name="Picture 29">
            <a:extLst>
              <a:ext uri="{FF2B5EF4-FFF2-40B4-BE49-F238E27FC236}">
                <a16:creationId xmlns:a16="http://schemas.microsoft.com/office/drawing/2014/main" id="{A8EEF174-B018-2E9A-F88F-3A9B1E9647F6}"/>
              </a:ext>
            </a:extLst>
          </p:cNvPr>
          <p:cNvPicPr>
            <a:picLocks noChangeAspect="1"/>
          </p:cNvPicPr>
          <p:nvPr/>
        </p:nvPicPr>
        <p:blipFill>
          <a:blip r:embed="rId4"/>
          <a:stretch>
            <a:fillRect/>
          </a:stretch>
        </p:blipFill>
        <p:spPr>
          <a:xfrm>
            <a:off x="3048997" y="3826805"/>
            <a:ext cx="750969" cy="553345"/>
          </a:xfrm>
          <a:prstGeom prst="rect">
            <a:avLst/>
          </a:prstGeom>
        </p:spPr>
      </p:pic>
      <p:pic>
        <p:nvPicPr>
          <p:cNvPr id="32" name="Picture 31">
            <a:extLst>
              <a:ext uri="{FF2B5EF4-FFF2-40B4-BE49-F238E27FC236}">
                <a16:creationId xmlns:a16="http://schemas.microsoft.com/office/drawing/2014/main" id="{03EAFAAB-0818-3022-D408-A9D253144FB8}"/>
              </a:ext>
            </a:extLst>
          </p:cNvPr>
          <p:cNvPicPr>
            <a:picLocks noChangeAspect="1"/>
          </p:cNvPicPr>
          <p:nvPr/>
        </p:nvPicPr>
        <p:blipFill>
          <a:blip r:embed="rId5"/>
          <a:stretch>
            <a:fillRect/>
          </a:stretch>
        </p:blipFill>
        <p:spPr>
          <a:xfrm>
            <a:off x="3946148" y="3787708"/>
            <a:ext cx="794430" cy="748597"/>
          </a:xfrm>
          <a:prstGeom prst="rect">
            <a:avLst/>
          </a:prstGeom>
        </p:spPr>
      </p:pic>
      <p:pic>
        <p:nvPicPr>
          <p:cNvPr id="34" name="Picture 33">
            <a:extLst>
              <a:ext uri="{FF2B5EF4-FFF2-40B4-BE49-F238E27FC236}">
                <a16:creationId xmlns:a16="http://schemas.microsoft.com/office/drawing/2014/main" id="{80864717-71FF-B6D4-8122-850A7E6C582B}"/>
              </a:ext>
            </a:extLst>
          </p:cNvPr>
          <p:cNvPicPr>
            <a:picLocks noChangeAspect="1"/>
          </p:cNvPicPr>
          <p:nvPr/>
        </p:nvPicPr>
        <p:blipFill>
          <a:blip r:embed="rId6"/>
          <a:stretch>
            <a:fillRect/>
          </a:stretch>
        </p:blipFill>
        <p:spPr>
          <a:xfrm>
            <a:off x="7793107" y="3766923"/>
            <a:ext cx="810566" cy="680296"/>
          </a:xfrm>
          <a:prstGeom prst="rect">
            <a:avLst/>
          </a:prstGeom>
        </p:spPr>
      </p:pic>
      <p:cxnSp>
        <p:nvCxnSpPr>
          <p:cNvPr id="36" name="Connector: Elbow 35">
            <a:extLst>
              <a:ext uri="{FF2B5EF4-FFF2-40B4-BE49-F238E27FC236}">
                <a16:creationId xmlns:a16="http://schemas.microsoft.com/office/drawing/2014/main" id="{40A5EA07-BFC9-182C-58CC-55B2AC94262F}"/>
              </a:ext>
            </a:extLst>
          </p:cNvPr>
          <p:cNvCxnSpPr>
            <a:cxnSpLocks/>
            <a:stCxn id="11" idx="3"/>
            <a:endCxn id="34" idx="2"/>
          </p:cNvCxnSpPr>
          <p:nvPr/>
        </p:nvCxnSpPr>
        <p:spPr>
          <a:xfrm flipV="1">
            <a:off x="7093527" y="4447219"/>
            <a:ext cx="1104863" cy="76839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89BB8403-A230-66AC-6EBA-D4EBED578C35}"/>
              </a:ext>
            </a:extLst>
          </p:cNvPr>
          <p:cNvCxnSpPr>
            <a:cxnSpLocks/>
            <a:stCxn id="34" idx="0"/>
            <a:endCxn id="13" idx="3"/>
          </p:cNvCxnSpPr>
          <p:nvPr/>
        </p:nvCxnSpPr>
        <p:spPr>
          <a:xfrm rot="16200000" flipV="1">
            <a:off x="6990011" y="2558544"/>
            <a:ext cx="838317" cy="157844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D8A87471-4517-970E-93BB-3B9F4BB9CF25}"/>
              </a:ext>
            </a:extLst>
          </p:cNvPr>
          <p:cNvCxnSpPr>
            <a:cxnSpLocks/>
            <a:endCxn id="32" idx="0"/>
          </p:cNvCxnSpPr>
          <p:nvPr/>
        </p:nvCxnSpPr>
        <p:spPr>
          <a:xfrm rot="10800000" flipV="1">
            <a:off x="4343364" y="3331838"/>
            <a:ext cx="1222351" cy="45586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2E19CB86-6933-84EB-A6FE-F7EFE583579D}"/>
              </a:ext>
            </a:extLst>
          </p:cNvPr>
          <p:cNvCxnSpPr>
            <a:cxnSpLocks/>
            <a:stCxn id="32" idx="2"/>
          </p:cNvCxnSpPr>
          <p:nvPr/>
        </p:nvCxnSpPr>
        <p:spPr>
          <a:xfrm rot="16200000" flipH="1">
            <a:off x="4461911" y="4417757"/>
            <a:ext cx="502418" cy="7395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62BFC43E-2AAB-7875-5197-4DCEE8E8377E}"/>
              </a:ext>
            </a:extLst>
          </p:cNvPr>
          <p:cNvCxnSpPr>
            <a:cxnSpLocks/>
            <a:endCxn id="30" idx="0"/>
          </p:cNvCxnSpPr>
          <p:nvPr/>
        </p:nvCxnSpPr>
        <p:spPr>
          <a:xfrm rot="10800000" flipV="1">
            <a:off x="3424483" y="2575791"/>
            <a:ext cx="2123689" cy="12510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6EE8C7AB-F843-7DA6-AD14-CBD7BA2BEFAE}"/>
              </a:ext>
            </a:extLst>
          </p:cNvPr>
          <p:cNvCxnSpPr>
            <a:cxnSpLocks/>
            <a:stCxn id="30" idx="2"/>
          </p:cNvCxnSpPr>
          <p:nvPr/>
        </p:nvCxnSpPr>
        <p:spPr>
          <a:xfrm rot="16200000" flipH="1">
            <a:off x="3719596" y="4085036"/>
            <a:ext cx="1059874" cy="165010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D2936066-E312-4F4A-07D1-9EA09F42EB3D}"/>
              </a:ext>
            </a:extLst>
          </p:cNvPr>
          <p:cNvSpPr txBox="1"/>
          <p:nvPr/>
        </p:nvSpPr>
        <p:spPr>
          <a:xfrm>
            <a:off x="7453272" y="5440024"/>
            <a:ext cx="939681" cy="738664"/>
          </a:xfrm>
          <a:prstGeom prst="rect">
            <a:avLst/>
          </a:prstGeom>
          <a:noFill/>
        </p:spPr>
        <p:txBody>
          <a:bodyPr wrap="none" rtlCol="0">
            <a:spAutoFit/>
          </a:bodyPr>
          <a:lstStyle/>
          <a:p>
            <a:r>
              <a:rPr lang="en-ZA" sz="2400" b="1" dirty="0"/>
              <a:t>policy</a:t>
            </a:r>
            <a:endParaRPr lang="en-ZA" b="1" dirty="0"/>
          </a:p>
          <a:p>
            <a:pPr algn="ctr"/>
            <a:r>
              <a:rPr lang="el-GR" b="1" dirty="0"/>
              <a:t>π</a:t>
            </a:r>
            <a:endParaRPr lang="en-US" b="1" dirty="0"/>
          </a:p>
        </p:txBody>
      </p:sp>
      <p:sp>
        <p:nvSpPr>
          <p:cNvPr id="64" name="TextBox 63">
            <a:extLst>
              <a:ext uri="{FF2B5EF4-FFF2-40B4-BE49-F238E27FC236}">
                <a16:creationId xmlns:a16="http://schemas.microsoft.com/office/drawing/2014/main" id="{636D0CF7-B9E4-6909-3CC0-172A77B46436}"/>
              </a:ext>
            </a:extLst>
          </p:cNvPr>
          <p:cNvSpPr txBox="1"/>
          <p:nvPr/>
        </p:nvSpPr>
        <p:spPr>
          <a:xfrm>
            <a:off x="2781578" y="5440024"/>
            <a:ext cx="2036776" cy="738664"/>
          </a:xfrm>
          <a:prstGeom prst="rect">
            <a:avLst/>
          </a:prstGeom>
          <a:noFill/>
        </p:spPr>
        <p:txBody>
          <a:bodyPr wrap="none" rtlCol="0">
            <a:spAutoFit/>
          </a:bodyPr>
          <a:lstStyle/>
          <a:p>
            <a:r>
              <a:rPr lang="en-ZA" sz="2400" b="1" dirty="0"/>
              <a:t>Value function</a:t>
            </a:r>
            <a:endParaRPr lang="en-ZA" b="1" dirty="0"/>
          </a:p>
          <a:p>
            <a:pPr algn="ctr"/>
            <a:r>
              <a:rPr lang="en-ZA" b="1" dirty="0" err="1"/>
              <a:t>V</a:t>
            </a:r>
            <a:r>
              <a:rPr lang="en-ZA" b="1" baseline="-25000" dirty="0" err="1"/>
              <a:t>f</a:t>
            </a:r>
            <a:endParaRPr lang="en-US" b="1" dirty="0"/>
          </a:p>
        </p:txBody>
      </p:sp>
      <p:sp>
        <p:nvSpPr>
          <p:cNvPr id="67" name="TextBox 66">
            <a:extLst>
              <a:ext uri="{FF2B5EF4-FFF2-40B4-BE49-F238E27FC236}">
                <a16:creationId xmlns:a16="http://schemas.microsoft.com/office/drawing/2014/main" id="{CA7DB3DB-BDDD-8295-4E15-703349EBA8B5}"/>
              </a:ext>
            </a:extLst>
          </p:cNvPr>
          <p:cNvSpPr txBox="1"/>
          <p:nvPr/>
        </p:nvSpPr>
        <p:spPr>
          <a:xfrm>
            <a:off x="6886985" y="2090068"/>
            <a:ext cx="3433376" cy="461665"/>
          </a:xfrm>
          <a:prstGeom prst="rect">
            <a:avLst/>
          </a:prstGeom>
          <a:noFill/>
        </p:spPr>
        <p:txBody>
          <a:bodyPr wrap="none" rtlCol="0">
            <a:spAutoFit/>
          </a:bodyPr>
          <a:lstStyle/>
          <a:p>
            <a:r>
              <a:rPr lang="en-ZA" sz="2400" b="1" dirty="0"/>
              <a:t>Markov Decision Process:</a:t>
            </a:r>
            <a:endParaRPr lang="en-US" sz="2400" b="1" dirty="0"/>
          </a:p>
        </p:txBody>
      </p:sp>
      <p:sp>
        <p:nvSpPr>
          <p:cNvPr id="68" name="TextBox 67">
            <a:extLst>
              <a:ext uri="{FF2B5EF4-FFF2-40B4-BE49-F238E27FC236}">
                <a16:creationId xmlns:a16="http://schemas.microsoft.com/office/drawing/2014/main" id="{40CC009E-800F-CAB2-0832-94A6553EE033}"/>
              </a:ext>
            </a:extLst>
          </p:cNvPr>
          <p:cNvSpPr txBox="1"/>
          <p:nvPr/>
        </p:nvSpPr>
        <p:spPr>
          <a:xfrm>
            <a:off x="7093527" y="2732513"/>
            <a:ext cx="2992582" cy="2308324"/>
          </a:xfrm>
          <a:prstGeom prst="rect">
            <a:avLst/>
          </a:prstGeom>
          <a:noFill/>
        </p:spPr>
        <p:txBody>
          <a:bodyPr wrap="square" rtlCol="0">
            <a:spAutoFit/>
          </a:bodyPr>
          <a:lstStyle/>
          <a:p>
            <a:pPr algn="ctr"/>
            <a:r>
              <a:rPr lang="en-ZA" sz="2400" dirty="0"/>
              <a:t>A process in which the next state can be known by only knowing the information of the previous state.</a:t>
            </a:r>
            <a:endParaRPr lang="en-US" sz="2400" dirty="0"/>
          </a:p>
        </p:txBody>
      </p:sp>
      <p:pic>
        <p:nvPicPr>
          <p:cNvPr id="5" name="Picture 4" descr="Stellenbosch University Logo - TANDem">
            <a:extLst>
              <a:ext uri="{FF2B5EF4-FFF2-40B4-BE49-F238E27FC236}">
                <a16:creationId xmlns:a16="http://schemas.microsoft.com/office/drawing/2014/main" id="{3C6DAFED-7F46-AEC9-26A3-2EAA173DF8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62429" y="5624513"/>
            <a:ext cx="3629571" cy="1233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76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300"/>
                                        <p:tgtEl>
                                          <p:spTgt spid="10"/>
                                        </p:tgtEl>
                                      </p:cBhvr>
                                    </p:animEffect>
                                    <p:anim calcmode="lin" valueType="num">
                                      <p:cBhvr>
                                        <p:cTn id="8" dur="300" fill="hold"/>
                                        <p:tgtEl>
                                          <p:spTgt spid="10"/>
                                        </p:tgtEl>
                                        <p:attrNameLst>
                                          <p:attrName>ppt_x</p:attrName>
                                        </p:attrNameLst>
                                      </p:cBhvr>
                                      <p:tavLst>
                                        <p:tav tm="0">
                                          <p:val>
                                            <p:strVal val="#ppt_x"/>
                                          </p:val>
                                        </p:tav>
                                        <p:tav tm="100000">
                                          <p:val>
                                            <p:strVal val="#ppt_x"/>
                                          </p:val>
                                        </p:tav>
                                      </p:tavLst>
                                    </p:anim>
                                    <p:anim calcmode="lin" valueType="num">
                                      <p:cBhvr>
                                        <p:cTn id="9" dur="3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300"/>
                                        <p:tgtEl>
                                          <p:spTgt spid="11"/>
                                        </p:tgtEl>
                                      </p:cBhvr>
                                    </p:animEffect>
                                    <p:anim calcmode="lin" valueType="num">
                                      <p:cBhvr>
                                        <p:cTn id="15" dur="300" fill="hold"/>
                                        <p:tgtEl>
                                          <p:spTgt spid="11"/>
                                        </p:tgtEl>
                                        <p:attrNameLst>
                                          <p:attrName>ppt_x</p:attrName>
                                        </p:attrNameLst>
                                      </p:cBhvr>
                                      <p:tavLst>
                                        <p:tav tm="0">
                                          <p:val>
                                            <p:strVal val="#ppt_x"/>
                                          </p:val>
                                        </p:tav>
                                        <p:tav tm="100000">
                                          <p:val>
                                            <p:strVal val="#ppt_x"/>
                                          </p:val>
                                        </p:tav>
                                      </p:tavLst>
                                    </p:anim>
                                    <p:anim calcmode="lin" valueType="num">
                                      <p:cBhvr>
                                        <p:cTn id="16" dur="3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xit" presetSubtype="0" fill="hold" grpId="1" nodeType="clickEffect">
                                  <p:stCondLst>
                                    <p:cond delay="0"/>
                                  </p:stCondLst>
                                  <p:childTnLst>
                                    <p:animEffect transition="out" filter="fade">
                                      <p:cBhvr>
                                        <p:cTn id="20" dur="300"/>
                                        <p:tgtEl>
                                          <p:spTgt spid="10"/>
                                        </p:tgtEl>
                                      </p:cBhvr>
                                    </p:animEffect>
                                    <p:anim calcmode="lin" valueType="num">
                                      <p:cBhvr>
                                        <p:cTn id="21" dur="300"/>
                                        <p:tgtEl>
                                          <p:spTgt spid="10"/>
                                        </p:tgtEl>
                                        <p:attrNameLst>
                                          <p:attrName>ppt_x</p:attrName>
                                        </p:attrNameLst>
                                      </p:cBhvr>
                                      <p:tavLst>
                                        <p:tav tm="0">
                                          <p:val>
                                            <p:strVal val="ppt_x"/>
                                          </p:val>
                                        </p:tav>
                                        <p:tav tm="100000">
                                          <p:val>
                                            <p:strVal val="ppt_x"/>
                                          </p:val>
                                        </p:tav>
                                      </p:tavLst>
                                    </p:anim>
                                    <p:anim calcmode="lin" valueType="num">
                                      <p:cBhvr>
                                        <p:cTn id="22" dur="300"/>
                                        <p:tgtEl>
                                          <p:spTgt spid="10"/>
                                        </p:tgtEl>
                                        <p:attrNameLst>
                                          <p:attrName>ppt_y</p:attrName>
                                        </p:attrNameLst>
                                      </p:cBhvr>
                                      <p:tavLst>
                                        <p:tav tm="0">
                                          <p:val>
                                            <p:strVal val="ppt_y"/>
                                          </p:val>
                                        </p:tav>
                                        <p:tav tm="100000">
                                          <p:val>
                                            <p:strVal val="ppt_y-.1"/>
                                          </p:val>
                                        </p:tav>
                                      </p:tavLst>
                                    </p:anim>
                                    <p:set>
                                      <p:cBhvr>
                                        <p:cTn id="23" dur="1" fill="hold">
                                          <p:stCondLst>
                                            <p:cond delay="299"/>
                                          </p:stCondLst>
                                        </p:cTn>
                                        <p:tgtEl>
                                          <p:spTgt spid="10"/>
                                        </p:tgtEl>
                                        <p:attrNameLst>
                                          <p:attrName>style.visibility</p:attrName>
                                        </p:attrNameLst>
                                      </p:cBhvr>
                                      <p:to>
                                        <p:strVal val="hidden"/>
                                      </p:to>
                                    </p:set>
                                  </p:childTnLst>
                                </p:cTn>
                              </p:par>
                              <p:par>
                                <p:cTn id="24" presetID="42"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300"/>
                                        <p:tgtEl>
                                          <p:spTgt spid="13"/>
                                        </p:tgtEl>
                                      </p:cBhvr>
                                    </p:animEffect>
                                    <p:anim calcmode="lin" valueType="num">
                                      <p:cBhvr>
                                        <p:cTn id="27" dur="300" fill="hold"/>
                                        <p:tgtEl>
                                          <p:spTgt spid="13"/>
                                        </p:tgtEl>
                                        <p:attrNameLst>
                                          <p:attrName>ppt_x</p:attrName>
                                        </p:attrNameLst>
                                      </p:cBhvr>
                                      <p:tavLst>
                                        <p:tav tm="0">
                                          <p:val>
                                            <p:strVal val="#ppt_x"/>
                                          </p:val>
                                        </p:tav>
                                        <p:tav tm="100000">
                                          <p:val>
                                            <p:strVal val="#ppt_x"/>
                                          </p:val>
                                        </p:tav>
                                      </p:tavLst>
                                    </p:anim>
                                    <p:anim calcmode="lin" valueType="num">
                                      <p:cBhvr>
                                        <p:cTn id="28" dur="3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300"/>
                                        <p:tgtEl>
                                          <p:spTgt spid="40"/>
                                        </p:tgtEl>
                                      </p:cBhvr>
                                    </p:animEffect>
                                    <p:anim calcmode="lin" valueType="num">
                                      <p:cBhvr>
                                        <p:cTn id="34" dur="300" fill="hold"/>
                                        <p:tgtEl>
                                          <p:spTgt spid="40"/>
                                        </p:tgtEl>
                                        <p:attrNameLst>
                                          <p:attrName>ppt_x</p:attrName>
                                        </p:attrNameLst>
                                      </p:cBhvr>
                                      <p:tavLst>
                                        <p:tav tm="0">
                                          <p:val>
                                            <p:strVal val="#ppt_x"/>
                                          </p:val>
                                        </p:tav>
                                        <p:tav tm="100000">
                                          <p:val>
                                            <p:strVal val="#ppt_x"/>
                                          </p:val>
                                        </p:tav>
                                      </p:tavLst>
                                    </p:anim>
                                    <p:anim calcmode="lin" valueType="num">
                                      <p:cBhvr>
                                        <p:cTn id="35" dur="300" fill="hold"/>
                                        <p:tgtEl>
                                          <p:spTgt spid="40"/>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300"/>
                                        <p:tgtEl>
                                          <p:spTgt spid="32"/>
                                        </p:tgtEl>
                                      </p:cBhvr>
                                    </p:animEffect>
                                    <p:anim calcmode="lin" valueType="num">
                                      <p:cBhvr>
                                        <p:cTn id="39" dur="300" fill="hold"/>
                                        <p:tgtEl>
                                          <p:spTgt spid="32"/>
                                        </p:tgtEl>
                                        <p:attrNameLst>
                                          <p:attrName>ppt_x</p:attrName>
                                        </p:attrNameLst>
                                      </p:cBhvr>
                                      <p:tavLst>
                                        <p:tav tm="0">
                                          <p:val>
                                            <p:strVal val="#ppt_x"/>
                                          </p:val>
                                        </p:tav>
                                        <p:tav tm="100000">
                                          <p:val>
                                            <p:strVal val="#ppt_x"/>
                                          </p:val>
                                        </p:tav>
                                      </p:tavLst>
                                    </p:anim>
                                    <p:anim calcmode="lin" valueType="num">
                                      <p:cBhvr>
                                        <p:cTn id="40" dur="300" fill="hold"/>
                                        <p:tgtEl>
                                          <p:spTgt spid="32"/>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300"/>
                                        <p:tgtEl>
                                          <p:spTgt spid="44"/>
                                        </p:tgtEl>
                                      </p:cBhvr>
                                    </p:animEffect>
                                    <p:anim calcmode="lin" valueType="num">
                                      <p:cBhvr>
                                        <p:cTn id="44" dur="300" fill="hold"/>
                                        <p:tgtEl>
                                          <p:spTgt spid="44"/>
                                        </p:tgtEl>
                                        <p:attrNameLst>
                                          <p:attrName>ppt_x</p:attrName>
                                        </p:attrNameLst>
                                      </p:cBhvr>
                                      <p:tavLst>
                                        <p:tav tm="0">
                                          <p:val>
                                            <p:strVal val="#ppt_x"/>
                                          </p:val>
                                        </p:tav>
                                        <p:tav tm="100000">
                                          <p:val>
                                            <p:strVal val="#ppt_x"/>
                                          </p:val>
                                        </p:tav>
                                      </p:tavLst>
                                    </p:anim>
                                    <p:anim calcmode="lin" valueType="num">
                                      <p:cBhvr>
                                        <p:cTn id="45" dur="3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300"/>
                                        <p:tgtEl>
                                          <p:spTgt spid="36"/>
                                        </p:tgtEl>
                                      </p:cBhvr>
                                    </p:animEffect>
                                    <p:anim calcmode="lin" valueType="num">
                                      <p:cBhvr>
                                        <p:cTn id="51" dur="300" fill="hold"/>
                                        <p:tgtEl>
                                          <p:spTgt spid="36"/>
                                        </p:tgtEl>
                                        <p:attrNameLst>
                                          <p:attrName>ppt_x</p:attrName>
                                        </p:attrNameLst>
                                      </p:cBhvr>
                                      <p:tavLst>
                                        <p:tav tm="0">
                                          <p:val>
                                            <p:strVal val="#ppt_x"/>
                                          </p:val>
                                        </p:tav>
                                        <p:tav tm="100000">
                                          <p:val>
                                            <p:strVal val="#ppt_x"/>
                                          </p:val>
                                        </p:tav>
                                      </p:tavLst>
                                    </p:anim>
                                    <p:anim calcmode="lin" valueType="num">
                                      <p:cBhvr>
                                        <p:cTn id="52" dur="300" fill="hold"/>
                                        <p:tgtEl>
                                          <p:spTgt spid="36"/>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300"/>
                                        <p:tgtEl>
                                          <p:spTgt spid="34"/>
                                        </p:tgtEl>
                                      </p:cBhvr>
                                    </p:animEffect>
                                    <p:anim calcmode="lin" valueType="num">
                                      <p:cBhvr>
                                        <p:cTn id="56" dur="300" fill="hold"/>
                                        <p:tgtEl>
                                          <p:spTgt spid="34"/>
                                        </p:tgtEl>
                                        <p:attrNameLst>
                                          <p:attrName>ppt_x</p:attrName>
                                        </p:attrNameLst>
                                      </p:cBhvr>
                                      <p:tavLst>
                                        <p:tav tm="0">
                                          <p:val>
                                            <p:strVal val="#ppt_x"/>
                                          </p:val>
                                        </p:tav>
                                        <p:tav tm="100000">
                                          <p:val>
                                            <p:strVal val="#ppt_x"/>
                                          </p:val>
                                        </p:tav>
                                      </p:tavLst>
                                    </p:anim>
                                    <p:anim calcmode="lin" valueType="num">
                                      <p:cBhvr>
                                        <p:cTn id="57" dur="300" fill="hold"/>
                                        <p:tgtEl>
                                          <p:spTgt spid="34"/>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300"/>
                                        <p:tgtEl>
                                          <p:spTgt spid="38"/>
                                        </p:tgtEl>
                                      </p:cBhvr>
                                    </p:animEffect>
                                    <p:anim calcmode="lin" valueType="num">
                                      <p:cBhvr>
                                        <p:cTn id="61" dur="300" fill="hold"/>
                                        <p:tgtEl>
                                          <p:spTgt spid="38"/>
                                        </p:tgtEl>
                                        <p:attrNameLst>
                                          <p:attrName>ppt_x</p:attrName>
                                        </p:attrNameLst>
                                      </p:cBhvr>
                                      <p:tavLst>
                                        <p:tav tm="0">
                                          <p:val>
                                            <p:strVal val="#ppt_x"/>
                                          </p:val>
                                        </p:tav>
                                        <p:tav tm="100000">
                                          <p:val>
                                            <p:strVal val="#ppt_x"/>
                                          </p:val>
                                        </p:tav>
                                      </p:tavLst>
                                    </p:anim>
                                    <p:anim calcmode="lin" valueType="num">
                                      <p:cBhvr>
                                        <p:cTn id="62" dur="3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300"/>
                                        <p:tgtEl>
                                          <p:spTgt spid="47"/>
                                        </p:tgtEl>
                                      </p:cBhvr>
                                    </p:animEffect>
                                    <p:anim calcmode="lin" valueType="num">
                                      <p:cBhvr>
                                        <p:cTn id="68" dur="300" fill="hold"/>
                                        <p:tgtEl>
                                          <p:spTgt spid="47"/>
                                        </p:tgtEl>
                                        <p:attrNameLst>
                                          <p:attrName>ppt_x</p:attrName>
                                        </p:attrNameLst>
                                      </p:cBhvr>
                                      <p:tavLst>
                                        <p:tav tm="0">
                                          <p:val>
                                            <p:strVal val="#ppt_x"/>
                                          </p:val>
                                        </p:tav>
                                        <p:tav tm="100000">
                                          <p:val>
                                            <p:strVal val="#ppt_x"/>
                                          </p:val>
                                        </p:tav>
                                      </p:tavLst>
                                    </p:anim>
                                    <p:anim calcmode="lin" valueType="num">
                                      <p:cBhvr>
                                        <p:cTn id="69" dur="300" fill="hold"/>
                                        <p:tgtEl>
                                          <p:spTgt spid="47"/>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300"/>
                                        <p:tgtEl>
                                          <p:spTgt spid="30"/>
                                        </p:tgtEl>
                                      </p:cBhvr>
                                    </p:animEffect>
                                    <p:anim calcmode="lin" valueType="num">
                                      <p:cBhvr>
                                        <p:cTn id="73" dur="300" fill="hold"/>
                                        <p:tgtEl>
                                          <p:spTgt spid="30"/>
                                        </p:tgtEl>
                                        <p:attrNameLst>
                                          <p:attrName>ppt_x</p:attrName>
                                        </p:attrNameLst>
                                      </p:cBhvr>
                                      <p:tavLst>
                                        <p:tav tm="0">
                                          <p:val>
                                            <p:strVal val="#ppt_x"/>
                                          </p:val>
                                        </p:tav>
                                        <p:tav tm="100000">
                                          <p:val>
                                            <p:strVal val="#ppt_x"/>
                                          </p:val>
                                        </p:tav>
                                      </p:tavLst>
                                    </p:anim>
                                    <p:anim calcmode="lin" valueType="num">
                                      <p:cBhvr>
                                        <p:cTn id="74" dur="300" fill="hold"/>
                                        <p:tgtEl>
                                          <p:spTgt spid="30"/>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fade">
                                      <p:cBhvr>
                                        <p:cTn id="77" dur="300"/>
                                        <p:tgtEl>
                                          <p:spTgt spid="50"/>
                                        </p:tgtEl>
                                      </p:cBhvr>
                                    </p:animEffect>
                                    <p:anim calcmode="lin" valueType="num">
                                      <p:cBhvr>
                                        <p:cTn id="78" dur="300" fill="hold"/>
                                        <p:tgtEl>
                                          <p:spTgt spid="50"/>
                                        </p:tgtEl>
                                        <p:attrNameLst>
                                          <p:attrName>ppt_x</p:attrName>
                                        </p:attrNameLst>
                                      </p:cBhvr>
                                      <p:tavLst>
                                        <p:tav tm="0">
                                          <p:val>
                                            <p:strVal val="#ppt_x"/>
                                          </p:val>
                                        </p:tav>
                                        <p:tav tm="100000">
                                          <p:val>
                                            <p:strVal val="#ppt_x"/>
                                          </p:val>
                                        </p:tav>
                                      </p:tavLst>
                                    </p:anim>
                                    <p:anim calcmode="lin" valueType="num">
                                      <p:cBhvr>
                                        <p:cTn id="79" dur="3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fade">
                                      <p:cBhvr>
                                        <p:cTn id="84" dur="300"/>
                                        <p:tgtEl>
                                          <p:spTgt spid="63"/>
                                        </p:tgtEl>
                                      </p:cBhvr>
                                    </p:animEffect>
                                    <p:anim calcmode="lin" valueType="num">
                                      <p:cBhvr>
                                        <p:cTn id="85" dur="300" fill="hold"/>
                                        <p:tgtEl>
                                          <p:spTgt spid="63"/>
                                        </p:tgtEl>
                                        <p:attrNameLst>
                                          <p:attrName>ppt_x</p:attrName>
                                        </p:attrNameLst>
                                      </p:cBhvr>
                                      <p:tavLst>
                                        <p:tav tm="0">
                                          <p:val>
                                            <p:strVal val="#ppt_x"/>
                                          </p:val>
                                        </p:tav>
                                        <p:tav tm="100000">
                                          <p:val>
                                            <p:strVal val="#ppt_x"/>
                                          </p:val>
                                        </p:tav>
                                      </p:tavLst>
                                    </p:anim>
                                    <p:anim calcmode="lin" valueType="num">
                                      <p:cBhvr>
                                        <p:cTn id="86" dur="3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fade">
                                      <p:cBhvr>
                                        <p:cTn id="91" dur="300"/>
                                        <p:tgtEl>
                                          <p:spTgt spid="64"/>
                                        </p:tgtEl>
                                      </p:cBhvr>
                                    </p:animEffect>
                                    <p:anim calcmode="lin" valueType="num">
                                      <p:cBhvr>
                                        <p:cTn id="92" dur="300" fill="hold"/>
                                        <p:tgtEl>
                                          <p:spTgt spid="64"/>
                                        </p:tgtEl>
                                        <p:attrNameLst>
                                          <p:attrName>ppt_x</p:attrName>
                                        </p:attrNameLst>
                                      </p:cBhvr>
                                      <p:tavLst>
                                        <p:tav tm="0">
                                          <p:val>
                                            <p:strVal val="#ppt_x"/>
                                          </p:val>
                                        </p:tav>
                                        <p:tav tm="100000">
                                          <p:val>
                                            <p:strVal val="#ppt_x"/>
                                          </p:val>
                                        </p:tav>
                                      </p:tavLst>
                                    </p:anim>
                                    <p:anim calcmode="lin" valueType="num">
                                      <p:cBhvr>
                                        <p:cTn id="93" dur="3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35" presetClass="path" presetSubtype="0" accel="50000" decel="50000" fill="hold" grpId="2" nodeType="clickEffect">
                                  <p:stCondLst>
                                    <p:cond delay="0"/>
                                  </p:stCondLst>
                                  <p:childTnLst>
                                    <p:animMotion origin="layout" path="M 0 -3.7037E-7 L -0.25 -3.7037E-7 " pathEditMode="relative" rAng="0" ptsTypes="AA">
                                      <p:cBhvr>
                                        <p:cTn id="97" dur="1000" fill="hold"/>
                                        <p:tgtEl>
                                          <p:spTgt spid="10"/>
                                        </p:tgtEl>
                                        <p:attrNameLst>
                                          <p:attrName>ppt_x</p:attrName>
                                          <p:attrName>ppt_y</p:attrName>
                                        </p:attrNameLst>
                                      </p:cBhvr>
                                      <p:rCtr x="-12500" y="0"/>
                                    </p:animMotion>
                                  </p:childTnLst>
                                </p:cTn>
                              </p:par>
                              <p:par>
                                <p:cTn id="98" presetID="35" presetClass="path" presetSubtype="0" accel="50000" decel="50000" fill="hold" grpId="1" nodeType="withEffect">
                                  <p:stCondLst>
                                    <p:cond delay="0"/>
                                  </p:stCondLst>
                                  <p:childTnLst>
                                    <p:animMotion origin="layout" path="M 0 3.33333E-6 L -0.25 3.33333E-6 " pathEditMode="relative" rAng="0" ptsTypes="AA">
                                      <p:cBhvr>
                                        <p:cTn id="99" dur="1000" fill="hold"/>
                                        <p:tgtEl>
                                          <p:spTgt spid="11"/>
                                        </p:tgtEl>
                                        <p:attrNameLst>
                                          <p:attrName>ppt_x</p:attrName>
                                          <p:attrName>ppt_y</p:attrName>
                                        </p:attrNameLst>
                                      </p:cBhvr>
                                      <p:rCtr x="-12500" y="0"/>
                                    </p:animMotion>
                                  </p:childTnLst>
                                </p:cTn>
                              </p:par>
                              <p:par>
                                <p:cTn id="100" presetID="35" presetClass="path" presetSubtype="0" accel="50000" decel="50000" fill="hold" nodeType="withEffect">
                                  <p:stCondLst>
                                    <p:cond delay="0"/>
                                  </p:stCondLst>
                                  <p:childTnLst>
                                    <p:animMotion origin="layout" path="M 0 -3.33333E-6 L -0.25 -3.33333E-6 " pathEditMode="relative" rAng="0" ptsTypes="AA">
                                      <p:cBhvr>
                                        <p:cTn id="101" dur="1000" fill="hold"/>
                                        <p:tgtEl>
                                          <p:spTgt spid="13"/>
                                        </p:tgtEl>
                                        <p:attrNameLst>
                                          <p:attrName>ppt_x</p:attrName>
                                          <p:attrName>ppt_y</p:attrName>
                                        </p:attrNameLst>
                                      </p:cBhvr>
                                      <p:rCtr x="-12500" y="0"/>
                                    </p:animMotion>
                                  </p:childTnLst>
                                </p:cTn>
                              </p:par>
                              <p:par>
                                <p:cTn id="102" presetID="35" presetClass="path" presetSubtype="0" accel="50000" decel="50000" fill="hold" nodeType="withEffect">
                                  <p:stCondLst>
                                    <p:cond delay="0"/>
                                  </p:stCondLst>
                                  <p:childTnLst>
                                    <p:animMotion origin="layout" path="M -2.08333E-7 -1.48148E-6 L -0.25 -1.48148E-6 " pathEditMode="relative" rAng="0" ptsTypes="AA">
                                      <p:cBhvr>
                                        <p:cTn id="103" dur="1000" fill="hold"/>
                                        <p:tgtEl>
                                          <p:spTgt spid="40"/>
                                        </p:tgtEl>
                                        <p:attrNameLst>
                                          <p:attrName>ppt_x</p:attrName>
                                          <p:attrName>ppt_y</p:attrName>
                                        </p:attrNameLst>
                                      </p:cBhvr>
                                      <p:rCtr x="-12500" y="0"/>
                                    </p:animMotion>
                                  </p:childTnLst>
                                </p:cTn>
                              </p:par>
                              <p:par>
                                <p:cTn id="104" presetID="35" presetClass="path" presetSubtype="0" accel="50000" decel="50000" fill="hold" nodeType="withEffect">
                                  <p:stCondLst>
                                    <p:cond delay="0"/>
                                  </p:stCondLst>
                                  <p:childTnLst>
                                    <p:animMotion origin="layout" path="M 0 -4.44444E-6 L -0.25 -4.44444E-6 " pathEditMode="relative" rAng="0" ptsTypes="AA">
                                      <p:cBhvr>
                                        <p:cTn id="105" dur="1000" fill="hold"/>
                                        <p:tgtEl>
                                          <p:spTgt spid="32"/>
                                        </p:tgtEl>
                                        <p:attrNameLst>
                                          <p:attrName>ppt_x</p:attrName>
                                          <p:attrName>ppt_y</p:attrName>
                                        </p:attrNameLst>
                                      </p:cBhvr>
                                      <p:rCtr x="-12500" y="0"/>
                                    </p:animMotion>
                                  </p:childTnLst>
                                </p:cTn>
                              </p:par>
                              <p:par>
                                <p:cTn id="106" presetID="35" presetClass="path" presetSubtype="0" accel="50000" decel="50000" fill="hold" nodeType="withEffect">
                                  <p:stCondLst>
                                    <p:cond delay="0"/>
                                  </p:stCondLst>
                                  <p:childTnLst>
                                    <p:animMotion origin="layout" path="M 1.45833E-6 1.85185E-6 L -0.25 1.85185E-6 " pathEditMode="relative" rAng="0" ptsTypes="AA">
                                      <p:cBhvr>
                                        <p:cTn id="107" dur="1000" fill="hold"/>
                                        <p:tgtEl>
                                          <p:spTgt spid="44"/>
                                        </p:tgtEl>
                                        <p:attrNameLst>
                                          <p:attrName>ppt_x</p:attrName>
                                          <p:attrName>ppt_y</p:attrName>
                                        </p:attrNameLst>
                                      </p:cBhvr>
                                      <p:rCtr x="-12500" y="0"/>
                                    </p:animMotion>
                                  </p:childTnLst>
                                </p:cTn>
                              </p:par>
                              <p:par>
                                <p:cTn id="108" presetID="35" presetClass="path" presetSubtype="0" accel="50000" decel="50000" fill="hold" nodeType="withEffect">
                                  <p:stCondLst>
                                    <p:cond delay="0"/>
                                  </p:stCondLst>
                                  <p:childTnLst>
                                    <p:animMotion origin="layout" path="M -3.33333E-6 1.85185E-6 L -0.25 1.85185E-6 " pathEditMode="relative" rAng="0" ptsTypes="AA">
                                      <p:cBhvr>
                                        <p:cTn id="109" dur="1000" fill="hold"/>
                                        <p:tgtEl>
                                          <p:spTgt spid="36"/>
                                        </p:tgtEl>
                                        <p:attrNameLst>
                                          <p:attrName>ppt_x</p:attrName>
                                          <p:attrName>ppt_y</p:attrName>
                                        </p:attrNameLst>
                                      </p:cBhvr>
                                      <p:rCtr x="-12500" y="0"/>
                                    </p:animMotion>
                                  </p:childTnLst>
                                </p:cTn>
                              </p:par>
                              <p:par>
                                <p:cTn id="110" presetID="35" presetClass="path" presetSubtype="0" accel="50000" decel="50000" fill="hold" nodeType="withEffect">
                                  <p:stCondLst>
                                    <p:cond delay="0"/>
                                  </p:stCondLst>
                                  <p:childTnLst>
                                    <p:animMotion origin="layout" path="M 4.16667E-6 -2.59259E-6 L -0.25 -2.59259E-6 " pathEditMode="relative" rAng="0" ptsTypes="AA">
                                      <p:cBhvr>
                                        <p:cTn id="111" dur="1000" fill="hold"/>
                                        <p:tgtEl>
                                          <p:spTgt spid="34"/>
                                        </p:tgtEl>
                                        <p:attrNameLst>
                                          <p:attrName>ppt_x</p:attrName>
                                          <p:attrName>ppt_y</p:attrName>
                                        </p:attrNameLst>
                                      </p:cBhvr>
                                      <p:rCtr x="-12500" y="0"/>
                                    </p:animMotion>
                                  </p:childTnLst>
                                </p:cTn>
                              </p:par>
                              <p:par>
                                <p:cTn id="112" presetID="35" presetClass="path" presetSubtype="0" accel="50000" decel="50000" fill="hold" nodeType="withEffect">
                                  <p:stCondLst>
                                    <p:cond delay="0"/>
                                  </p:stCondLst>
                                  <p:childTnLst>
                                    <p:animMotion origin="layout" path="M -2.29167E-6 -4.44444E-6 L -0.25 -4.44444E-6 " pathEditMode="relative" rAng="0" ptsTypes="AA">
                                      <p:cBhvr>
                                        <p:cTn id="113" dur="1000" fill="hold"/>
                                        <p:tgtEl>
                                          <p:spTgt spid="38"/>
                                        </p:tgtEl>
                                        <p:attrNameLst>
                                          <p:attrName>ppt_x</p:attrName>
                                          <p:attrName>ppt_y</p:attrName>
                                        </p:attrNameLst>
                                      </p:cBhvr>
                                      <p:rCtr x="-12500" y="0"/>
                                    </p:animMotion>
                                  </p:childTnLst>
                                </p:cTn>
                              </p:par>
                              <p:par>
                                <p:cTn id="114" presetID="35" presetClass="path" presetSubtype="0" accel="50000" decel="50000" fill="hold" nodeType="withEffect">
                                  <p:stCondLst>
                                    <p:cond delay="0"/>
                                  </p:stCondLst>
                                  <p:childTnLst>
                                    <p:animMotion origin="layout" path="M 1.25E-6 1.85185E-6 L -0.25 1.85185E-6 " pathEditMode="relative" rAng="0" ptsTypes="AA">
                                      <p:cBhvr>
                                        <p:cTn id="115" dur="1000" fill="hold"/>
                                        <p:tgtEl>
                                          <p:spTgt spid="47"/>
                                        </p:tgtEl>
                                        <p:attrNameLst>
                                          <p:attrName>ppt_x</p:attrName>
                                          <p:attrName>ppt_y</p:attrName>
                                        </p:attrNameLst>
                                      </p:cBhvr>
                                      <p:rCtr x="-12500" y="0"/>
                                    </p:animMotion>
                                  </p:childTnLst>
                                </p:cTn>
                              </p:par>
                              <p:par>
                                <p:cTn id="116" presetID="35" presetClass="path" presetSubtype="0" accel="50000" decel="50000" fill="hold" nodeType="withEffect">
                                  <p:stCondLst>
                                    <p:cond delay="0"/>
                                  </p:stCondLst>
                                  <p:childTnLst>
                                    <p:animMotion origin="layout" path="M 6.25E-7 3.7037E-7 L -0.25 3.7037E-7 " pathEditMode="relative" rAng="0" ptsTypes="AA">
                                      <p:cBhvr>
                                        <p:cTn id="117" dur="1000" fill="hold"/>
                                        <p:tgtEl>
                                          <p:spTgt spid="30"/>
                                        </p:tgtEl>
                                        <p:attrNameLst>
                                          <p:attrName>ppt_x</p:attrName>
                                          <p:attrName>ppt_y</p:attrName>
                                        </p:attrNameLst>
                                      </p:cBhvr>
                                      <p:rCtr x="-12500" y="0"/>
                                    </p:animMotion>
                                  </p:childTnLst>
                                </p:cTn>
                              </p:par>
                              <p:par>
                                <p:cTn id="118" presetID="35" presetClass="path" presetSubtype="0" accel="50000" decel="50000" fill="hold" nodeType="withEffect">
                                  <p:stCondLst>
                                    <p:cond delay="0"/>
                                  </p:stCondLst>
                                  <p:childTnLst>
                                    <p:animMotion origin="layout" path="M 2.29167E-6 -2.22222E-6 L -0.25 -2.22222E-6 " pathEditMode="relative" rAng="0" ptsTypes="AA">
                                      <p:cBhvr>
                                        <p:cTn id="119" dur="1000" fill="hold"/>
                                        <p:tgtEl>
                                          <p:spTgt spid="50"/>
                                        </p:tgtEl>
                                        <p:attrNameLst>
                                          <p:attrName>ppt_x</p:attrName>
                                          <p:attrName>ppt_y</p:attrName>
                                        </p:attrNameLst>
                                      </p:cBhvr>
                                      <p:rCtr x="-12500" y="0"/>
                                    </p:animMotion>
                                  </p:childTnLst>
                                </p:cTn>
                              </p:par>
                              <p:par>
                                <p:cTn id="120" presetID="35" presetClass="path" presetSubtype="0" accel="50000" decel="50000" fill="hold" grpId="1" nodeType="withEffect">
                                  <p:stCondLst>
                                    <p:cond delay="0"/>
                                  </p:stCondLst>
                                  <p:childTnLst>
                                    <p:animMotion origin="layout" path="M 2.08333E-7 -7.40741E-7 L -0.25 -7.40741E-7 " pathEditMode="relative" rAng="0" ptsTypes="AA">
                                      <p:cBhvr>
                                        <p:cTn id="121" dur="1000" fill="hold"/>
                                        <p:tgtEl>
                                          <p:spTgt spid="63"/>
                                        </p:tgtEl>
                                        <p:attrNameLst>
                                          <p:attrName>ppt_x</p:attrName>
                                          <p:attrName>ppt_y</p:attrName>
                                        </p:attrNameLst>
                                      </p:cBhvr>
                                      <p:rCtr x="-12500" y="0"/>
                                    </p:animMotion>
                                  </p:childTnLst>
                                </p:cTn>
                              </p:par>
                              <p:par>
                                <p:cTn id="122" presetID="35" presetClass="path" presetSubtype="0" accel="50000" decel="50000" fill="hold" grpId="1" nodeType="withEffect">
                                  <p:stCondLst>
                                    <p:cond delay="0"/>
                                  </p:stCondLst>
                                  <p:childTnLst>
                                    <p:animMotion origin="layout" path="M 1.45833E-6 -7.40741E-7 L -0.22409 0.00463 " pathEditMode="relative" rAng="0" ptsTypes="AA">
                                      <p:cBhvr>
                                        <p:cTn id="123" dur="1000" fill="hold"/>
                                        <p:tgtEl>
                                          <p:spTgt spid="64"/>
                                        </p:tgtEl>
                                        <p:attrNameLst>
                                          <p:attrName>ppt_x</p:attrName>
                                          <p:attrName>ppt_y</p:attrName>
                                        </p:attrNameLst>
                                      </p:cBhvr>
                                      <p:rCtr x="-11211" y="231"/>
                                    </p:animMotion>
                                  </p:childTnLst>
                                </p:cTn>
                              </p:par>
                              <p:par>
                                <p:cTn id="124" presetID="42" presetClass="entr" presetSubtype="0" fill="hold" grpId="0" nodeType="withEffect">
                                  <p:stCondLst>
                                    <p:cond delay="0"/>
                                  </p:stCondLst>
                                  <p:childTnLst>
                                    <p:set>
                                      <p:cBhvr>
                                        <p:cTn id="125" dur="1" fill="hold">
                                          <p:stCondLst>
                                            <p:cond delay="0"/>
                                          </p:stCondLst>
                                        </p:cTn>
                                        <p:tgtEl>
                                          <p:spTgt spid="67"/>
                                        </p:tgtEl>
                                        <p:attrNameLst>
                                          <p:attrName>style.visibility</p:attrName>
                                        </p:attrNameLst>
                                      </p:cBhvr>
                                      <p:to>
                                        <p:strVal val="visible"/>
                                      </p:to>
                                    </p:set>
                                    <p:animEffect transition="in" filter="fade">
                                      <p:cBhvr>
                                        <p:cTn id="126" dur="500"/>
                                        <p:tgtEl>
                                          <p:spTgt spid="67"/>
                                        </p:tgtEl>
                                      </p:cBhvr>
                                    </p:animEffect>
                                    <p:anim calcmode="lin" valueType="num">
                                      <p:cBhvr>
                                        <p:cTn id="127" dur="500" fill="hold"/>
                                        <p:tgtEl>
                                          <p:spTgt spid="67"/>
                                        </p:tgtEl>
                                        <p:attrNameLst>
                                          <p:attrName>ppt_x</p:attrName>
                                        </p:attrNameLst>
                                      </p:cBhvr>
                                      <p:tavLst>
                                        <p:tav tm="0">
                                          <p:val>
                                            <p:strVal val="#ppt_x"/>
                                          </p:val>
                                        </p:tav>
                                        <p:tav tm="100000">
                                          <p:val>
                                            <p:strVal val="#ppt_x"/>
                                          </p:val>
                                        </p:tav>
                                      </p:tavLst>
                                    </p:anim>
                                    <p:anim calcmode="lin" valueType="num">
                                      <p:cBhvr>
                                        <p:cTn id="128" dur="5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68"/>
                                        </p:tgtEl>
                                        <p:attrNameLst>
                                          <p:attrName>style.visibility</p:attrName>
                                        </p:attrNameLst>
                                      </p:cBhvr>
                                      <p:to>
                                        <p:strVal val="visible"/>
                                      </p:to>
                                    </p:set>
                                    <p:animEffect transition="in" filter="fade">
                                      <p:cBhvr>
                                        <p:cTn id="133" dur="500"/>
                                        <p:tgtEl>
                                          <p:spTgt spid="68"/>
                                        </p:tgtEl>
                                      </p:cBhvr>
                                    </p:animEffect>
                                    <p:anim calcmode="lin" valueType="num">
                                      <p:cBhvr>
                                        <p:cTn id="134" dur="500" fill="hold"/>
                                        <p:tgtEl>
                                          <p:spTgt spid="68"/>
                                        </p:tgtEl>
                                        <p:attrNameLst>
                                          <p:attrName>ppt_x</p:attrName>
                                        </p:attrNameLst>
                                      </p:cBhvr>
                                      <p:tavLst>
                                        <p:tav tm="0">
                                          <p:val>
                                            <p:strVal val="#ppt_x"/>
                                          </p:val>
                                        </p:tav>
                                        <p:tav tm="100000">
                                          <p:val>
                                            <p:strVal val="#ppt_x"/>
                                          </p:val>
                                        </p:tav>
                                      </p:tavLst>
                                    </p:anim>
                                    <p:anim calcmode="lin" valueType="num">
                                      <p:cBhvr>
                                        <p:cTn id="135" dur="5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63" grpId="0"/>
      <p:bldP spid="63" grpId="1"/>
      <p:bldP spid="64" grpId="0"/>
      <p:bldP spid="64" grpId="1"/>
      <p:bldP spid="67" grpId="0"/>
      <p:bldP spid="6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BBB613-8E9E-7B44-AFFF-C0C8613D8070}"/>
              </a:ext>
            </a:extLst>
          </p:cNvPr>
          <p:cNvSpPr/>
          <p:nvPr/>
        </p:nvSpPr>
        <p:spPr>
          <a:xfrm>
            <a:off x="0" y="333947"/>
            <a:ext cx="12192000" cy="1380436"/>
          </a:xfrm>
          <a:prstGeom prst="rect">
            <a:avLst/>
          </a:prstGeom>
          <a:solidFill>
            <a:srgbClr val="FF6565"/>
          </a:solidFill>
          <a:ln>
            <a:solidFill>
              <a:srgbClr val="FF37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37992-31E8-2E7F-278D-F865ED844B9F}"/>
              </a:ext>
            </a:extLst>
          </p:cNvPr>
          <p:cNvSpPr>
            <a:spLocks noGrp="1"/>
          </p:cNvSpPr>
          <p:nvPr>
            <p:ph type="title"/>
          </p:nvPr>
        </p:nvSpPr>
        <p:spPr/>
        <p:txBody>
          <a:bodyPr>
            <a:normAutofit/>
          </a:bodyPr>
          <a:lstStyle/>
          <a:p>
            <a:pPr algn="ctr"/>
            <a:r>
              <a:rPr lang="en-ZA" sz="4000" dirty="0"/>
              <a:t>Reinforcement Learning Basics - Policy</a:t>
            </a:r>
            <a:endParaRPr lang="en-US" sz="40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CC1FABE-D2F0-E34D-78D6-268F2AC8C483}"/>
                  </a:ext>
                </a:extLst>
              </p:cNvPr>
              <p:cNvSpPr txBox="1"/>
              <p:nvPr/>
            </p:nvSpPr>
            <p:spPr>
              <a:xfrm>
                <a:off x="3896869" y="3163378"/>
                <a:ext cx="43982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𝜋</m:t>
                          </m:r>
                        </m:e>
                        <m:sub>
                          <m:r>
                            <a:rPr lang="en-ZA" sz="2800" b="0" i="1" smtClean="0">
                              <a:latin typeface="Cambria Math" panose="02040503050406030204" pitchFamily="18" charset="0"/>
                            </a:rPr>
                            <m:t>𝜃</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𝑆</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r>
                        <a:rPr lang="en-ZA" sz="2800" b="0" i="1" smtClean="0">
                          <a:latin typeface="Cambria Math" panose="02040503050406030204" pitchFamily="18" charset="0"/>
                        </a:rPr>
                        <m:t>𝑃</m:t>
                      </m:r>
                      <m:d>
                        <m:dPr>
                          <m:begChr m:val="["/>
                          <m:endChr m:val="|"/>
                          <m:ctrlPr>
                            <a:rPr lang="en-ZA" sz="2800" b="0" i="1" smtClean="0">
                              <a:latin typeface="Cambria Math" panose="02040503050406030204" pitchFamily="18" charset="0"/>
                            </a:rPr>
                          </m:ctrlPr>
                        </m:dPr>
                        <m:e>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𝐴</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r>
                            <a:rPr lang="en-ZA" sz="2800" b="0" i="1" smtClean="0">
                              <a:latin typeface="Cambria Math" panose="02040503050406030204" pitchFamily="18" charset="0"/>
                            </a:rPr>
                            <m:t>𝑎</m:t>
                          </m:r>
                          <m:r>
                            <a:rPr lang="en-ZA" sz="2800" b="0" i="1" smtClean="0">
                              <a:latin typeface="Cambria Math" panose="02040503050406030204" pitchFamily="18" charset="0"/>
                            </a:rPr>
                            <m:t> </m:t>
                          </m:r>
                        </m:e>
                      </m:d>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𝑆</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r>
                        <a:rPr lang="en-ZA" sz="2800" b="0" i="1" smtClean="0">
                          <a:latin typeface="Cambria Math" panose="02040503050406030204" pitchFamily="18" charset="0"/>
                        </a:rPr>
                        <m:t>𝑠</m:t>
                      </m:r>
                      <m:r>
                        <a:rPr lang="en-ZA" sz="2800" b="0" i="1" smtClean="0">
                          <a:latin typeface="Cambria Math" panose="02040503050406030204" pitchFamily="18" charset="0"/>
                        </a:rPr>
                        <m:t>]</m:t>
                      </m:r>
                    </m:oMath>
                  </m:oMathPara>
                </a14:m>
                <a:endParaRPr lang="en-US" sz="2800" dirty="0"/>
              </a:p>
            </p:txBody>
          </p:sp>
        </mc:Choice>
        <mc:Fallback xmlns="">
          <p:sp>
            <p:nvSpPr>
              <p:cNvPr id="15" name="TextBox 14">
                <a:extLst>
                  <a:ext uri="{FF2B5EF4-FFF2-40B4-BE49-F238E27FC236}">
                    <a16:creationId xmlns:a16="http://schemas.microsoft.com/office/drawing/2014/main" id="{9CC1FABE-D2F0-E34D-78D6-268F2AC8C483}"/>
                  </a:ext>
                </a:extLst>
              </p:cNvPr>
              <p:cNvSpPr txBox="1">
                <a:spLocks noRot="1" noChangeAspect="1" noMove="1" noResize="1" noEditPoints="1" noAdjustHandles="1" noChangeArrowheads="1" noChangeShapeType="1" noTextEdit="1"/>
              </p:cNvSpPr>
              <p:nvPr/>
            </p:nvSpPr>
            <p:spPr>
              <a:xfrm>
                <a:off x="3896869" y="3163378"/>
                <a:ext cx="4398255" cy="430887"/>
              </a:xfrm>
              <a:prstGeom prst="rect">
                <a:avLst/>
              </a:prstGeom>
              <a:blipFill>
                <a:blip r:embed="rId3"/>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B9CACF5D-556F-3649-7E9D-35F9498D016D}"/>
              </a:ext>
            </a:extLst>
          </p:cNvPr>
          <p:cNvSpPr txBox="1"/>
          <p:nvPr/>
        </p:nvSpPr>
        <p:spPr>
          <a:xfrm>
            <a:off x="1547502" y="1631921"/>
            <a:ext cx="9096991" cy="1384995"/>
          </a:xfrm>
          <a:prstGeom prst="rect">
            <a:avLst/>
          </a:prstGeom>
          <a:noFill/>
        </p:spPr>
        <p:txBody>
          <a:bodyPr wrap="square" rtlCol="0">
            <a:spAutoFit/>
          </a:bodyPr>
          <a:lstStyle/>
          <a:p>
            <a:pPr algn="ctr"/>
            <a:r>
              <a:rPr lang="en-ZA" sz="2800" dirty="0"/>
              <a:t>Mapping of the input environment observation to a probability distribution of the available actions that can be taken</a:t>
            </a:r>
            <a:endParaRPr lang="en-US" sz="2800" dirty="0"/>
          </a:p>
        </p:txBody>
      </p:sp>
      <p:pic>
        <p:nvPicPr>
          <p:cNvPr id="20" name="Picture 2" descr="Neural Networks — the Basics. What if we used 100% of the brain? Or… | by  Yaman Habip | Analytics Vidhya | Medium">
            <a:extLst>
              <a:ext uri="{FF2B5EF4-FFF2-40B4-BE49-F238E27FC236}">
                <a16:creationId xmlns:a16="http://schemas.microsoft.com/office/drawing/2014/main" id="{21003FAB-F33D-ECB2-BBED-920A9C1470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9727" y="3841085"/>
            <a:ext cx="3272546" cy="2202886"/>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Rounded Corners 20">
            <a:extLst>
              <a:ext uri="{FF2B5EF4-FFF2-40B4-BE49-F238E27FC236}">
                <a16:creationId xmlns:a16="http://schemas.microsoft.com/office/drawing/2014/main" id="{E6EC343A-A67C-88A5-BBB8-CC8A4377CEDF}"/>
              </a:ext>
            </a:extLst>
          </p:cNvPr>
          <p:cNvSpPr/>
          <p:nvPr/>
        </p:nvSpPr>
        <p:spPr>
          <a:xfrm>
            <a:off x="5098473" y="4568456"/>
            <a:ext cx="1995054" cy="748145"/>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2000" dirty="0">
                <a:solidFill>
                  <a:sysClr val="windowText" lastClr="000000"/>
                </a:solidFill>
                <a:latin typeface="Arial" panose="020B0604020202020204" pitchFamily="34" charset="0"/>
                <a:cs typeface="Arial" panose="020B0604020202020204" pitchFamily="34" charset="0"/>
              </a:rPr>
              <a:t>Agent</a:t>
            </a:r>
            <a:endParaRPr lang="en-US" dirty="0">
              <a:solidFill>
                <a:sysClr val="windowText" lastClr="000000"/>
              </a:solidFill>
              <a:latin typeface="Arial" panose="020B0604020202020204" pitchFamily="34" charset="0"/>
              <a:cs typeface="Arial" panose="020B0604020202020204" pitchFamily="34" charset="0"/>
            </a:endParaRPr>
          </a:p>
        </p:txBody>
      </p:sp>
      <p:pic>
        <p:nvPicPr>
          <p:cNvPr id="22" name="Picture 21">
            <a:extLst>
              <a:ext uri="{FF2B5EF4-FFF2-40B4-BE49-F238E27FC236}">
                <a16:creationId xmlns:a16="http://schemas.microsoft.com/office/drawing/2014/main" id="{2C7B7C59-1531-96B6-26D4-6C13499B8588}"/>
              </a:ext>
            </a:extLst>
          </p:cNvPr>
          <p:cNvPicPr>
            <a:picLocks noChangeAspect="1"/>
          </p:cNvPicPr>
          <p:nvPr/>
        </p:nvPicPr>
        <p:blipFill>
          <a:blip r:embed="rId5"/>
          <a:stretch>
            <a:fillRect/>
          </a:stretch>
        </p:blipFill>
        <p:spPr>
          <a:xfrm>
            <a:off x="2948709" y="4554140"/>
            <a:ext cx="794430" cy="748597"/>
          </a:xfrm>
          <a:prstGeom prst="rect">
            <a:avLst/>
          </a:prstGeom>
        </p:spPr>
      </p:pic>
      <p:cxnSp>
        <p:nvCxnSpPr>
          <p:cNvPr id="23" name="Straight Arrow Connector 22">
            <a:extLst>
              <a:ext uri="{FF2B5EF4-FFF2-40B4-BE49-F238E27FC236}">
                <a16:creationId xmlns:a16="http://schemas.microsoft.com/office/drawing/2014/main" id="{3EA4289B-A7CB-A7BC-04BC-D179CD0EF831}"/>
              </a:ext>
            </a:extLst>
          </p:cNvPr>
          <p:cNvCxnSpPr>
            <a:stCxn id="22" idx="3"/>
            <a:endCxn id="20" idx="1"/>
          </p:cNvCxnSpPr>
          <p:nvPr/>
        </p:nvCxnSpPr>
        <p:spPr>
          <a:xfrm>
            <a:off x="3743139" y="4928439"/>
            <a:ext cx="716588" cy="140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FB51096-8041-15A5-EF48-FF3E9B6B2B36}"/>
              </a:ext>
            </a:extLst>
          </p:cNvPr>
          <p:cNvCxnSpPr/>
          <p:nvPr/>
        </p:nvCxnSpPr>
        <p:spPr>
          <a:xfrm>
            <a:off x="7732273" y="4928439"/>
            <a:ext cx="716588" cy="140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6B35BDE-CD4C-412B-4E2A-497FC94613F8}"/>
              </a:ext>
            </a:extLst>
          </p:cNvPr>
          <p:cNvSpPr txBox="1"/>
          <p:nvPr/>
        </p:nvSpPr>
        <p:spPr>
          <a:xfrm>
            <a:off x="8575963" y="4369474"/>
            <a:ext cx="2730619" cy="400110"/>
          </a:xfrm>
          <a:prstGeom prst="rect">
            <a:avLst/>
          </a:prstGeom>
          <a:noFill/>
        </p:spPr>
        <p:txBody>
          <a:bodyPr wrap="none" rtlCol="0">
            <a:spAutoFit/>
          </a:bodyPr>
          <a:lstStyle/>
          <a:p>
            <a:r>
              <a:rPr lang="en-ZA" sz="2000" b="1" dirty="0"/>
              <a:t>Probability Distribution</a:t>
            </a:r>
            <a:endParaRPr lang="en-US" sz="2000" b="1" dirty="0"/>
          </a:p>
        </p:txBody>
      </p:sp>
      <p:sp>
        <p:nvSpPr>
          <p:cNvPr id="26" name="TextBox 25">
            <a:extLst>
              <a:ext uri="{FF2B5EF4-FFF2-40B4-BE49-F238E27FC236}">
                <a16:creationId xmlns:a16="http://schemas.microsoft.com/office/drawing/2014/main" id="{A214CFB6-8593-E310-19C9-2150FC83E0E0}"/>
              </a:ext>
            </a:extLst>
          </p:cNvPr>
          <p:cNvSpPr txBox="1"/>
          <p:nvPr/>
        </p:nvSpPr>
        <p:spPr>
          <a:xfrm>
            <a:off x="8578272" y="5102682"/>
            <a:ext cx="2974532" cy="400110"/>
          </a:xfrm>
          <a:prstGeom prst="rect">
            <a:avLst/>
          </a:prstGeom>
          <a:noFill/>
        </p:spPr>
        <p:txBody>
          <a:bodyPr wrap="none" rtlCol="0">
            <a:spAutoFit/>
          </a:bodyPr>
          <a:lstStyle/>
          <a:p>
            <a:r>
              <a:rPr lang="en-ZA" sz="2000" b="1" dirty="0"/>
              <a:t>Expected Future Rewards</a:t>
            </a:r>
            <a:endParaRPr lang="en-US" sz="2000" b="1" dirty="0"/>
          </a:p>
        </p:txBody>
      </p:sp>
      <p:sp>
        <p:nvSpPr>
          <p:cNvPr id="33" name="TextBox 32">
            <a:extLst>
              <a:ext uri="{FF2B5EF4-FFF2-40B4-BE49-F238E27FC236}">
                <a16:creationId xmlns:a16="http://schemas.microsoft.com/office/drawing/2014/main" id="{8A2413EC-3467-BD62-40B0-D86A776CB85A}"/>
              </a:ext>
            </a:extLst>
          </p:cNvPr>
          <p:cNvSpPr txBox="1"/>
          <p:nvPr/>
        </p:nvSpPr>
        <p:spPr>
          <a:xfrm>
            <a:off x="9052086" y="4768844"/>
            <a:ext cx="2126480" cy="369332"/>
          </a:xfrm>
          <a:prstGeom prst="rect">
            <a:avLst/>
          </a:prstGeom>
          <a:noFill/>
        </p:spPr>
        <p:txBody>
          <a:bodyPr wrap="none" rtlCol="0">
            <a:spAutoFit/>
          </a:bodyPr>
          <a:lstStyle/>
          <a:p>
            <a:r>
              <a:rPr lang="en-ZA" b="1" dirty="0">
                <a:solidFill>
                  <a:schemeClr val="accent1">
                    <a:lumMod val="75000"/>
                  </a:schemeClr>
                </a:solidFill>
              </a:rPr>
              <a:t>All Available Actions</a:t>
            </a:r>
            <a:endParaRPr lang="en-US" b="1" dirty="0">
              <a:solidFill>
                <a:schemeClr val="accent1">
                  <a:lumMod val="75000"/>
                </a:schemeClr>
              </a:solidFill>
            </a:endParaRPr>
          </a:p>
        </p:txBody>
      </p:sp>
      <p:pic>
        <p:nvPicPr>
          <p:cNvPr id="4" name="Picture 3" descr="Stellenbosch University Logo - TANDem">
            <a:extLst>
              <a:ext uri="{FF2B5EF4-FFF2-40B4-BE49-F238E27FC236}">
                <a16:creationId xmlns:a16="http://schemas.microsoft.com/office/drawing/2014/main" id="{AFCDBBBD-3948-1E32-44A2-6E23E0A252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2429" y="5624513"/>
            <a:ext cx="3629571" cy="1233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30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50"/>
                                        <p:tgtEl>
                                          <p:spTgt spid="19"/>
                                        </p:tgtEl>
                                      </p:cBhvr>
                                    </p:animEffect>
                                    <p:anim calcmode="lin" valueType="num">
                                      <p:cBhvr>
                                        <p:cTn id="8" dur="250" fill="hold"/>
                                        <p:tgtEl>
                                          <p:spTgt spid="19"/>
                                        </p:tgtEl>
                                        <p:attrNameLst>
                                          <p:attrName>ppt_x</p:attrName>
                                        </p:attrNameLst>
                                      </p:cBhvr>
                                      <p:tavLst>
                                        <p:tav tm="0">
                                          <p:val>
                                            <p:strVal val="#ppt_x"/>
                                          </p:val>
                                        </p:tav>
                                        <p:tav tm="100000">
                                          <p:val>
                                            <p:strVal val="#ppt_x"/>
                                          </p:val>
                                        </p:tav>
                                      </p:tavLst>
                                    </p:anim>
                                    <p:anim calcmode="lin" valueType="num">
                                      <p:cBhvr>
                                        <p:cTn id="9" dur="25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250"/>
                                        <p:tgtEl>
                                          <p:spTgt spid="15"/>
                                        </p:tgtEl>
                                      </p:cBhvr>
                                    </p:animEffect>
                                    <p:anim calcmode="lin" valueType="num">
                                      <p:cBhvr>
                                        <p:cTn id="15" dur="250" fill="hold"/>
                                        <p:tgtEl>
                                          <p:spTgt spid="15"/>
                                        </p:tgtEl>
                                        <p:attrNameLst>
                                          <p:attrName>ppt_x</p:attrName>
                                        </p:attrNameLst>
                                      </p:cBhvr>
                                      <p:tavLst>
                                        <p:tav tm="0">
                                          <p:val>
                                            <p:strVal val="#ppt_x"/>
                                          </p:val>
                                        </p:tav>
                                        <p:tav tm="100000">
                                          <p:val>
                                            <p:strVal val="#ppt_x"/>
                                          </p:val>
                                        </p:tav>
                                      </p:tavLst>
                                    </p:anim>
                                    <p:anim calcmode="lin" valueType="num">
                                      <p:cBhvr>
                                        <p:cTn id="16" dur="25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250"/>
                                        <p:tgtEl>
                                          <p:spTgt spid="21"/>
                                        </p:tgtEl>
                                      </p:cBhvr>
                                    </p:animEffect>
                                    <p:anim calcmode="lin" valueType="num">
                                      <p:cBhvr>
                                        <p:cTn id="22" dur="250" fill="hold"/>
                                        <p:tgtEl>
                                          <p:spTgt spid="21"/>
                                        </p:tgtEl>
                                        <p:attrNameLst>
                                          <p:attrName>ppt_x</p:attrName>
                                        </p:attrNameLst>
                                      </p:cBhvr>
                                      <p:tavLst>
                                        <p:tav tm="0">
                                          <p:val>
                                            <p:strVal val="#ppt_x"/>
                                          </p:val>
                                        </p:tav>
                                        <p:tav tm="100000">
                                          <p:val>
                                            <p:strVal val="#ppt_x"/>
                                          </p:val>
                                        </p:tav>
                                      </p:tavLst>
                                    </p:anim>
                                    <p:anim calcmode="lin" valueType="num">
                                      <p:cBhvr>
                                        <p:cTn id="23" dur="25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250"/>
                                        <p:tgtEl>
                                          <p:spTgt spid="21"/>
                                        </p:tgtEl>
                                      </p:cBhvr>
                                    </p:animEffect>
                                    <p:set>
                                      <p:cBhvr>
                                        <p:cTn id="28" dur="1" fill="hold">
                                          <p:stCondLst>
                                            <p:cond delay="249"/>
                                          </p:stCondLst>
                                        </p:cTn>
                                        <p:tgtEl>
                                          <p:spTgt spid="21"/>
                                        </p:tgtEl>
                                        <p:attrNameLst>
                                          <p:attrName>style.visibility</p:attrName>
                                        </p:attrNameLst>
                                      </p:cBhvr>
                                      <p:to>
                                        <p:strVal val="hidden"/>
                                      </p:to>
                                    </p:set>
                                  </p:childTnLst>
                                </p:cTn>
                              </p:par>
                              <p:par>
                                <p:cTn id="29" presetID="42"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250"/>
                                        <p:tgtEl>
                                          <p:spTgt spid="20"/>
                                        </p:tgtEl>
                                      </p:cBhvr>
                                    </p:animEffect>
                                    <p:anim calcmode="lin" valueType="num">
                                      <p:cBhvr>
                                        <p:cTn id="32" dur="250" fill="hold"/>
                                        <p:tgtEl>
                                          <p:spTgt spid="20"/>
                                        </p:tgtEl>
                                        <p:attrNameLst>
                                          <p:attrName>ppt_x</p:attrName>
                                        </p:attrNameLst>
                                      </p:cBhvr>
                                      <p:tavLst>
                                        <p:tav tm="0">
                                          <p:val>
                                            <p:strVal val="#ppt_x"/>
                                          </p:val>
                                        </p:tav>
                                        <p:tav tm="100000">
                                          <p:val>
                                            <p:strVal val="#ppt_x"/>
                                          </p:val>
                                        </p:tav>
                                      </p:tavLst>
                                    </p:anim>
                                    <p:anim calcmode="lin" valueType="num">
                                      <p:cBhvr>
                                        <p:cTn id="33" dur="25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250"/>
                                        <p:tgtEl>
                                          <p:spTgt spid="23"/>
                                        </p:tgtEl>
                                      </p:cBhvr>
                                    </p:animEffect>
                                    <p:anim calcmode="lin" valueType="num">
                                      <p:cBhvr>
                                        <p:cTn id="39" dur="250" fill="hold"/>
                                        <p:tgtEl>
                                          <p:spTgt spid="23"/>
                                        </p:tgtEl>
                                        <p:attrNameLst>
                                          <p:attrName>ppt_x</p:attrName>
                                        </p:attrNameLst>
                                      </p:cBhvr>
                                      <p:tavLst>
                                        <p:tav tm="0">
                                          <p:val>
                                            <p:strVal val="#ppt_x"/>
                                          </p:val>
                                        </p:tav>
                                        <p:tav tm="100000">
                                          <p:val>
                                            <p:strVal val="#ppt_x"/>
                                          </p:val>
                                        </p:tav>
                                      </p:tavLst>
                                    </p:anim>
                                    <p:anim calcmode="lin" valueType="num">
                                      <p:cBhvr>
                                        <p:cTn id="40" dur="250" fill="hold"/>
                                        <p:tgtEl>
                                          <p:spTgt spid="23"/>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250"/>
                                        <p:tgtEl>
                                          <p:spTgt spid="22"/>
                                        </p:tgtEl>
                                      </p:cBhvr>
                                    </p:animEffect>
                                    <p:anim calcmode="lin" valueType="num">
                                      <p:cBhvr>
                                        <p:cTn id="44" dur="250" fill="hold"/>
                                        <p:tgtEl>
                                          <p:spTgt spid="22"/>
                                        </p:tgtEl>
                                        <p:attrNameLst>
                                          <p:attrName>ppt_x</p:attrName>
                                        </p:attrNameLst>
                                      </p:cBhvr>
                                      <p:tavLst>
                                        <p:tav tm="0">
                                          <p:val>
                                            <p:strVal val="#ppt_x"/>
                                          </p:val>
                                        </p:tav>
                                        <p:tav tm="100000">
                                          <p:val>
                                            <p:strVal val="#ppt_x"/>
                                          </p:val>
                                        </p:tav>
                                      </p:tavLst>
                                    </p:anim>
                                    <p:anim calcmode="lin" valueType="num">
                                      <p:cBhvr>
                                        <p:cTn id="45" dur="25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250"/>
                                        <p:tgtEl>
                                          <p:spTgt spid="24"/>
                                        </p:tgtEl>
                                      </p:cBhvr>
                                    </p:animEffect>
                                    <p:anim calcmode="lin" valueType="num">
                                      <p:cBhvr>
                                        <p:cTn id="51" dur="250" fill="hold"/>
                                        <p:tgtEl>
                                          <p:spTgt spid="24"/>
                                        </p:tgtEl>
                                        <p:attrNameLst>
                                          <p:attrName>ppt_x</p:attrName>
                                        </p:attrNameLst>
                                      </p:cBhvr>
                                      <p:tavLst>
                                        <p:tav tm="0">
                                          <p:val>
                                            <p:strVal val="#ppt_x"/>
                                          </p:val>
                                        </p:tav>
                                        <p:tav tm="100000">
                                          <p:val>
                                            <p:strVal val="#ppt_x"/>
                                          </p:val>
                                        </p:tav>
                                      </p:tavLst>
                                    </p:anim>
                                    <p:anim calcmode="lin" valueType="num">
                                      <p:cBhvr>
                                        <p:cTn id="52" dur="25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250"/>
                                        <p:tgtEl>
                                          <p:spTgt spid="25"/>
                                        </p:tgtEl>
                                      </p:cBhvr>
                                    </p:animEffect>
                                    <p:anim calcmode="lin" valueType="num">
                                      <p:cBhvr>
                                        <p:cTn id="58" dur="250" fill="hold"/>
                                        <p:tgtEl>
                                          <p:spTgt spid="25"/>
                                        </p:tgtEl>
                                        <p:attrNameLst>
                                          <p:attrName>ppt_x</p:attrName>
                                        </p:attrNameLst>
                                      </p:cBhvr>
                                      <p:tavLst>
                                        <p:tav tm="0">
                                          <p:val>
                                            <p:strVal val="#ppt_x"/>
                                          </p:val>
                                        </p:tav>
                                        <p:tav tm="100000">
                                          <p:val>
                                            <p:strVal val="#ppt_x"/>
                                          </p:val>
                                        </p:tav>
                                      </p:tavLst>
                                    </p:anim>
                                    <p:anim calcmode="lin" valueType="num">
                                      <p:cBhvr>
                                        <p:cTn id="59" dur="25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250"/>
                                        <p:tgtEl>
                                          <p:spTgt spid="26"/>
                                        </p:tgtEl>
                                      </p:cBhvr>
                                    </p:animEffect>
                                    <p:anim calcmode="lin" valueType="num">
                                      <p:cBhvr>
                                        <p:cTn id="65" dur="250" fill="hold"/>
                                        <p:tgtEl>
                                          <p:spTgt spid="26"/>
                                        </p:tgtEl>
                                        <p:attrNameLst>
                                          <p:attrName>ppt_x</p:attrName>
                                        </p:attrNameLst>
                                      </p:cBhvr>
                                      <p:tavLst>
                                        <p:tav tm="0">
                                          <p:val>
                                            <p:strVal val="#ppt_x"/>
                                          </p:val>
                                        </p:tav>
                                        <p:tav tm="100000">
                                          <p:val>
                                            <p:strVal val="#ppt_x"/>
                                          </p:val>
                                        </p:tav>
                                      </p:tavLst>
                                    </p:anim>
                                    <p:anim calcmode="lin" valueType="num">
                                      <p:cBhvr>
                                        <p:cTn id="66" dur="25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250"/>
                                        <p:tgtEl>
                                          <p:spTgt spid="33"/>
                                        </p:tgtEl>
                                      </p:cBhvr>
                                    </p:animEffect>
                                    <p:anim calcmode="lin" valueType="num">
                                      <p:cBhvr>
                                        <p:cTn id="72" dur="250" fill="hold"/>
                                        <p:tgtEl>
                                          <p:spTgt spid="33"/>
                                        </p:tgtEl>
                                        <p:attrNameLst>
                                          <p:attrName>ppt_x</p:attrName>
                                        </p:attrNameLst>
                                      </p:cBhvr>
                                      <p:tavLst>
                                        <p:tav tm="0">
                                          <p:val>
                                            <p:strVal val="#ppt_x"/>
                                          </p:val>
                                        </p:tav>
                                        <p:tav tm="100000">
                                          <p:val>
                                            <p:strVal val="#ppt_x"/>
                                          </p:val>
                                        </p:tav>
                                      </p:tavLst>
                                    </p:anim>
                                    <p:anim calcmode="lin" valueType="num">
                                      <p:cBhvr>
                                        <p:cTn id="73" dur="25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1" grpId="0" animBg="1"/>
      <p:bldP spid="21" grpId="1" animBg="1"/>
      <p:bldP spid="25" grpId="0"/>
      <p:bldP spid="26"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0BA1DD-FD8C-8E53-736D-26EDF3195379}"/>
              </a:ext>
            </a:extLst>
          </p:cNvPr>
          <p:cNvSpPr/>
          <p:nvPr/>
        </p:nvSpPr>
        <p:spPr>
          <a:xfrm>
            <a:off x="0" y="333947"/>
            <a:ext cx="12192000" cy="1380436"/>
          </a:xfrm>
          <a:prstGeom prst="rect">
            <a:avLst/>
          </a:prstGeom>
          <a:solidFill>
            <a:srgbClr val="FF6565"/>
          </a:solidFill>
          <a:ln>
            <a:solidFill>
              <a:srgbClr val="FF37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97DCD4-C8E0-EEA6-EE44-F40AC9CD8801}"/>
              </a:ext>
            </a:extLst>
          </p:cNvPr>
          <p:cNvSpPr>
            <a:spLocks noGrp="1"/>
          </p:cNvSpPr>
          <p:nvPr>
            <p:ph type="title"/>
          </p:nvPr>
        </p:nvSpPr>
        <p:spPr/>
        <p:txBody>
          <a:bodyPr>
            <a:normAutofit/>
          </a:bodyPr>
          <a:lstStyle/>
          <a:p>
            <a:pPr algn="ctr"/>
            <a:r>
              <a:rPr lang="en-ZA" sz="4000" dirty="0"/>
              <a:t>Reinforcement Learning Basics – Value Function</a:t>
            </a:r>
            <a:endParaRPr lang="en-US" sz="4000" dirty="0"/>
          </a:p>
        </p:txBody>
      </p:sp>
      <p:sp>
        <p:nvSpPr>
          <p:cNvPr id="6" name="TextBox 5">
            <a:extLst>
              <a:ext uri="{FF2B5EF4-FFF2-40B4-BE49-F238E27FC236}">
                <a16:creationId xmlns:a16="http://schemas.microsoft.com/office/drawing/2014/main" id="{D643F785-3FD9-9778-58DB-4361C84615B3}"/>
              </a:ext>
            </a:extLst>
          </p:cNvPr>
          <p:cNvSpPr txBox="1"/>
          <p:nvPr/>
        </p:nvSpPr>
        <p:spPr>
          <a:xfrm>
            <a:off x="1547502" y="1631921"/>
            <a:ext cx="9096991" cy="1384995"/>
          </a:xfrm>
          <a:prstGeom prst="rect">
            <a:avLst/>
          </a:prstGeom>
          <a:noFill/>
        </p:spPr>
        <p:txBody>
          <a:bodyPr wrap="square" rtlCol="0">
            <a:spAutoFit/>
          </a:bodyPr>
          <a:lstStyle/>
          <a:p>
            <a:pPr algn="ctr"/>
            <a:r>
              <a:rPr lang="en-ZA" sz="2800" dirty="0"/>
              <a:t>Mapping of the input environment observation (or action-value pair) to the expected future reward (value) of the current policy</a:t>
            </a:r>
            <a:endParaRPr lang="en-US" sz="28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C92588-E7AF-83F7-9BBE-8CC8F7EFFA54}"/>
                  </a:ext>
                </a:extLst>
              </p:cNvPr>
              <p:cNvSpPr txBox="1"/>
              <p:nvPr/>
            </p:nvSpPr>
            <p:spPr>
              <a:xfrm>
                <a:off x="4299978" y="3177700"/>
                <a:ext cx="329795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ZA" sz="2800" b="0" i="1" smtClean="0">
                          <a:latin typeface="Cambria Math" panose="02040503050406030204" pitchFamily="18" charset="0"/>
                        </a:rPr>
                        <m:t>𝑣</m:t>
                      </m:r>
                      <m:d>
                        <m:dPr>
                          <m:ctrlPr>
                            <a:rPr lang="en-ZA" sz="2800" b="0" i="1" smtClean="0">
                              <a:latin typeface="Cambria Math" panose="02040503050406030204" pitchFamily="18" charset="0"/>
                            </a:rPr>
                          </m:ctrlPr>
                        </m:dPr>
                        <m:e>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𝑆</m:t>
                              </m:r>
                            </m:e>
                            <m:sub>
                              <m:r>
                                <a:rPr lang="en-ZA" sz="2800" b="0" i="1" smtClean="0">
                                  <a:latin typeface="Cambria Math" panose="02040503050406030204" pitchFamily="18" charset="0"/>
                                </a:rPr>
                                <m:t>𝑡</m:t>
                              </m:r>
                            </m:sub>
                          </m:sSub>
                        </m:e>
                      </m:d>
                      <m:r>
                        <a:rPr lang="en-ZA" sz="2800" b="0" i="1" smtClean="0">
                          <a:latin typeface="Cambria Math" panose="02040503050406030204" pitchFamily="18" charset="0"/>
                        </a:rPr>
                        <m:t>=</m:t>
                      </m:r>
                      <m:r>
                        <a:rPr lang="en-ZA" sz="2800" b="0" i="1" smtClean="0">
                          <a:latin typeface="Cambria Math" panose="02040503050406030204" pitchFamily="18" charset="0"/>
                        </a:rPr>
                        <m:t>𝐸</m:t>
                      </m:r>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𝐺</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𝑆</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r>
                        <a:rPr lang="en-ZA" sz="2800" b="0" i="1" smtClean="0">
                          <a:latin typeface="Cambria Math" panose="02040503050406030204" pitchFamily="18" charset="0"/>
                        </a:rPr>
                        <m:t>𝑆</m:t>
                      </m:r>
                      <m:r>
                        <a:rPr lang="en-ZA" sz="2800" b="0" i="1" smtClean="0">
                          <a:latin typeface="Cambria Math" panose="02040503050406030204" pitchFamily="18" charset="0"/>
                        </a:rPr>
                        <m:t>]</m:t>
                      </m:r>
                    </m:oMath>
                  </m:oMathPara>
                </a14:m>
                <a:endParaRPr lang="en-US" sz="2800" dirty="0"/>
              </a:p>
            </p:txBody>
          </p:sp>
        </mc:Choice>
        <mc:Fallback xmlns="">
          <p:sp>
            <p:nvSpPr>
              <p:cNvPr id="7" name="TextBox 6">
                <a:extLst>
                  <a:ext uri="{FF2B5EF4-FFF2-40B4-BE49-F238E27FC236}">
                    <a16:creationId xmlns:a16="http://schemas.microsoft.com/office/drawing/2014/main" id="{05C92588-E7AF-83F7-9BBE-8CC8F7EFFA54}"/>
                  </a:ext>
                </a:extLst>
              </p:cNvPr>
              <p:cNvSpPr txBox="1">
                <a:spLocks noRot="1" noChangeAspect="1" noMove="1" noResize="1" noEditPoints="1" noAdjustHandles="1" noChangeArrowheads="1" noChangeShapeType="1" noTextEdit="1"/>
              </p:cNvSpPr>
              <p:nvPr/>
            </p:nvSpPr>
            <p:spPr>
              <a:xfrm>
                <a:off x="4299978" y="3177700"/>
                <a:ext cx="3297954"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0BE89E0-EB29-5272-A740-502384A59989}"/>
                  </a:ext>
                </a:extLst>
              </p:cNvPr>
              <p:cNvSpPr txBox="1"/>
              <p:nvPr/>
            </p:nvSpPr>
            <p:spPr>
              <a:xfrm>
                <a:off x="3507083" y="4097205"/>
                <a:ext cx="517782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𝐺</m:t>
                          </m:r>
                        </m:e>
                        <m:sub>
                          <m:r>
                            <a:rPr lang="en-ZA" sz="2800" b="0" i="1" smtClean="0">
                              <a:latin typeface="Cambria Math" panose="02040503050406030204" pitchFamily="18" charset="0"/>
                            </a:rPr>
                            <m:t>𝑡</m:t>
                          </m:r>
                        </m:sub>
                      </m:sSub>
                      <m:r>
                        <a:rPr lang="en-ZA" sz="2800" b="0" i="1" smtClean="0">
                          <a:latin typeface="Cambria Math" panose="02040503050406030204" pitchFamily="18" charset="0"/>
                        </a:rPr>
                        <m:t>=</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𝑅</m:t>
                          </m:r>
                        </m:e>
                        <m:sub>
                          <m:r>
                            <a:rPr lang="en-ZA" sz="2800" b="0" i="1" smtClean="0">
                              <a:latin typeface="Cambria Math" panose="02040503050406030204" pitchFamily="18" charset="0"/>
                            </a:rPr>
                            <m:t>𝑡</m:t>
                          </m:r>
                          <m:r>
                            <a:rPr lang="en-ZA" sz="2800" b="0" i="1" smtClean="0">
                              <a:latin typeface="Cambria Math" panose="02040503050406030204" pitchFamily="18" charset="0"/>
                            </a:rPr>
                            <m:t>+1</m:t>
                          </m:r>
                        </m:sub>
                      </m:sSub>
                      <m:r>
                        <a:rPr lang="en-ZA" sz="2800" b="0" i="1" smtClean="0">
                          <a:latin typeface="Cambria Math" panose="02040503050406030204" pitchFamily="18" charset="0"/>
                        </a:rPr>
                        <m:t>+</m:t>
                      </m:r>
                      <m:r>
                        <a:rPr lang="en-ZA" sz="2800" b="0" i="1" smtClean="0">
                          <a:latin typeface="Cambria Math" panose="02040503050406030204" pitchFamily="18" charset="0"/>
                        </a:rPr>
                        <m:t>𝛾</m:t>
                      </m:r>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𝑅</m:t>
                          </m:r>
                        </m:e>
                        <m:sub>
                          <m:r>
                            <a:rPr lang="en-ZA" sz="2800" b="0" i="1" smtClean="0">
                              <a:latin typeface="Cambria Math" panose="02040503050406030204" pitchFamily="18" charset="0"/>
                            </a:rPr>
                            <m:t>𝑡</m:t>
                          </m:r>
                          <m:r>
                            <a:rPr lang="en-ZA" sz="2800" b="0" i="1" smtClean="0">
                              <a:latin typeface="Cambria Math" panose="02040503050406030204" pitchFamily="18" charset="0"/>
                            </a:rPr>
                            <m:t>+2</m:t>
                          </m:r>
                        </m:sub>
                      </m:sSub>
                      <m:r>
                        <a:rPr lang="en-ZA" sz="2800" b="0" i="1" smtClean="0">
                          <a:latin typeface="Cambria Math" panose="02040503050406030204" pitchFamily="18" charset="0"/>
                        </a:rPr>
                        <m:t>+</m:t>
                      </m:r>
                      <m:sSup>
                        <m:sSupPr>
                          <m:ctrlPr>
                            <a:rPr lang="en-ZA" sz="2800" b="0" i="1" smtClean="0">
                              <a:latin typeface="Cambria Math" panose="02040503050406030204" pitchFamily="18" charset="0"/>
                            </a:rPr>
                          </m:ctrlPr>
                        </m:sSupPr>
                        <m:e>
                          <m:r>
                            <a:rPr lang="en-ZA" sz="2800" b="0" i="1" smtClean="0">
                              <a:latin typeface="Cambria Math" panose="02040503050406030204" pitchFamily="18" charset="0"/>
                            </a:rPr>
                            <m:t>𝛾</m:t>
                          </m:r>
                        </m:e>
                        <m:sup>
                          <m:r>
                            <a:rPr lang="en-ZA" sz="2800" b="0" i="1" smtClean="0">
                              <a:latin typeface="Cambria Math" panose="02040503050406030204" pitchFamily="18" charset="0"/>
                            </a:rPr>
                            <m:t>2</m:t>
                          </m:r>
                        </m:sup>
                      </m:sSup>
                      <m:sSub>
                        <m:sSubPr>
                          <m:ctrlPr>
                            <a:rPr lang="en-ZA" sz="2800" b="0" i="1" smtClean="0">
                              <a:latin typeface="Cambria Math" panose="02040503050406030204" pitchFamily="18" charset="0"/>
                            </a:rPr>
                          </m:ctrlPr>
                        </m:sSubPr>
                        <m:e>
                          <m:r>
                            <a:rPr lang="en-ZA" sz="2800" b="0" i="1" smtClean="0">
                              <a:latin typeface="Cambria Math" panose="02040503050406030204" pitchFamily="18" charset="0"/>
                            </a:rPr>
                            <m:t>𝑅</m:t>
                          </m:r>
                        </m:e>
                        <m:sub>
                          <m:r>
                            <a:rPr lang="en-ZA" sz="2800" b="0" i="1" smtClean="0">
                              <a:latin typeface="Cambria Math" panose="02040503050406030204" pitchFamily="18" charset="0"/>
                            </a:rPr>
                            <m:t>𝑡</m:t>
                          </m:r>
                          <m:r>
                            <a:rPr lang="en-ZA" sz="2800" b="0" i="1" smtClean="0">
                              <a:latin typeface="Cambria Math" panose="02040503050406030204" pitchFamily="18" charset="0"/>
                            </a:rPr>
                            <m:t>+3</m:t>
                          </m:r>
                        </m:sub>
                      </m:sSub>
                      <m:r>
                        <a:rPr lang="en-ZA" sz="2800" b="0" i="1" smtClean="0">
                          <a:latin typeface="Cambria Math" panose="02040503050406030204" pitchFamily="18" charset="0"/>
                        </a:rPr>
                        <m:t>+…</m:t>
                      </m:r>
                    </m:oMath>
                  </m:oMathPara>
                </a14:m>
                <a:endParaRPr lang="en-US" sz="2800" dirty="0"/>
              </a:p>
            </p:txBody>
          </p:sp>
        </mc:Choice>
        <mc:Fallback xmlns="">
          <p:sp>
            <p:nvSpPr>
              <p:cNvPr id="9" name="TextBox 8">
                <a:extLst>
                  <a:ext uri="{FF2B5EF4-FFF2-40B4-BE49-F238E27FC236}">
                    <a16:creationId xmlns:a16="http://schemas.microsoft.com/office/drawing/2014/main" id="{20BE89E0-EB29-5272-A740-502384A59989}"/>
                  </a:ext>
                </a:extLst>
              </p:cNvPr>
              <p:cNvSpPr txBox="1">
                <a:spLocks noRot="1" noChangeAspect="1" noMove="1" noResize="1" noEditPoints="1" noAdjustHandles="1" noChangeArrowheads="1" noChangeShapeType="1" noTextEdit="1"/>
              </p:cNvSpPr>
              <p:nvPr/>
            </p:nvSpPr>
            <p:spPr>
              <a:xfrm>
                <a:off x="3507083" y="4097205"/>
                <a:ext cx="5177828" cy="430887"/>
              </a:xfrm>
              <a:prstGeom prst="rect">
                <a:avLst/>
              </a:prstGeom>
              <a:blipFill>
                <a:blip r:embed="rId4"/>
                <a:stretch>
                  <a:fillRect/>
                </a:stretch>
              </a:blipFill>
            </p:spPr>
            <p:txBody>
              <a:bodyPr/>
              <a:lstStyle/>
              <a:p>
                <a:r>
                  <a:rPr lang="en-US">
                    <a:noFill/>
                  </a:rPr>
                  <a:t> </a:t>
                </a:r>
              </a:p>
            </p:txBody>
          </p:sp>
        </mc:Fallback>
      </mc:AlternateContent>
      <p:pic>
        <p:nvPicPr>
          <p:cNvPr id="10" name="Picture 2" descr="Neural Networks — the Basics. What if we used 100% of the brain? Or… | by  Yaman Habip | Analytics Vidhya | Medium">
            <a:extLst>
              <a:ext uri="{FF2B5EF4-FFF2-40B4-BE49-F238E27FC236}">
                <a16:creationId xmlns:a16="http://schemas.microsoft.com/office/drawing/2014/main" id="{78092936-74B0-8DFD-1BA8-009B346B94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9724" y="3913273"/>
            <a:ext cx="3272546" cy="220288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4E087447-1BE4-CF60-E37B-0CAA3353272E}"/>
              </a:ext>
            </a:extLst>
          </p:cNvPr>
          <p:cNvPicPr>
            <a:picLocks noChangeAspect="1"/>
          </p:cNvPicPr>
          <p:nvPr/>
        </p:nvPicPr>
        <p:blipFill>
          <a:blip r:embed="rId6"/>
          <a:stretch>
            <a:fillRect/>
          </a:stretch>
        </p:blipFill>
        <p:spPr>
          <a:xfrm>
            <a:off x="2788960" y="4618556"/>
            <a:ext cx="794430" cy="748597"/>
          </a:xfrm>
          <a:prstGeom prst="rect">
            <a:avLst/>
          </a:prstGeom>
        </p:spPr>
      </p:pic>
      <p:cxnSp>
        <p:nvCxnSpPr>
          <p:cNvPr id="12" name="Straight Arrow Connector 11">
            <a:extLst>
              <a:ext uri="{FF2B5EF4-FFF2-40B4-BE49-F238E27FC236}">
                <a16:creationId xmlns:a16="http://schemas.microsoft.com/office/drawing/2014/main" id="{A192612E-5D51-C1B4-9B54-EF7A7A7FFF67}"/>
              </a:ext>
            </a:extLst>
          </p:cNvPr>
          <p:cNvCxnSpPr>
            <a:stCxn id="11" idx="3"/>
          </p:cNvCxnSpPr>
          <p:nvPr/>
        </p:nvCxnSpPr>
        <p:spPr>
          <a:xfrm>
            <a:off x="3583390" y="4992855"/>
            <a:ext cx="716588" cy="140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C684108-C88B-49CB-4B7D-82794C99002E}"/>
              </a:ext>
            </a:extLst>
          </p:cNvPr>
          <p:cNvCxnSpPr/>
          <p:nvPr/>
        </p:nvCxnSpPr>
        <p:spPr>
          <a:xfrm>
            <a:off x="7739847" y="4992855"/>
            <a:ext cx="716588" cy="140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3DEDC81-B13D-DCCE-CC3F-BCF97D715B2E}"/>
              </a:ext>
            </a:extLst>
          </p:cNvPr>
          <p:cNvSpPr txBox="1"/>
          <p:nvPr/>
        </p:nvSpPr>
        <p:spPr>
          <a:xfrm>
            <a:off x="8544761" y="4814661"/>
            <a:ext cx="2974532" cy="400110"/>
          </a:xfrm>
          <a:prstGeom prst="rect">
            <a:avLst/>
          </a:prstGeom>
          <a:noFill/>
        </p:spPr>
        <p:txBody>
          <a:bodyPr wrap="none" rtlCol="0">
            <a:spAutoFit/>
          </a:bodyPr>
          <a:lstStyle/>
          <a:p>
            <a:r>
              <a:rPr lang="en-ZA" sz="2000" b="1" dirty="0"/>
              <a:t>Expected Future Rewards</a:t>
            </a:r>
            <a:endParaRPr lang="en-US" sz="2000" b="1" dirty="0"/>
          </a:p>
        </p:txBody>
      </p:sp>
      <p:sp>
        <p:nvSpPr>
          <p:cNvPr id="15" name="TextBox 14">
            <a:extLst>
              <a:ext uri="{FF2B5EF4-FFF2-40B4-BE49-F238E27FC236}">
                <a16:creationId xmlns:a16="http://schemas.microsoft.com/office/drawing/2014/main" id="{0FEE6375-615F-EE54-A602-6F8E8B952D7F}"/>
              </a:ext>
            </a:extLst>
          </p:cNvPr>
          <p:cNvSpPr txBox="1"/>
          <p:nvPr/>
        </p:nvSpPr>
        <p:spPr>
          <a:xfrm>
            <a:off x="9192492" y="5196577"/>
            <a:ext cx="1452001" cy="369332"/>
          </a:xfrm>
          <a:prstGeom prst="rect">
            <a:avLst/>
          </a:prstGeom>
          <a:noFill/>
        </p:spPr>
        <p:txBody>
          <a:bodyPr wrap="none" rtlCol="0">
            <a:spAutoFit/>
          </a:bodyPr>
          <a:lstStyle/>
          <a:p>
            <a:r>
              <a:rPr lang="en-ZA" b="1" dirty="0">
                <a:solidFill>
                  <a:schemeClr val="accent1">
                    <a:lumMod val="75000"/>
                  </a:schemeClr>
                </a:solidFill>
              </a:rPr>
              <a:t>Current State</a:t>
            </a:r>
            <a:endParaRPr lang="en-US" b="1" dirty="0">
              <a:solidFill>
                <a:schemeClr val="accent1">
                  <a:lumMod val="75000"/>
                </a:schemeClr>
              </a:solidFill>
            </a:endParaRPr>
          </a:p>
        </p:txBody>
      </p:sp>
      <p:sp>
        <p:nvSpPr>
          <p:cNvPr id="17" name="Rectangle 16">
            <a:extLst>
              <a:ext uri="{FF2B5EF4-FFF2-40B4-BE49-F238E27FC236}">
                <a16:creationId xmlns:a16="http://schemas.microsoft.com/office/drawing/2014/main" id="{73E4C9FA-903C-0A22-F956-38D3082C944A}"/>
              </a:ext>
            </a:extLst>
          </p:cNvPr>
          <p:cNvSpPr/>
          <p:nvPr/>
        </p:nvSpPr>
        <p:spPr>
          <a:xfrm>
            <a:off x="6648450" y="4165600"/>
            <a:ext cx="949482" cy="16637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F7D6351-7E06-9A33-1659-3E457A3656BD}"/>
              </a:ext>
            </a:extLst>
          </p:cNvPr>
          <p:cNvSpPr/>
          <p:nvPr/>
        </p:nvSpPr>
        <p:spPr>
          <a:xfrm>
            <a:off x="7418794" y="4899600"/>
            <a:ext cx="138546" cy="186507"/>
          </a:xfrm>
          <a:prstGeom prst="ellipse">
            <a:avLst/>
          </a:prstGeom>
          <a:solidFill>
            <a:schemeClr val="bg1"/>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0491B3D6-42EA-A8DC-08EB-B6AA0EA0C865}"/>
              </a:ext>
            </a:extLst>
          </p:cNvPr>
          <p:cNvCxnSpPr>
            <a:endCxn id="16" idx="2"/>
          </p:cNvCxnSpPr>
          <p:nvPr/>
        </p:nvCxnSpPr>
        <p:spPr>
          <a:xfrm>
            <a:off x="6648450" y="4286250"/>
            <a:ext cx="770344" cy="7066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C55783F-07D6-28A5-E480-CABF158CED8C}"/>
              </a:ext>
            </a:extLst>
          </p:cNvPr>
          <p:cNvCxnSpPr>
            <a:endCxn id="16" idx="2"/>
          </p:cNvCxnSpPr>
          <p:nvPr/>
        </p:nvCxnSpPr>
        <p:spPr>
          <a:xfrm>
            <a:off x="6648450" y="4528092"/>
            <a:ext cx="770344" cy="464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382D37B-3688-7A7E-10F3-3ED5AA12E16A}"/>
              </a:ext>
            </a:extLst>
          </p:cNvPr>
          <p:cNvCxnSpPr>
            <a:endCxn id="16" idx="2"/>
          </p:cNvCxnSpPr>
          <p:nvPr/>
        </p:nvCxnSpPr>
        <p:spPr>
          <a:xfrm>
            <a:off x="6648450" y="4832778"/>
            <a:ext cx="770344" cy="1600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222E928-3842-1766-F6B0-DAA4D7DC4511}"/>
              </a:ext>
            </a:extLst>
          </p:cNvPr>
          <p:cNvCxnSpPr>
            <a:endCxn id="16" idx="2"/>
          </p:cNvCxnSpPr>
          <p:nvPr/>
        </p:nvCxnSpPr>
        <p:spPr>
          <a:xfrm flipV="1">
            <a:off x="6648450" y="4992854"/>
            <a:ext cx="770344" cy="1600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B65D9F-A437-3DE0-B726-73E80670D82C}"/>
              </a:ext>
            </a:extLst>
          </p:cNvPr>
          <p:cNvCxnSpPr>
            <a:cxnSpLocks/>
            <a:endCxn id="16" idx="2"/>
          </p:cNvCxnSpPr>
          <p:nvPr/>
        </p:nvCxnSpPr>
        <p:spPr>
          <a:xfrm flipV="1">
            <a:off x="6648450" y="4992854"/>
            <a:ext cx="770344" cy="4647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608B3B3-0981-F3AC-2A8C-B22BD902B7D7}"/>
              </a:ext>
            </a:extLst>
          </p:cNvPr>
          <p:cNvCxnSpPr>
            <a:endCxn id="16" idx="2"/>
          </p:cNvCxnSpPr>
          <p:nvPr/>
        </p:nvCxnSpPr>
        <p:spPr>
          <a:xfrm flipV="1">
            <a:off x="6648450" y="4992854"/>
            <a:ext cx="770344" cy="7694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Stellenbosch University Logo - TANDem">
            <a:extLst>
              <a:ext uri="{FF2B5EF4-FFF2-40B4-BE49-F238E27FC236}">
                <a16:creationId xmlns:a16="http://schemas.microsoft.com/office/drawing/2014/main" id="{19309177-CDF0-F0C8-5F09-35176283FF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62429" y="5624513"/>
            <a:ext cx="3629571" cy="1233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52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250"/>
                                        <p:tgtEl>
                                          <p:spTgt spid="7"/>
                                        </p:tgtEl>
                                      </p:cBhvr>
                                    </p:animEffect>
                                    <p:anim calcmode="lin" valueType="num">
                                      <p:cBhvr>
                                        <p:cTn id="15" dur="250" fill="hold"/>
                                        <p:tgtEl>
                                          <p:spTgt spid="7"/>
                                        </p:tgtEl>
                                        <p:attrNameLst>
                                          <p:attrName>ppt_x</p:attrName>
                                        </p:attrNameLst>
                                      </p:cBhvr>
                                      <p:tavLst>
                                        <p:tav tm="0">
                                          <p:val>
                                            <p:strVal val="#ppt_x"/>
                                          </p:val>
                                        </p:tav>
                                        <p:tav tm="100000">
                                          <p:val>
                                            <p:strVal val="#ppt_x"/>
                                          </p:val>
                                        </p:tav>
                                      </p:tavLst>
                                    </p:anim>
                                    <p:anim calcmode="lin" valueType="num">
                                      <p:cBhvr>
                                        <p:cTn id="16" dur="2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50"/>
                                        <p:tgtEl>
                                          <p:spTgt spid="9"/>
                                        </p:tgtEl>
                                      </p:cBhvr>
                                    </p:animEffect>
                                    <p:anim calcmode="lin" valueType="num">
                                      <p:cBhvr>
                                        <p:cTn id="22" dur="250" fill="hold"/>
                                        <p:tgtEl>
                                          <p:spTgt spid="9"/>
                                        </p:tgtEl>
                                        <p:attrNameLst>
                                          <p:attrName>ppt_x</p:attrName>
                                        </p:attrNameLst>
                                      </p:cBhvr>
                                      <p:tavLst>
                                        <p:tav tm="0">
                                          <p:val>
                                            <p:strVal val="#ppt_x"/>
                                          </p:val>
                                        </p:tav>
                                        <p:tav tm="100000">
                                          <p:val>
                                            <p:strVal val="#ppt_x"/>
                                          </p:val>
                                        </p:tav>
                                      </p:tavLst>
                                    </p:anim>
                                    <p:anim calcmode="lin" valueType="num">
                                      <p:cBhvr>
                                        <p:cTn id="23" dur="2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250"/>
                                        <p:tgtEl>
                                          <p:spTgt spid="9"/>
                                        </p:tgtEl>
                                      </p:cBhvr>
                                    </p:animEffect>
                                    <p:set>
                                      <p:cBhvr>
                                        <p:cTn id="28" dur="1" fill="hold">
                                          <p:stCondLst>
                                            <p:cond delay="249"/>
                                          </p:stCondLst>
                                        </p:cTn>
                                        <p:tgtEl>
                                          <p:spTgt spid="9"/>
                                        </p:tgtEl>
                                        <p:attrNameLst>
                                          <p:attrName>style.visibility</p:attrName>
                                        </p:attrNameLst>
                                      </p:cBhvr>
                                      <p:to>
                                        <p:strVal val="hidden"/>
                                      </p:to>
                                    </p:set>
                                  </p:childTnLst>
                                </p:cTn>
                              </p:par>
                              <p:par>
                                <p:cTn id="29" presetID="42"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250"/>
                                        <p:tgtEl>
                                          <p:spTgt spid="10"/>
                                        </p:tgtEl>
                                      </p:cBhvr>
                                    </p:animEffect>
                                    <p:anim calcmode="lin" valueType="num">
                                      <p:cBhvr>
                                        <p:cTn id="32" dur="250" fill="hold"/>
                                        <p:tgtEl>
                                          <p:spTgt spid="10"/>
                                        </p:tgtEl>
                                        <p:attrNameLst>
                                          <p:attrName>ppt_x</p:attrName>
                                        </p:attrNameLst>
                                      </p:cBhvr>
                                      <p:tavLst>
                                        <p:tav tm="0">
                                          <p:val>
                                            <p:strVal val="#ppt_x"/>
                                          </p:val>
                                        </p:tav>
                                        <p:tav tm="100000">
                                          <p:val>
                                            <p:strVal val="#ppt_x"/>
                                          </p:val>
                                        </p:tav>
                                      </p:tavLst>
                                    </p:anim>
                                    <p:anim calcmode="lin" valueType="num">
                                      <p:cBhvr>
                                        <p:cTn id="33" dur="25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250"/>
                                        <p:tgtEl>
                                          <p:spTgt spid="12"/>
                                        </p:tgtEl>
                                      </p:cBhvr>
                                    </p:animEffect>
                                    <p:anim calcmode="lin" valueType="num">
                                      <p:cBhvr>
                                        <p:cTn id="39" dur="250" fill="hold"/>
                                        <p:tgtEl>
                                          <p:spTgt spid="12"/>
                                        </p:tgtEl>
                                        <p:attrNameLst>
                                          <p:attrName>ppt_x</p:attrName>
                                        </p:attrNameLst>
                                      </p:cBhvr>
                                      <p:tavLst>
                                        <p:tav tm="0">
                                          <p:val>
                                            <p:strVal val="#ppt_x"/>
                                          </p:val>
                                        </p:tav>
                                        <p:tav tm="100000">
                                          <p:val>
                                            <p:strVal val="#ppt_x"/>
                                          </p:val>
                                        </p:tav>
                                      </p:tavLst>
                                    </p:anim>
                                    <p:anim calcmode="lin" valueType="num">
                                      <p:cBhvr>
                                        <p:cTn id="40" dur="250" fill="hold"/>
                                        <p:tgtEl>
                                          <p:spTgt spid="12"/>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250"/>
                                        <p:tgtEl>
                                          <p:spTgt spid="11"/>
                                        </p:tgtEl>
                                      </p:cBhvr>
                                    </p:animEffect>
                                    <p:anim calcmode="lin" valueType="num">
                                      <p:cBhvr>
                                        <p:cTn id="44" dur="250" fill="hold"/>
                                        <p:tgtEl>
                                          <p:spTgt spid="11"/>
                                        </p:tgtEl>
                                        <p:attrNameLst>
                                          <p:attrName>ppt_x</p:attrName>
                                        </p:attrNameLst>
                                      </p:cBhvr>
                                      <p:tavLst>
                                        <p:tav tm="0">
                                          <p:val>
                                            <p:strVal val="#ppt_x"/>
                                          </p:val>
                                        </p:tav>
                                        <p:tav tm="100000">
                                          <p:val>
                                            <p:strVal val="#ppt_x"/>
                                          </p:val>
                                        </p:tav>
                                      </p:tavLst>
                                    </p:anim>
                                    <p:anim calcmode="lin" valueType="num">
                                      <p:cBhvr>
                                        <p:cTn id="45" dur="25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250"/>
                                        <p:tgtEl>
                                          <p:spTgt spid="30"/>
                                        </p:tgtEl>
                                      </p:cBhvr>
                                    </p:animEffect>
                                    <p:anim calcmode="lin" valueType="num">
                                      <p:cBhvr>
                                        <p:cTn id="51" dur="250" fill="hold"/>
                                        <p:tgtEl>
                                          <p:spTgt spid="30"/>
                                        </p:tgtEl>
                                        <p:attrNameLst>
                                          <p:attrName>ppt_x</p:attrName>
                                        </p:attrNameLst>
                                      </p:cBhvr>
                                      <p:tavLst>
                                        <p:tav tm="0">
                                          <p:val>
                                            <p:strVal val="#ppt_x"/>
                                          </p:val>
                                        </p:tav>
                                        <p:tav tm="100000">
                                          <p:val>
                                            <p:strVal val="#ppt_x"/>
                                          </p:val>
                                        </p:tav>
                                      </p:tavLst>
                                    </p:anim>
                                    <p:anim calcmode="lin" valueType="num">
                                      <p:cBhvr>
                                        <p:cTn id="52" dur="250" fill="hold"/>
                                        <p:tgtEl>
                                          <p:spTgt spid="30"/>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250"/>
                                        <p:tgtEl>
                                          <p:spTgt spid="27"/>
                                        </p:tgtEl>
                                      </p:cBhvr>
                                    </p:animEffect>
                                    <p:anim calcmode="lin" valueType="num">
                                      <p:cBhvr>
                                        <p:cTn id="56" dur="250" fill="hold"/>
                                        <p:tgtEl>
                                          <p:spTgt spid="27"/>
                                        </p:tgtEl>
                                        <p:attrNameLst>
                                          <p:attrName>ppt_x</p:attrName>
                                        </p:attrNameLst>
                                      </p:cBhvr>
                                      <p:tavLst>
                                        <p:tav tm="0">
                                          <p:val>
                                            <p:strVal val="#ppt_x"/>
                                          </p:val>
                                        </p:tav>
                                        <p:tav tm="100000">
                                          <p:val>
                                            <p:strVal val="#ppt_x"/>
                                          </p:val>
                                        </p:tav>
                                      </p:tavLst>
                                    </p:anim>
                                    <p:anim calcmode="lin" valueType="num">
                                      <p:cBhvr>
                                        <p:cTn id="57" dur="250" fill="hold"/>
                                        <p:tgtEl>
                                          <p:spTgt spid="27"/>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250"/>
                                        <p:tgtEl>
                                          <p:spTgt spid="25"/>
                                        </p:tgtEl>
                                      </p:cBhvr>
                                    </p:animEffect>
                                    <p:anim calcmode="lin" valueType="num">
                                      <p:cBhvr>
                                        <p:cTn id="61" dur="250" fill="hold"/>
                                        <p:tgtEl>
                                          <p:spTgt spid="25"/>
                                        </p:tgtEl>
                                        <p:attrNameLst>
                                          <p:attrName>ppt_x</p:attrName>
                                        </p:attrNameLst>
                                      </p:cBhvr>
                                      <p:tavLst>
                                        <p:tav tm="0">
                                          <p:val>
                                            <p:strVal val="#ppt_x"/>
                                          </p:val>
                                        </p:tav>
                                        <p:tav tm="100000">
                                          <p:val>
                                            <p:strVal val="#ppt_x"/>
                                          </p:val>
                                        </p:tav>
                                      </p:tavLst>
                                    </p:anim>
                                    <p:anim calcmode="lin" valueType="num">
                                      <p:cBhvr>
                                        <p:cTn id="62" dur="250" fill="hold"/>
                                        <p:tgtEl>
                                          <p:spTgt spid="25"/>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250"/>
                                        <p:tgtEl>
                                          <p:spTgt spid="23"/>
                                        </p:tgtEl>
                                      </p:cBhvr>
                                    </p:animEffect>
                                    <p:anim calcmode="lin" valueType="num">
                                      <p:cBhvr>
                                        <p:cTn id="66" dur="250" fill="hold"/>
                                        <p:tgtEl>
                                          <p:spTgt spid="23"/>
                                        </p:tgtEl>
                                        <p:attrNameLst>
                                          <p:attrName>ppt_x</p:attrName>
                                        </p:attrNameLst>
                                      </p:cBhvr>
                                      <p:tavLst>
                                        <p:tav tm="0">
                                          <p:val>
                                            <p:strVal val="#ppt_x"/>
                                          </p:val>
                                        </p:tav>
                                        <p:tav tm="100000">
                                          <p:val>
                                            <p:strVal val="#ppt_x"/>
                                          </p:val>
                                        </p:tav>
                                      </p:tavLst>
                                    </p:anim>
                                    <p:anim calcmode="lin" valueType="num">
                                      <p:cBhvr>
                                        <p:cTn id="67" dur="250" fill="hold"/>
                                        <p:tgtEl>
                                          <p:spTgt spid="23"/>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250"/>
                                        <p:tgtEl>
                                          <p:spTgt spid="21"/>
                                        </p:tgtEl>
                                      </p:cBhvr>
                                    </p:animEffect>
                                    <p:anim calcmode="lin" valueType="num">
                                      <p:cBhvr>
                                        <p:cTn id="71" dur="250" fill="hold"/>
                                        <p:tgtEl>
                                          <p:spTgt spid="21"/>
                                        </p:tgtEl>
                                        <p:attrNameLst>
                                          <p:attrName>ppt_x</p:attrName>
                                        </p:attrNameLst>
                                      </p:cBhvr>
                                      <p:tavLst>
                                        <p:tav tm="0">
                                          <p:val>
                                            <p:strVal val="#ppt_x"/>
                                          </p:val>
                                        </p:tav>
                                        <p:tav tm="100000">
                                          <p:val>
                                            <p:strVal val="#ppt_x"/>
                                          </p:val>
                                        </p:tav>
                                      </p:tavLst>
                                    </p:anim>
                                    <p:anim calcmode="lin" valueType="num">
                                      <p:cBhvr>
                                        <p:cTn id="72" dur="250" fill="hold"/>
                                        <p:tgtEl>
                                          <p:spTgt spid="21"/>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250"/>
                                        <p:tgtEl>
                                          <p:spTgt spid="19"/>
                                        </p:tgtEl>
                                      </p:cBhvr>
                                    </p:animEffect>
                                    <p:anim calcmode="lin" valueType="num">
                                      <p:cBhvr>
                                        <p:cTn id="76" dur="250" fill="hold"/>
                                        <p:tgtEl>
                                          <p:spTgt spid="19"/>
                                        </p:tgtEl>
                                        <p:attrNameLst>
                                          <p:attrName>ppt_x</p:attrName>
                                        </p:attrNameLst>
                                      </p:cBhvr>
                                      <p:tavLst>
                                        <p:tav tm="0">
                                          <p:val>
                                            <p:strVal val="#ppt_x"/>
                                          </p:val>
                                        </p:tav>
                                        <p:tav tm="100000">
                                          <p:val>
                                            <p:strVal val="#ppt_x"/>
                                          </p:val>
                                        </p:tav>
                                      </p:tavLst>
                                    </p:anim>
                                    <p:anim calcmode="lin" valueType="num">
                                      <p:cBhvr>
                                        <p:cTn id="77" dur="250" fill="hold"/>
                                        <p:tgtEl>
                                          <p:spTgt spid="19"/>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250"/>
                                        <p:tgtEl>
                                          <p:spTgt spid="17"/>
                                        </p:tgtEl>
                                      </p:cBhvr>
                                    </p:animEffect>
                                    <p:anim calcmode="lin" valueType="num">
                                      <p:cBhvr>
                                        <p:cTn id="81" dur="250" fill="hold"/>
                                        <p:tgtEl>
                                          <p:spTgt spid="17"/>
                                        </p:tgtEl>
                                        <p:attrNameLst>
                                          <p:attrName>ppt_x</p:attrName>
                                        </p:attrNameLst>
                                      </p:cBhvr>
                                      <p:tavLst>
                                        <p:tav tm="0">
                                          <p:val>
                                            <p:strVal val="#ppt_x"/>
                                          </p:val>
                                        </p:tav>
                                        <p:tav tm="100000">
                                          <p:val>
                                            <p:strVal val="#ppt_x"/>
                                          </p:val>
                                        </p:tav>
                                      </p:tavLst>
                                    </p:anim>
                                    <p:anim calcmode="lin" valueType="num">
                                      <p:cBhvr>
                                        <p:cTn id="82" dur="250" fill="hold"/>
                                        <p:tgtEl>
                                          <p:spTgt spid="1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fade">
                                      <p:cBhvr>
                                        <p:cTn id="85" dur="250"/>
                                        <p:tgtEl>
                                          <p:spTgt spid="16"/>
                                        </p:tgtEl>
                                      </p:cBhvr>
                                    </p:animEffect>
                                    <p:anim calcmode="lin" valueType="num">
                                      <p:cBhvr>
                                        <p:cTn id="86" dur="250" fill="hold"/>
                                        <p:tgtEl>
                                          <p:spTgt spid="16"/>
                                        </p:tgtEl>
                                        <p:attrNameLst>
                                          <p:attrName>ppt_x</p:attrName>
                                        </p:attrNameLst>
                                      </p:cBhvr>
                                      <p:tavLst>
                                        <p:tav tm="0">
                                          <p:val>
                                            <p:strVal val="#ppt_x"/>
                                          </p:val>
                                        </p:tav>
                                        <p:tav tm="100000">
                                          <p:val>
                                            <p:strVal val="#ppt_x"/>
                                          </p:val>
                                        </p:tav>
                                      </p:tavLst>
                                    </p:anim>
                                    <p:anim calcmode="lin" valueType="num">
                                      <p:cBhvr>
                                        <p:cTn id="87" dur="25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200"/>
                                        <p:tgtEl>
                                          <p:spTgt spid="13"/>
                                        </p:tgtEl>
                                      </p:cBhvr>
                                    </p:animEffect>
                                    <p:anim calcmode="lin" valueType="num">
                                      <p:cBhvr>
                                        <p:cTn id="93" dur="200" fill="hold"/>
                                        <p:tgtEl>
                                          <p:spTgt spid="13"/>
                                        </p:tgtEl>
                                        <p:attrNameLst>
                                          <p:attrName>ppt_x</p:attrName>
                                        </p:attrNameLst>
                                      </p:cBhvr>
                                      <p:tavLst>
                                        <p:tav tm="0">
                                          <p:val>
                                            <p:strVal val="#ppt_x"/>
                                          </p:val>
                                        </p:tav>
                                        <p:tav tm="100000">
                                          <p:val>
                                            <p:strVal val="#ppt_x"/>
                                          </p:val>
                                        </p:tav>
                                      </p:tavLst>
                                    </p:anim>
                                    <p:anim calcmode="lin" valueType="num">
                                      <p:cBhvr>
                                        <p:cTn id="94" dur="200" fill="hold"/>
                                        <p:tgtEl>
                                          <p:spTgt spid="13"/>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fade">
                                      <p:cBhvr>
                                        <p:cTn id="97" dur="250"/>
                                        <p:tgtEl>
                                          <p:spTgt spid="14"/>
                                        </p:tgtEl>
                                      </p:cBhvr>
                                    </p:animEffect>
                                    <p:anim calcmode="lin" valueType="num">
                                      <p:cBhvr>
                                        <p:cTn id="98" dur="250" fill="hold"/>
                                        <p:tgtEl>
                                          <p:spTgt spid="14"/>
                                        </p:tgtEl>
                                        <p:attrNameLst>
                                          <p:attrName>ppt_x</p:attrName>
                                        </p:attrNameLst>
                                      </p:cBhvr>
                                      <p:tavLst>
                                        <p:tav tm="0">
                                          <p:val>
                                            <p:strVal val="#ppt_x"/>
                                          </p:val>
                                        </p:tav>
                                        <p:tav tm="100000">
                                          <p:val>
                                            <p:strVal val="#ppt_x"/>
                                          </p:val>
                                        </p:tav>
                                      </p:tavLst>
                                    </p:anim>
                                    <p:anim calcmode="lin" valueType="num">
                                      <p:cBhvr>
                                        <p:cTn id="99" dur="2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15"/>
                                        </p:tgtEl>
                                        <p:attrNameLst>
                                          <p:attrName>style.visibility</p:attrName>
                                        </p:attrNameLst>
                                      </p:cBhvr>
                                      <p:to>
                                        <p:strVal val="visible"/>
                                      </p:to>
                                    </p:set>
                                    <p:animEffect transition="in" filter="fade">
                                      <p:cBhvr>
                                        <p:cTn id="104" dur="250"/>
                                        <p:tgtEl>
                                          <p:spTgt spid="15"/>
                                        </p:tgtEl>
                                      </p:cBhvr>
                                    </p:animEffect>
                                    <p:anim calcmode="lin" valueType="num">
                                      <p:cBhvr>
                                        <p:cTn id="105" dur="250" fill="hold"/>
                                        <p:tgtEl>
                                          <p:spTgt spid="15"/>
                                        </p:tgtEl>
                                        <p:attrNameLst>
                                          <p:attrName>ppt_x</p:attrName>
                                        </p:attrNameLst>
                                      </p:cBhvr>
                                      <p:tavLst>
                                        <p:tav tm="0">
                                          <p:val>
                                            <p:strVal val="#ppt_x"/>
                                          </p:val>
                                        </p:tav>
                                        <p:tav tm="100000">
                                          <p:val>
                                            <p:strVal val="#ppt_x"/>
                                          </p:val>
                                        </p:tav>
                                      </p:tavLst>
                                    </p:anim>
                                    <p:anim calcmode="lin" valueType="num">
                                      <p:cBhvr>
                                        <p:cTn id="106" dur="2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9" grpId="1"/>
      <p:bldP spid="14" grpId="0"/>
      <p:bldP spid="15" grpId="0"/>
      <p:bldP spid="17"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8D84CC-0953-B929-1AFF-AB85A7219C0A}"/>
              </a:ext>
            </a:extLst>
          </p:cNvPr>
          <p:cNvSpPr/>
          <p:nvPr/>
        </p:nvSpPr>
        <p:spPr>
          <a:xfrm>
            <a:off x="0" y="333946"/>
            <a:ext cx="12192000" cy="1393253"/>
          </a:xfrm>
          <a:prstGeom prst="rect">
            <a:avLst/>
          </a:prstGeom>
          <a:solidFill>
            <a:srgbClr val="FF6565"/>
          </a:solidFill>
          <a:ln>
            <a:solidFill>
              <a:srgbClr val="FF37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3A425D-F969-B408-9DF9-34FFE2D4CD89}"/>
              </a:ext>
            </a:extLst>
          </p:cNvPr>
          <p:cNvSpPr>
            <a:spLocks noGrp="1"/>
          </p:cNvSpPr>
          <p:nvPr>
            <p:ph type="title"/>
          </p:nvPr>
        </p:nvSpPr>
        <p:spPr/>
        <p:txBody>
          <a:bodyPr>
            <a:normAutofit/>
          </a:bodyPr>
          <a:lstStyle/>
          <a:p>
            <a:pPr algn="ctr"/>
            <a:r>
              <a:rPr lang="en-ZA" sz="4000" dirty="0"/>
              <a:t>Relationship between the Policy and Value Function</a:t>
            </a:r>
            <a:endParaRPr lang="en-US" sz="4000" dirty="0"/>
          </a:p>
        </p:txBody>
      </p:sp>
      <p:pic>
        <p:nvPicPr>
          <p:cNvPr id="4" name="Picture 2" descr="Neural Networks — the Basics. What if we used 100% of the brain? Or… | by  Yaman Habip | Analytics Vidhya | Medium">
            <a:extLst>
              <a:ext uri="{FF2B5EF4-FFF2-40B4-BE49-F238E27FC236}">
                <a16:creationId xmlns:a16="http://schemas.microsoft.com/office/drawing/2014/main" id="{253E5F98-FE23-8677-B0D6-7205708E3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6195" y="1786223"/>
            <a:ext cx="3272546" cy="220288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C678C02-432E-4182-C09C-70E9555F6663}"/>
              </a:ext>
            </a:extLst>
          </p:cNvPr>
          <p:cNvPicPr>
            <a:picLocks noChangeAspect="1"/>
          </p:cNvPicPr>
          <p:nvPr/>
        </p:nvPicPr>
        <p:blipFill>
          <a:blip r:embed="rId4"/>
          <a:stretch>
            <a:fillRect/>
          </a:stretch>
        </p:blipFill>
        <p:spPr>
          <a:xfrm>
            <a:off x="2626195" y="4104003"/>
            <a:ext cx="3272545" cy="2258925"/>
          </a:xfrm>
          <a:prstGeom prst="rect">
            <a:avLst/>
          </a:prstGeom>
        </p:spPr>
      </p:pic>
      <p:pic>
        <p:nvPicPr>
          <p:cNvPr id="7" name="Picture 6">
            <a:extLst>
              <a:ext uri="{FF2B5EF4-FFF2-40B4-BE49-F238E27FC236}">
                <a16:creationId xmlns:a16="http://schemas.microsoft.com/office/drawing/2014/main" id="{A7AEBAC9-0AFC-DD5F-40E6-ABCF7CEFCDAD}"/>
              </a:ext>
            </a:extLst>
          </p:cNvPr>
          <p:cNvPicPr>
            <a:picLocks noChangeAspect="1"/>
          </p:cNvPicPr>
          <p:nvPr/>
        </p:nvPicPr>
        <p:blipFill>
          <a:blip r:embed="rId5"/>
          <a:stretch>
            <a:fillRect/>
          </a:stretch>
        </p:blipFill>
        <p:spPr>
          <a:xfrm>
            <a:off x="980651" y="5166460"/>
            <a:ext cx="794430" cy="74859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17AD31-DE69-CC3A-26CE-9F9467FD16DC}"/>
                  </a:ext>
                </a:extLst>
              </p:cNvPr>
              <p:cNvSpPr txBox="1"/>
              <p:nvPr/>
            </p:nvSpPr>
            <p:spPr>
              <a:xfrm>
                <a:off x="6331043" y="2533722"/>
                <a:ext cx="873957" cy="707886"/>
              </a:xfrm>
              <a:prstGeom prst="rect">
                <a:avLst/>
              </a:prstGeom>
              <a:noFill/>
            </p:spPr>
            <p:txBody>
              <a:bodyPr wrap="none" rtlCol="0">
                <a:spAutoFit/>
              </a:bodyPr>
              <a:lstStyle/>
              <a:p>
                <a:r>
                  <a:rPr lang="en-ZA" sz="2000" b="1" dirty="0"/>
                  <a:t>Action</a:t>
                </a:r>
              </a:p>
              <a:p>
                <a:pPr/>
                <a14:m>
                  <m:oMathPara xmlns:m="http://schemas.openxmlformats.org/officeDocument/2006/math">
                    <m:oMathParaPr>
                      <m:jc m:val="centerGroup"/>
                    </m:oMathParaPr>
                    <m:oMath xmlns:m="http://schemas.openxmlformats.org/officeDocument/2006/math">
                      <m:sSub>
                        <m:sSubPr>
                          <m:ctrlPr>
                            <a:rPr lang="en-ZA" sz="2000" b="1" i="1" smtClean="0">
                              <a:latin typeface="Cambria Math" panose="02040503050406030204" pitchFamily="18" charset="0"/>
                            </a:rPr>
                          </m:ctrlPr>
                        </m:sSubPr>
                        <m:e>
                          <m:r>
                            <a:rPr lang="en-ZA" sz="2000" b="1" i="1" smtClean="0">
                              <a:latin typeface="Cambria Math" panose="02040503050406030204" pitchFamily="18" charset="0"/>
                            </a:rPr>
                            <m:t>𝒂</m:t>
                          </m:r>
                        </m:e>
                        <m:sub>
                          <m:r>
                            <a:rPr lang="en-ZA" sz="2000" b="1" i="1" smtClean="0">
                              <a:latin typeface="Cambria Math" panose="02040503050406030204" pitchFamily="18" charset="0"/>
                            </a:rPr>
                            <m:t>𝒕</m:t>
                          </m:r>
                        </m:sub>
                      </m:sSub>
                    </m:oMath>
                  </m:oMathPara>
                </a14:m>
                <a:endParaRPr lang="en-US" sz="2000" b="1" dirty="0"/>
              </a:p>
            </p:txBody>
          </p:sp>
        </mc:Choice>
        <mc:Fallback xmlns="">
          <p:sp>
            <p:nvSpPr>
              <p:cNvPr id="9" name="TextBox 8">
                <a:extLst>
                  <a:ext uri="{FF2B5EF4-FFF2-40B4-BE49-F238E27FC236}">
                    <a16:creationId xmlns:a16="http://schemas.microsoft.com/office/drawing/2014/main" id="{4B17AD31-DE69-CC3A-26CE-9F9467FD16DC}"/>
                  </a:ext>
                </a:extLst>
              </p:cNvPr>
              <p:cNvSpPr txBox="1">
                <a:spLocks noRot="1" noChangeAspect="1" noMove="1" noResize="1" noEditPoints="1" noAdjustHandles="1" noChangeArrowheads="1" noChangeShapeType="1" noTextEdit="1"/>
              </p:cNvSpPr>
              <p:nvPr/>
            </p:nvSpPr>
            <p:spPr>
              <a:xfrm>
                <a:off x="6331043" y="2533722"/>
                <a:ext cx="873957" cy="707886"/>
              </a:xfrm>
              <a:prstGeom prst="rect">
                <a:avLst/>
              </a:prstGeom>
              <a:blipFill>
                <a:blip r:embed="rId6"/>
                <a:stretch>
                  <a:fillRect l="-7692" t="-5172" r="-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A1D1C0E-30EC-713E-E4DE-3A583264781D}"/>
                  </a:ext>
                </a:extLst>
              </p:cNvPr>
              <p:cNvSpPr txBox="1"/>
              <p:nvPr/>
            </p:nvSpPr>
            <p:spPr>
              <a:xfrm>
                <a:off x="6331043" y="4879521"/>
                <a:ext cx="870431" cy="707886"/>
              </a:xfrm>
              <a:prstGeom prst="rect">
                <a:avLst/>
              </a:prstGeom>
              <a:noFill/>
            </p:spPr>
            <p:txBody>
              <a:bodyPr wrap="none" rtlCol="0">
                <a:spAutoFit/>
              </a:bodyPr>
              <a:lstStyle/>
              <a:p>
                <a:r>
                  <a:rPr lang="en-ZA" sz="2000" b="1" dirty="0"/>
                  <a:t>Value</a:t>
                </a:r>
              </a:p>
              <a:p>
                <a:pPr/>
                <a14:m>
                  <m:oMathPara xmlns:m="http://schemas.openxmlformats.org/officeDocument/2006/math">
                    <m:oMathParaPr>
                      <m:jc m:val="centerGroup"/>
                    </m:oMathParaPr>
                    <m:oMath xmlns:m="http://schemas.openxmlformats.org/officeDocument/2006/math">
                      <m:r>
                        <a:rPr lang="en-ZA" sz="2000" b="1" i="1" smtClean="0">
                          <a:latin typeface="Cambria Math" panose="02040503050406030204" pitchFamily="18" charset="0"/>
                        </a:rPr>
                        <m:t>𝒗</m:t>
                      </m:r>
                      <m:r>
                        <a:rPr lang="en-ZA" sz="2000" b="1" i="1" smtClean="0">
                          <a:latin typeface="Cambria Math" panose="02040503050406030204" pitchFamily="18" charset="0"/>
                        </a:rPr>
                        <m:t>(</m:t>
                      </m:r>
                      <m:sSub>
                        <m:sSubPr>
                          <m:ctrlPr>
                            <a:rPr lang="en-ZA" sz="2000" b="1" i="1" smtClean="0">
                              <a:latin typeface="Cambria Math" panose="02040503050406030204" pitchFamily="18" charset="0"/>
                            </a:rPr>
                          </m:ctrlPr>
                        </m:sSubPr>
                        <m:e>
                          <m:r>
                            <a:rPr lang="en-ZA" sz="2000" b="1" i="1" smtClean="0">
                              <a:latin typeface="Cambria Math" panose="02040503050406030204" pitchFamily="18" charset="0"/>
                            </a:rPr>
                            <m:t>𝒔</m:t>
                          </m:r>
                        </m:e>
                        <m:sub>
                          <m:r>
                            <a:rPr lang="en-ZA" sz="2000" b="1" i="1" smtClean="0">
                              <a:latin typeface="Cambria Math" panose="02040503050406030204" pitchFamily="18" charset="0"/>
                            </a:rPr>
                            <m:t>𝒕</m:t>
                          </m:r>
                        </m:sub>
                      </m:sSub>
                      <m:r>
                        <a:rPr lang="en-ZA" sz="2000" b="1" i="1" smtClean="0">
                          <a:latin typeface="Cambria Math" panose="02040503050406030204" pitchFamily="18" charset="0"/>
                        </a:rPr>
                        <m:t>)</m:t>
                      </m:r>
                    </m:oMath>
                  </m:oMathPara>
                </a14:m>
                <a:endParaRPr lang="en-US" sz="2000" b="1" dirty="0"/>
              </a:p>
            </p:txBody>
          </p:sp>
        </mc:Choice>
        <mc:Fallback xmlns="">
          <p:sp>
            <p:nvSpPr>
              <p:cNvPr id="10" name="TextBox 9">
                <a:extLst>
                  <a:ext uri="{FF2B5EF4-FFF2-40B4-BE49-F238E27FC236}">
                    <a16:creationId xmlns:a16="http://schemas.microsoft.com/office/drawing/2014/main" id="{9A1D1C0E-30EC-713E-E4DE-3A583264781D}"/>
                  </a:ext>
                </a:extLst>
              </p:cNvPr>
              <p:cNvSpPr txBox="1">
                <a:spLocks noRot="1" noChangeAspect="1" noMove="1" noResize="1" noEditPoints="1" noAdjustHandles="1" noChangeArrowheads="1" noChangeShapeType="1" noTextEdit="1"/>
              </p:cNvSpPr>
              <p:nvPr/>
            </p:nvSpPr>
            <p:spPr>
              <a:xfrm>
                <a:off x="6331043" y="4879521"/>
                <a:ext cx="870431" cy="707886"/>
              </a:xfrm>
              <a:prstGeom prst="rect">
                <a:avLst/>
              </a:prstGeom>
              <a:blipFill>
                <a:blip r:embed="rId7"/>
                <a:stretch>
                  <a:fillRect l="-7746" t="-4274" b="-7692"/>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D5DD90ED-183E-48F6-115A-A33BF1226664}"/>
              </a:ext>
            </a:extLst>
          </p:cNvPr>
          <p:cNvPicPr>
            <a:picLocks noChangeAspect="1"/>
          </p:cNvPicPr>
          <p:nvPr/>
        </p:nvPicPr>
        <p:blipFill>
          <a:blip r:embed="rId8"/>
          <a:stretch>
            <a:fillRect/>
          </a:stretch>
        </p:blipFill>
        <p:spPr>
          <a:xfrm>
            <a:off x="9947222" y="2610993"/>
            <a:ext cx="750969" cy="553345"/>
          </a:xfrm>
          <a:prstGeom prst="rect">
            <a:avLst/>
          </a:prstGeom>
        </p:spPr>
      </p:pic>
      <p:pic>
        <p:nvPicPr>
          <p:cNvPr id="12" name="Picture 11">
            <a:extLst>
              <a:ext uri="{FF2B5EF4-FFF2-40B4-BE49-F238E27FC236}">
                <a16:creationId xmlns:a16="http://schemas.microsoft.com/office/drawing/2014/main" id="{DBB2FC21-CB70-595F-215F-28387CECC9CB}"/>
              </a:ext>
            </a:extLst>
          </p:cNvPr>
          <p:cNvPicPr>
            <a:picLocks noChangeAspect="1"/>
          </p:cNvPicPr>
          <p:nvPr/>
        </p:nvPicPr>
        <p:blipFill>
          <a:blip r:embed="rId9"/>
          <a:stretch>
            <a:fillRect/>
          </a:stretch>
        </p:blipFill>
        <p:spPr>
          <a:xfrm>
            <a:off x="8052163" y="1868347"/>
            <a:ext cx="1047896" cy="2038635"/>
          </a:xfrm>
          <a:prstGeom prst="rect">
            <a:avLst/>
          </a:prstGeom>
          <a:ln w="38100">
            <a:solidFill>
              <a:schemeClr val="tx1"/>
            </a:solidFill>
          </a:ln>
        </p:spPr>
      </p:pic>
      <p:pic>
        <p:nvPicPr>
          <p:cNvPr id="13" name="Picture 12">
            <a:extLst>
              <a:ext uri="{FF2B5EF4-FFF2-40B4-BE49-F238E27FC236}">
                <a16:creationId xmlns:a16="http://schemas.microsoft.com/office/drawing/2014/main" id="{484C9BBA-0334-3936-0C9E-9B722D7FD4B6}"/>
              </a:ext>
            </a:extLst>
          </p:cNvPr>
          <p:cNvPicPr>
            <a:picLocks noChangeAspect="1"/>
          </p:cNvPicPr>
          <p:nvPr/>
        </p:nvPicPr>
        <p:blipFill>
          <a:blip r:embed="rId9"/>
          <a:stretch>
            <a:fillRect/>
          </a:stretch>
        </p:blipFill>
        <p:spPr>
          <a:xfrm>
            <a:off x="838200" y="3039129"/>
            <a:ext cx="1047896" cy="2038635"/>
          </a:xfrm>
          <a:prstGeom prst="rect">
            <a:avLst/>
          </a:prstGeom>
          <a:ln w="38100">
            <a:solidFill>
              <a:schemeClr val="tx1"/>
            </a:solidFill>
          </a:ln>
        </p:spPr>
      </p:pic>
      <p:pic>
        <p:nvPicPr>
          <p:cNvPr id="15" name="Picture 14">
            <a:extLst>
              <a:ext uri="{FF2B5EF4-FFF2-40B4-BE49-F238E27FC236}">
                <a16:creationId xmlns:a16="http://schemas.microsoft.com/office/drawing/2014/main" id="{D9679EAD-FEE6-A2BB-3A21-5E5A175E82DC}"/>
              </a:ext>
            </a:extLst>
          </p:cNvPr>
          <p:cNvPicPr>
            <a:picLocks noChangeAspect="1"/>
          </p:cNvPicPr>
          <p:nvPr/>
        </p:nvPicPr>
        <p:blipFill>
          <a:blip r:embed="rId10"/>
          <a:stretch>
            <a:fillRect/>
          </a:stretch>
        </p:blipFill>
        <p:spPr>
          <a:xfrm>
            <a:off x="8478286" y="2116581"/>
            <a:ext cx="392018" cy="392018"/>
          </a:xfrm>
          <a:prstGeom prst="rect">
            <a:avLst/>
          </a:prstGeom>
        </p:spPr>
      </p:pic>
      <p:pic>
        <p:nvPicPr>
          <p:cNvPr id="17" name="Picture 16">
            <a:extLst>
              <a:ext uri="{FF2B5EF4-FFF2-40B4-BE49-F238E27FC236}">
                <a16:creationId xmlns:a16="http://schemas.microsoft.com/office/drawing/2014/main" id="{2F718E3E-1DA8-2D94-3BF0-2C4089F6FD0A}"/>
              </a:ext>
            </a:extLst>
          </p:cNvPr>
          <p:cNvPicPr>
            <a:picLocks noChangeAspect="1"/>
          </p:cNvPicPr>
          <p:nvPr/>
        </p:nvPicPr>
        <p:blipFill>
          <a:blip r:embed="rId11"/>
          <a:stretch>
            <a:fillRect/>
          </a:stretch>
        </p:blipFill>
        <p:spPr>
          <a:xfrm>
            <a:off x="8280146" y="1925781"/>
            <a:ext cx="198140" cy="190800"/>
          </a:xfrm>
          <a:prstGeom prst="rect">
            <a:avLst/>
          </a:prstGeom>
        </p:spPr>
      </p:pic>
      <p:sp>
        <p:nvSpPr>
          <p:cNvPr id="18" name="TextBox 17">
            <a:extLst>
              <a:ext uri="{FF2B5EF4-FFF2-40B4-BE49-F238E27FC236}">
                <a16:creationId xmlns:a16="http://schemas.microsoft.com/office/drawing/2014/main" id="{ADB8F327-10BD-63B6-9BAD-82B1736B6F87}"/>
              </a:ext>
            </a:extLst>
          </p:cNvPr>
          <p:cNvSpPr txBox="1"/>
          <p:nvPr/>
        </p:nvSpPr>
        <p:spPr>
          <a:xfrm>
            <a:off x="9512227" y="5033409"/>
            <a:ext cx="1620957" cy="400110"/>
          </a:xfrm>
          <a:prstGeom prst="rect">
            <a:avLst/>
          </a:prstGeom>
          <a:noFill/>
        </p:spPr>
        <p:txBody>
          <a:bodyPr wrap="none" rtlCol="0">
            <a:spAutoFit/>
          </a:bodyPr>
          <a:lstStyle/>
          <a:p>
            <a:r>
              <a:rPr lang="en-ZA" sz="2000" b="1" dirty="0"/>
              <a:t>Loss Function</a:t>
            </a:r>
          </a:p>
        </p:txBody>
      </p:sp>
      <p:cxnSp>
        <p:nvCxnSpPr>
          <p:cNvPr id="21" name="Connector: Elbow 20">
            <a:extLst>
              <a:ext uri="{FF2B5EF4-FFF2-40B4-BE49-F238E27FC236}">
                <a16:creationId xmlns:a16="http://schemas.microsoft.com/office/drawing/2014/main" id="{DA0148E8-7838-ED76-A92C-E791EA5125EF}"/>
              </a:ext>
            </a:extLst>
          </p:cNvPr>
          <p:cNvCxnSpPr>
            <a:stCxn id="13" idx="3"/>
            <a:endCxn id="4" idx="1"/>
          </p:cNvCxnSpPr>
          <p:nvPr/>
        </p:nvCxnSpPr>
        <p:spPr>
          <a:xfrm flipV="1">
            <a:off x="1886096" y="2887666"/>
            <a:ext cx="740099" cy="1170781"/>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30F0BAAE-C525-CB98-D91B-8E5DE756C38F}"/>
              </a:ext>
            </a:extLst>
          </p:cNvPr>
          <p:cNvCxnSpPr>
            <a:cxnSpLocks/>
            <a:stCxn id="12" idx="2"/>
            <a:endCxn id="6" idx="1"/>
          </p:cNvCxnSpPr>
          <p:nvPr/>
        </p:nvCxnSpPr>
        <p:spPr>
          <a:xfrm rot="5400000">
            <a:off x="4937911" y="1595266"/>
            <a:ext cx="1326484" cy="5949916"/>
          </a:xfrm>
          <a:prstGeom prst="bentConnector4">
            <a:avLst>
              <a:gd name="adj1" fmla="val 14607"/>
              <a:gd name="adj2" fmla="val 10384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F32E7A3-7B64-7FF7-E843-54067BE62F92}"/>
              </a:ext>
            </a:extLst>
          </p:cNvPr>
          <p:cNvSpPr txBox="1"/>
          <p:nvPr/>
        </p:nvSpPr>
        <p:spPr>
          <a:xfrm>
            <a:off x="1886096" y="1772755"/>
            <a:ext cx="1889620" cy="400110"/>
          </a:xfrm>
          <a:prstGeom prst="rect">
            <a:avLst/>
          </a:prstGeom>
          <a:noFill/>
        </p:spPr>
        <p:txBody>
          <a:bodyPr wrap="none" rtlCol="0">
            <a:spAutoFit/>
          </a:bodyPr>
          <a:lstStyle/>
          <a:p>
            <a:r>
              <a:rPr lang="en-ZA" sz="2000" b="1" dirty="0"/>
              <a:t>Policy Estimator</a:t>
            </a:r>
          </a:p>
        </p:txBody>
      </p:sp>
      <p:sp>
        <p:nvSpPr>
          <p:cNvPr id="27" name="TextBox 26">
            <a:extLst>
              <a:ext uri="{FF2B5EF4-FFF2-40B4-BE49-F238E27FC236}">
                <a16:creationId xmlns:a16="http://schemas.microsoft.com/office/drawing/2014/main" id="{B0962A9F-335B-BD79-6919-9C3A86014AE6}"/>
              </a:ext>
            </a:extLst>
          </p:cNvPr>
          <p:cNvSpPr txBox="1"/>
          <p:nvPr/>
        </p:nvSpPr>
        <p:spPr>
          <a:xfrm>
            <a:off x="1886096" y="6048490"/>
            <a:ext cx="1860317" cy="400110"/>
          </a:xfrm>
          <a:prstGeom prst="rect">
            <a:avLst/>
          </a:prstGeom>
          <a:noFill/>
        </p:spPr>
        <p:txBody>
          <a:bodyPr wrap="none" rtlCol="0">
            <a:spAutoFit/>
          </a:bodyPr>
          <a:lstStyle/>
          <a:p>
            <a:r>
              <a:rPr lang="en-ZA" sz="2000" b="1" dirty="0"/>
              <a:t>Value Estimator</a:t>
            </a:r>
          </a:p>
        </p:txBody>
      </p:sp>
      <p:cxnSp>
        <p:nvCxnSpPr>
          <p:cNvPr id="29" name="Straight Arrow Connector 28">
            <a:extLst>
              <a:ext uri="{FF2B5EF4-FFF2-40B4-BE49-F238E27FC236}">
                <a16:creationId xmlns:a16="http://schemas.microsoft.com/office/drawing/2014/main" id="{A95C462D-CDF8-108C-D627-31ECE541FE70}"/>
              </a:ext>
            </a:extLst>
          </p:cNvPr>
          <p:cNvCxnSpPr>
            <a:stCxn id="4" idx="3"/>
            <a:endCxn id="9" idx="1"/>
          </p:cNvCxnSpPr>
          <p:nvPr/>
        </p:nvCxnSpPr>
        <p:spPr>
          <a:xfrm flipV="1">
            <a:off x="5898741" y="2887665"/>
            <a:ext cx="43230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594CBA6-19E2-4923-6720-CD8E92CA96F7}"/>
              </a:ext>
            </a:extLst>
          </p:cNvPr>
          <p:cNvCxnSpPr>
            <a:stCxn id="9" idx="3"/>
            <a:endCxn id="12" idx="1"/>
          </p:cNvCxnSpPr>
          <p:nvPr/>
        </p:nvCxnSpPr>
        <p:spPr>
          <a:xfrm>
            <a:off x="7205000" y="2887665"/>
            <a:ext cx="8471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EF3D31-A331-181B-B3A2-403F878B7745}"/>
              </a:ext>
            </a:extLst>
          </p:cNvPr>
          <p:cNvCxnSpPr>
            <a:stCxn id="12" idx="3"/>
            <a:endCxn id="11" idx="1"/>
          </p:cNvCxnSpPr>
          <p:nvPr/>
        </p:nvCxnSpPr>
        <p:spPr>
          <a:xfrm>
            <a:off x="9100059" y="2887665"/>
            <a:ext cx="847163"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7D5092A-7022-B7BC-6A3C-CF2526984C81}"/>
              </a:ext>
            </a:extLst>
          </p:cNvPr>
          <p:cNvCxnSpPr>
            <a:stCxn id="6" idx="3"/>
            <a:endCxn id="10" idx="1"/>
          </p:cNvCxnSpPr>
          <p:nvPr/>
        </p:nvCxnSpPr>
        <p:spPr>
          <a:xfrm flipV="1">
            <a:off x="5898740" y="5233464"/>
            <a:ext cx="432303"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F8F552A-4157-5260-50E7-79C691E77F7D}"/>
              </a:ext>
            </a:extLst>
          </p:cNvPr>
          <p:cNvCxnSpPr>
            <a:stCxn id="10" idx="3"/>
            <a:endCxn id="18" idx="1"/>
          </p:cNvCxnSpPr>
          <p:nvPr/>
        </p:nvCxnSpPr>
        <p:spPr>
          <a:xfrm>
            <a:off x="7201474" y="5233464"/>
            <a:ext cx="23107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19E6E8-FC6C-DF3A-6DD4-65504299FF2B}"/>
              </a:ext>
            </a:extLst>
          </p:cNvPr>
          <p:cNvCxnSpPr>
            <a:stCxn id="11" idx="2"/>
            <a:endCxn id="18" idx="0"/>
          </p:cNvCxnSpPr>
          <p:nvPr/>
        </p:nvCxnSpPr>
        <p:spPr>
          <a:xfrm flipH="1">
            <a:off x="10322706" y="3164338"/>
            <a:ext cx="1" cy="18690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descr="Stellenbosch University Logo - TANDem">
            <a:extLst>
              <a:ext uri="{FF2B5EF4-FFF2-40B4-BE49-F238E27FC236}">
                <a16:creationId xmlns:a16="http://schemas.microsoft.com/office/drawing/2014/main" id="{C8601DF8-F226-4CDD-BCD7-B2E91DDE84B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62429" y="5624513"/>
            <a:ext cx="3629571" cy="1233487"/>
          </a:xfrm>
          <a:prstGeom prst="rect">
            <a:avLst/>
          </a:prstGeom>
          <a:noFill/>
          <a:extLst>
            <a:ext uri="{909E8E84-426E-40DD-AFC4-6F175D3DCCD1}">
              <a14:hiddenFill xmlns:a14="http://schemas.microsoft.com/office/drawing/2010/main">
                <a:solidFill>
                  <a:srgbClr val="FFFFFF"/>
                </a:solidFill>
              </a14:hiddenFill>
            </a:ext>
          </a:extLst>
        </p:spPr>
      </p:pic>
      <p:sp>
        <p:nvSpPr>
          <p:cNvPr id="19" name="Arrow: Left 18">
            <a:extLst>
              <a:ext uri="{FF2B5EF4-FFF2-40B4-BE49-F238E27FC236}">
                <a16:creationId xmlns:a16="http://schemas.microsoft.com/office/drawing/2014/main" id="{62DFF538-4B8B-A34C-D5C1-050DEC8CE789}"/>
              </a:ext>
            </a:extLst>
          </p:cNvPr>
          <p:cNvSpPr/>
          <p:nvPr/>
        </p:nvSpPr>
        <p:spPr>
          <a:xfrm>
            <a:off x="2913358" y="3755175"/>
            <a:ext cx="2687795" cy="641445"/>
          </a:xfrm>
          <a:prstGeom prst="leftArrow">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b="1" dirty="0">
                <a:solidFill>
                  <a:sysClr val="windowText" lastClr="000000"/>
                </a:solidFill>
              </a:rPr>
              <a:t>Backpropagate</a:t>
            </a:r>
            <a:endParaRPr lang="en-US" b="1" dirty="0">
              <a:solidFill>
                <a:sysClr val="windowText" lastClr="000000"/>
              </a:solidFill>
            </a:endParaRPr>
          </a:p>
        </p:txBody>
      </p:sp>
    </p:spTree>
    <p:extLst>
      <p:ext uri="{BB962C8B-B14F-4D97-AF65-F5344CB8AC3E}">
        <p14:creationId xmlns:p14="http://schemas.microsoft.com/office/powerpoint/2010/main" val="182194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250"/>
                                        <p:tgtEl>
                                          <p:spTgt spid="26"/>
                                        </p:tgtEl>
                                      </p:cBhvr>
                                    </p:animEffect>
                                    <p:anim calcmode="lin" valueType="num">
                                      <p:cBhvr>
                                        <p:cTn id="13" dur="250" fill="hold"/>
                                        <p:tgtEl>
                                          <p:spTgt spid="26"/>
                                        </p:tgtEl>
                                        <p:attrNameLst>
                                          <p:attrName>ppt_x</p:attrName>
                                        </p:attrNameLst>
                                      </p:cBhvr>
                                      <p:tavLst>
                                        <p:tav tm="0">
                                          <p:val>
                                            <p:strVal val="#ppt_x"/>
                                          </p:val>
                                        </p:tav>
                                        <p:tav tm="100000">
                                          <p:val>
                                            <p:strVal val="#ppt_x"/>
                                          </p:val>
                                        </p:tav>
                                      </p:tavLst>
                                    </p:anim>
                                    <p:anim calcmode="lin" valueType="num">
                                      <p:cBhvr>
                                        <p:cTn id="14" dur="25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50"/>
                                        <p:tgtEl>
                                          <p:spTgt spid="6"/>
                                        </p:tgtEl>
                                      </p:cBhvr>
                                    </p:animEffect>
                                    <p:anim calcmode="lin" valueType="num">
                                      <p:cBhvr>
                                        <p:cTn id="20" dur="250" fill="hold"/>
                                        <p:tgtEl>
                                          <p:spTgt spid="6"/>
                                        </p:tgtEl>
                                        <p:attrNameLst>
                                          <p:attrName>ppt_x</p:attrName>
                                        </p:attrNameLst>
                                      </p:cBhvr>
                                      <p:tavLst>
                                        <p:tav tm="0">
                                          <p:val>
                                            <p:strVal val="#ppt_x"/>
                                          </p:val>
                                        </p:tav>
                                        <p:tav tm="100000">
                                          <p:val>
                                            <p:strVal val="#ppt_x"/>
                                          </p:val>
                                        </p:tav>
                                      </p:tavLst>
                                    </p:anim>
                                    <p:anim calcmode="lin" valueType="num">
                                      <p:cBhvr>
                                        <p:cTn id="21" dur="25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250"/>
                                        <p:tgtEl>
                                          <p:spTgt spid="27"/>
                                        </p:tgtEl>
                                      </p:cBhvr>
                                    </p:animEffect>
                                    <p:anim calcmode="lin" valueType="num">
                                      <p:cBhvr>
                                        <p:cTn id="25" dur="250" fill="hold"/>
                                        <p:tgtEl>
                                          <p:spTgt spid="27"/>
                                        </p:tgtEl>
                                        <p:attrNameLst>
                                          <p:attrName>ppt_x</p:attrName>
                                        </p:attrNameLst>
                                      </p:cBhvr>
                                      <p:tavLst>
                                        <p:tav tm="0">
                                          <p:val>
                                            <p:strVal val="#ppt_x"/>
                                          </p:val>
                                        </p:tav>
                                        <p:tav tm="100000">
                                          <p:val>
                                            <p:strVal val="#ppt_x"/>
                                          </p:val>
                                        </p:tav>
                                      </p:tavLst>
                                    </p:anim>
                                    <p:anim calcmode="lin" valueType="num">
                                      <p:cBhvr>
                                        <p:cTn id="26" dur="25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50"/>
                                        <p:tgtEl>
                                          <p:spTgt spid="13"/>
                                        </p:tgtEl>
                                      </p:cBhvr>
                                    </p:animEffect>
                                    <p:anim calcmode="lin" valueType="num">
                                      <p:cBhvr>
                                        <p:cTn id="32" dur="250" fill="hold"/>
                                        <p:tgtEl>
                                          <p:spTgt spid="13"/>
                                        </p:tgtEl>
                                        <p:attrNameLst>
                                          <p:attrName>ppt_x</p:attrName>
                                        </p:attrNameLst>
                                      </p:cBhvr>
                                      <p:tavLst>
                                        <p:tav tm="0">
                                          <p:val>
                                            <p:strVal val="#ppt_x"/>
                                          </p:val>
                                        </p:tav>
                                        <p:tav tm="100000">
                                          <p:val>
                                            <p:strVal val="#ppt_x"/>
                                          </p:val>
                                        </p:tav>
                                      </p:tavLst>
                                    </p:anim>
                                    <p:anim calcmode="lin" valueType="num">
                                      <p:cBhvr>
                                        <p:cTn id="33" dur="250" fill="hold"/>
                                        <p:tgtEl>
                                          <p:spTgt spid="13"/>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250"/>
                                        <p:tgtEl>
                                          <p:spTgt spid="21"/>
                                        </p:tgtEl>
                                      </p:cBhvr>
                                    </p:animEffect>
                                    <p:anim calcmode="lin" valueType="num">
                                      <p:cBhvr>
                                        <p:cTn id="37" dur="250" fill="hold"/>
                                        <p:tgtEl>
                                          <p:spTgt spid="21"/>
                                        </p:tgtEl>
                                        <p:attrNameLst>
                                          <p:attrName>ppt_x</p:attrName>
                                        </p:attrNameLst>
                                      </p:cBhvr>
                                      <p:tavLst>
                                        <p:tav tm="0">
                                          <p:val>
                                            <p:strVal val="#ppt_x"/>
                                          </p:val>
                                        </p:tav>
                                        <p:tav tm="100000">
                                          <p:val>
                                            <p:strVal val="#ppt_x"/>
                                          </p:val>
                                        </p:tav>
                                      </p:tavLst>
                                    </p:anim>
                                    <p:anim calcmode="lin" valueType="num">
                                      <p:cBhvr>
                                        <p:cTn id="38" dur="250" fill="hold"/>
                                        <p:tgtEl>
                                          <p:spTgt spid="21"/>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250"/>
                                        <p:tgtEl>
                                          <p:spTgt spid="7"/>
                                        </p:tgtEl>
                                      </p:cBhvr>
                                    </p:animEffect>
                                    <p:anim calcmode="lin" valueType="num">
                                      <p:cBhvr>
                                        <p:cTn id="42" dur="250" fill="hold"/>
                                        <p:tgtEl>
                                          <p:spTgt spid="7"/>
                                        </p:tgtEl>
                                        <p:attrNameLst>
                                          <p:attrName>ppt_x</p:attrName>
                                        </p:attrNameLst>
                                      </p:cBhvr>
                                      <p:tavLst>
                                        <p:tav tm="0">
                                          <p:val>
                                            <p:strVal val="#ppt_x"/>
                                          </p:val>
                                        </p:tav>
                                        <p:tav tm="100000">
                                          <p:val>
                                            <p:strVal val="#ppt_x"/>
                                          </p:val>
                                        </p:tav>
                                      </p:tavLst>
                                    </p:anim>
                                    <p:anim calcmode="lin" valueType="num">
                                      <p:cBhvr>
                                        <p:cTn id="43" dur="2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250"/>
                                        <p:tgtEl>
                                          <p:spTgt spid="29"/>
                                        </p:tgtEl>
                                      </p:cBhvr>
                                    </p:animEffect>
                                    <p:anim calcmode="lin" valueType="num">
                                      <p:cBhvr>
                                        <p:cTn id="49" dur="250" fill="hold"/>
                                        <p:tgtEl>
                                          <p:spTgt spid="29"/>
                                        </p:tgtEl>
                                        <p:attrNameLst>
                                          <p:attrName>ppt_x</p:attrName>
                                        </p:attrNameLst>
                                      </p:cBhvr>
                                      <p:tavLst>
                                        <p:tav tm="0">
                                          <p:val>
                                            <p:strVal val="#ppt_x"/>
                                          </p:val>
                                        </p:tav>
                                        <p:tav tm="100000">
                                          <p:val>
                                            <p:strVal val="#ppt_x"/>
                                          </p:val>
                                        </p:tav>
                                      </p:tavLst>
                                    </p:anim>
                                    <p:anim calcmode="lin" valueType="num">
                                      <p:cBhvr>
                                        <p:cTn id="50" dur="250" fill="hold"/>
                                        <p:tgtEl>
                                          <p:spTgt spid="29"/>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250"/>
                                        <p:tgtEl>
                                          <p:spTgt spid="9"/>
                                        </p:tgtEl>
                                      </p:cBhvr>
                                    </p:animEffect>
                                    <p:anim calcmode="lin" valueType="num">
                                      <p:cBhvr>
                                        <p:cTn id="54" dur="250" fill="hold"/>
                                        <p:tgtEl>
                                          <p:spTgt spid="9"/>
                                        </p:tgtEl>
                                        <p:attrNameLst>
                                          <p:attrName>ppt_x</p:attrName>
                                        </p:attrNameLst>
                                      </p:cBhvr>
                                      <p:tavLst>
                                        <p:tav tm="0">
                                          <p:val>
                                            <p:strVal val="#ppt_x"/>
                                          </p:val>
                                        </p:tav>
                                        <p:tav tm="100000">
                                          <p:val>
                                            <p:strVal val="#ppt_x"/>
                                          </p:val>
                                        </p:tav>
                                      </p:tavLst>
                                    </p:anim>
                                    <p:anim calcmode="lin" valueType="num">
                                      <p:cBhvr>
                                        <p:cTn id="55" dur="2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250"/>
                                        <p:tgtEl>
                                          <p:spTgt spid="31"/>
                                        </p:tgtEl>
                                      </p:cBhvr>
                                    </p:animEffect>
                                    <p:anim calcmode="lin" valueType="num">
                                      <p:cBhvr>
                                        <p:cTn id="61" dur="250" fill="hold"/>
                                        <p:tgtEl>
                                          <p:spTgt spid="31"/>
                                        </p:tgtEl>
                                        <p:attrNameLst>
                                          <p:attrName>ppt_x</p:attrName>
                                        </p:attrNameLst>
                                      </p:cBhvr>
                                      <p:tavLst>
                                        <p:tav tm="0">
                                          <p:val>
                                            <p:strVal val="#ppt_x"/>
                                          </p:val>
                                        </p:tav>
                                        <p:tav tm="100000">
                                          <p:val>
                                            <p:strVal val="#ppt_x"/>
                                          </p:val>
                                        </p:tav>
                                      </p:tavLst>
                                    </p:anim>
                                    <p:anim calcmode="lin" valueType="num">
                                      <p:cBhvr>
                                        <p:cTn id="62" dur="250" fill="hold"/>
                                        <p:tgtEl>
                                          <p:spTgt spid="31"/>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250"/>
                                        <p:tgtEl>
                                          <p:spTgt spid="23"/>
                                        </p:tgtEl>
                                      </p:cBhvr>
                                    </p:animEffect>
                                    <p:anim calcmode="lin" valueType="num">
                                      <p:cBhvr>
                                        <p:cTn id="66" dur="250" fill="hold"/>
                                        <p:tgtEl>
                                          <p:spTgt spid="23"/>
                                        </p:tgtEl>
                                        <p:attrNameLst>
                                          <p:attrName>ppt_x</p:attrName>
                                        </p:attrNameLst>
                                      </p:cBhvr>
                                      <p:tavLst>
                                        <p:tav tm="0">
                                          <p:val>
                                            <p:strVal val="#ppt_x"/>
                                          </p:val>
                                        </p:tav>
                                        <p:tav tm="100000">
                                          <p:val>
                                            <p:strVal val="#ppt_x"/>
                                          </p:val>
                                        </p:tav>
                                      </p:tavLst>
                                    </p:anim>
                                    <p:anim calcmode="lin" valueType="num">
                                      <p:cBhvr>
                                        <p:cTn id="67" dur="250" fill="hold"/>
                                        <p:tgtEl>
                                          <p:spTgt spid="23"/>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250"/>
                                        <p:tgtEl>
                                          <p:spTgt spid="15"/>
                                        </p:tgtEl>
                                      </p:cBhvr>
                                    </p:animEffect>
                                    <p:anim calcmode="lin" valueType="num">
                                      <p:cBhvr>
                                        <p:cTn id="71" dur="250" fill="hold"/>
                                        <p:tgtEl>
                                          <p:spTgt spid="15"/>
                                        </p:tgtEl>
                                        <p:attrNameLst>
                                          <p:attrName>ppt_x</p:attrName>
                                        </p:attrNameLst>
                                      </p:cBhvr>
                                      <p:tavLst>
                                        <p:tav tm="0">
                                          <p:val>
                                            <p:strVal val="#ppt_x"/>
                                          </p:val>
                                        </p:tav>
                                        <p:tav tm="100000">
                                          <p:val>
                                            <p:strVal val="#ppt_x"/>
                                          </p:val>
                                        </p:tav>
                                      </p:tavLst>
                                    </p:anim>
                                    <p:anim calcmode="lin" valueType="num">
                                      <p:cBhvr>
                                        <p:cTn id="72" dur="250" fill="hold"/>
                                        <p:tgtEl>
                                          <p:spTgt spid="15"/>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250"/>
                                        <p:tgtEl>
                                          <p:spTgt spid="17"/>
                                        </p:tgtEl>
                                      </p:cBhvr>
                                    </p:animEffect>
                                    <p:anim calcmode="lin" valueType="num">
                                      <p:cBhvr>
                                        <p:cTn id="76" dur="250" fill="hold"/>
                                        <p:tgtEl>
                                          <p:spTgt spid="17"/>
                                        </p:tgtEl>
                                        <p:attrNameLst>
                                          <p:attrName>ppt_x</p:attrName>
                                        </p:attrNameLst>
                                      </p:cBhvr>
                                      <p:tavLst>
                                        <p:tav tm="0">
                                          <p:val>
                                            <p:strVal val="#ppt_x"/>
                                          </p:val>
                                        </p:tav>
                                        <p:tav tm="100000">
                                          <p:val>
                                            <p:strVal val="#ppt_x"/>
                                          </p:val>
                                        </p:tav>
                                      </p:tavLst>
                                    </p:anim>
                                    <p:anim calcmode="lin" valueType="num">
                                      <p:cBhvr>
                                        <p:cTn id="77" dur="250" fill="hold"/>
                                        <p:tgtEl>
                                          <p:spTgt spid="17"/>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fade">
                                      <p:cBhvr>
                                        <p:cTn id="80" dur="250"/>
                                        <p:tgtEl>
                                          <p:spTgt spid="12"/>
                                        </p:tgtEl>
                                      </p:cBhvr>
                                    </p:animEffect>
                                    <p:anim calcmode="lin" valueType="num">
                                      <p:cBhvr>
                                        <p:cTn id="81" dur="250" fill="hold"/>
                                        <p:tgtEl>
                                          <p:spTgt spid="12"/>
                                        </p:tgtEl>
                                        <p:attrNameLst>
                                          <p:attrName>ppt_x</p:attrName>
                                        </p:attrNameLst>
                                      </p:cBhvr>
                                      <p:tavLst>
                                        <p:tav tm="0">
                                          <p:val>
                                            <p:strVal val="#ppt_x"/>
                                          </p:val>
                                        </p:tav>
                                        <p:tav tm="100000">
                                          <p:val>
                                            <p:strVal val="#ppt_x"/>
                                          </p:val>
                                        </p:tav>
                                      </p:tavLst>
                                    </p:anim>
                                    <p:anim calcmode="lin" valueType="num">
                                      <p:cBhvr>
                                        <p:cTn id="82" dur="2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fade">
                                      <p:cBhvr>
                                        <p:cTn id="87" dur="250"/>
                                        <p:tgtEl>
                                          <p:spTgt spid="36"/>
                                        </p:tgtEl>
                                      </p:cBhvr>
                                    </p:animEffect>
                                    <p:anim calcmode="lin" valueType="num">
                                      <p:cBhvr>
                                        <p:cTn id="88" dur="250" fill="hold"/>
                                        <p:tgtEl>
                                          <p:spTgt spid="36"/>
                                        </p:tgtEl>
                                        <p:attrNameLst>
                                          <p:attrName>ppt_x</p:attrName>
                                        </p:attrNameLst>
                                      </p:cBhvr>
                                      <p:tavLst>
                                        <p:tav tm="0">
                                          <p:val>
                                            <p:strVal val="#ppt_x"/>
                                          </p:val>
                                        </p:tav>
                                        <p:tav tm="100000">
                                          <p:val>
                                            <p:strVal val="#ppt_x"/>
                                          </p:val>
                                        </p:tav>
                                      </p:tavLst>
                                    </p:anim>
                                    <p:anim calcmode="lin" valueType="num">
                                      <p:cBhvr>
                                        <p:cTn id="89" dur="250" fill="hold"/>
                                        <p:tgtEl>
                                          <p:spTgt spid="3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fade">
                                      <p:cBhvr>
                                        <p:cTn id="92" dur="250"/>
                                        <p:tgtEl>
                                          <p:spTgt spid="10"/>
                                        </p:tgtEl>
                                      </p:cBhvr>
                                    </p:animEffect>
                                    <p:anim calcmode="lin" valueType="num">
                                      <p:cBhvr>
                                        <p:cTn id="93" dur="250" fill="hold"/>
                                        <p:tgtEl>
                                          <p:spTgt spid="10"/>
                                        </p:tgtEl>
                                        <p:attrNameLst>
                                          <p:attrName>ppt_x</p:attrName>
                                        </p:attrNameLst>
                                      </p:cBhvr>
                                      <p:tavLst>
                                        <p:tav tm="0">
                                          <p:val>
                                            <p:strVal val="#ppt_x"/>
                                          </p:val>
                                        </p:tav>
                                        <p:tav tm="100000">
                                          <p:val>
                                            <p:strVal val="#ppt_x"/>
                                          </p:val>
                                        </p:tav>
                                      </p:tavLst>
                                    </p:anim>
                                    <p:anim calcmode="lin" valueType="num">
                                      <p:cBhvr>
                                        <p:cTn id="94" dur="25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fade">
                                      <p:cBhvr>
                                        <p:cTn id="99" dur="250"/>
                                        <p:tgtEl>
                                          <p:spTgt spid="34"/>
                                        </p:tgtEl>
                                      </p:cBhvr>
                                    </p:animEffect>
                                    <p:anim calcmode="lin" valueType="num">
                                      <p:cBhvr>
                                        <p:cTn id="100" dur="250" fill="hold"/>
                                        <p:tgtEl>
                                          <p:spTgt spid="34"/>
                                        </p:tgtEl>
                                        <p:attrNameLst>
                                          <p:attrName>ppt_x</p:attrName>
                                        </p:attrNameLst>
                                      </p:cBhvr>
                                      <p:tavLst>
                                        <p:tav tm="0">
                                          <p:val>
                                            <p:strVal val="#ppt_x"/>
                                          </p:val>
                                        </p:tav>
                                        <p:tav tm="100000">
                                          <p:val>
                                            <p:strVal val="#ppt_x"/>
                                          </p:val>
                                        </p:tav>
                                      </p:tavLst>
                                    </p:anim>
                                    <p:anim calcmode="lin" valueType="num">
                                      <p:cBhvr>
                                        <p:cTn id="101" dur="250" fill="hold"/>
                                        <p:tgtEl>
                                          <p:spTgt spid="34"/>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11"/>
                                        </p:tgtEl>
                                        <p:attrNameLst>
                                          <p:attrName>style.visibility</p:attrName>
                                        </p:attrNameLst>
                                      </p:cBhvr>
                                      <p:to>
                                        <p:strVal val="visible"/>
                                      </p:to>
                                    </p:set>
                                    <p:animEffect transition="in" filter="fade">
                                      <p:cBhvr>
                                        <p:cTn id="104" dur="250"/>
                                        <p:tgtEl>
                                          <p:spTgt spid="11"/>
                                        </p:tgtEl>
                                      </p:cBhvr>
                                    </p:animEffect>
                                    <p:anim calcmode="lin" valueType="num">
                                      <p:cBhvr>
                                        <p:cTn id="105" dur="250" fill="hold"/>
                                        <p:tgtEl>
                                          <p:spTgt spid="11"/>
                                        </p:tgtEl>
                                        <p:attrNameLst>
                                          <p:attrName>ppt_x</p:attrName>
                                        </p:attrNameLst>
                                      </p:cBhvr>
                                      <p:tavLst>
                                        <p:tav tm="0">
                                          <p:val>
                                            <p:strVal val="#ppt_x"/>
                                          </p:val>
                                        </p:tav>
                                        <p:tav tm="100000">
                                          <p:val>
                                            <p:strVal val="#ppt_x"/>
                                          </p:val>
                                        </p:tav>
                                      </p:tavLst>
                                    </p:anim>
                                    <p:anim calcmode="lin" valueType="num">
                                      <p:cBhvr>
                                        <p:cTn id="106" dur="25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nodeType="click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fade">
                                      <p:cBhvr>
                                        <p:cTn id="111" dur="250"/>
                                        <p:tgtEl>
                                          <p:spTgt spid="38"/>
                                        </p:tgtEl>
                                      </p:cBhvr>
                                    </p:animEffect>
                                    <p:anim calcmode="lin" valueType="num">
                                      <p:cBhvr>
                                        <p:cTn id="112" dur="250" fill="hold"/>
                                        <p:tgtEl>
                                          <p:spTgt spid="38"/>
                                        </p:tgtEl>
                                        <p:attrNameLst>
                                          <p:attrName>ppt_x</p:attrName>
                                        </p:attrNameLst>
                                      </p:cBhvr>
                                      <p:tavLst>
                                        <p:tav tm="0">
                                          <p:val>
                                            <p:strVal val="#ppt_x"/>
                                          </p:val>
                                        </p:tav>
                                        <p:tav tm="100000">
                                          <p:val>
                                            <p:strVal val="#ppt_x"/>
                                          </p:val>
                                        </p:tav>
                                      </p:tavLst>
                                    </p:anim>
                                    <p:anim calcmode="lin" valueType="num">
                                      <p:cBhvr>
                                        <p:cTn id="113" dur="250" fill="hold"/>
                                        <p:tgtEl>
                                          <p:spTgt spid="38"/>
                                        </p:tgtEl>
                                        <p:attrNameLst>
                                          <p:attrName>ppt_y</p:attrName>
                                        </p:attrNameLst>
                                      </p:cBhvr>
                                      <p:tavLst>
                                        <p:tav tm="0">
                                          <p:val>
                                            <p:strVal val="#ppt_y+.1"/>
                                          </p:val>
                                        </p:tav>
                                        <p:tav tm="100000">
                                          <p:val>
                                            <p:strVal val="#ppt_y"/>
                                          </p:val>
                                        </p:tav>
                                      </p:tavLst>
                                    </p:anim>
                                  </p:childTnLst>
                                </p:cTn>
                              </p:par>
                              <p:par>
                                <p:cTn id="114" presetID="42" presetClass="entr" presetSubtype="0" fill="hold" nodeType="with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fade">
                                      <p:cBhvr>
                                        <p:cTn id="116" dur="250"/>
                                        <p:tgtEl>
                                          <p:spTgt spid="40"/>
                                        </p:tgtEl>
                                      </p:cBhvr>
                                    </p:animEffect>
                                    <p:anim calcmode="lin" valueType="num">
                                      <p:cBhvr>
                                        <p:cTn id="117" dur="250" fill="hold"/>
                                        <p:tgtEl>
                                          <p:spTgt spid="40"/>
                                        </p:tgtEl>
                                        <p:attrNameLst>
                                          <p:attrName>ppt_x</p:attrName>
                                        </p:attrNameLst>
                                      </p:cBhvr>
                                      <p:tavLst>
                                        <p:tav tm="0">
                                          <p:val>
                                            <p:strVal val="#ppt_x"/>
                                          </p:val>
                                        </p:tav>
                                        <p:tav tm="100000">
                                          <p:val>
                                            <p:strVal val="#ppt_x"/>
                                          </p:val>
                                        </p:tav>
                                      </p:tavLst>
                                    </p:anim>
                                    <p:anim calcmode="lin" valueType="num">
                                      <p:cBhvr>
                                        <p:cTn id="118" dur="250" fill="hold"/>
                                        <p:tgtEl>
                                          <p:spTgt spid="40"/>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fade">
                                      <p:cBhvr>
                                        <p:cTn id="121" dur="250"/>
                                        <p:tgtEl>
                                          <p:spTgt spid="18"/>
                                        </p:tgtEl>
                                      </p:cBhvr>
                                    </p:animEffect>
                                    <p:anim calcmode="lin" valueType="num">
                                      <p:cBhvr>
                                        <p:cTn id="122" dur="250" fill="hold"/>
                                        <p:tgtEl>
                                          <p:spTgt spid="18"/>
                                        </p:tgtEl>
                                        <p:attrNameLst>
                                          <p:attrName>ppt_x</p:attrName>
                                        </p:attrNameLst>
                                      </p:cBhvr>
                                      <p:tavLst>
                                        <p:tav tm="0">
                                          <p:val>
                                            <p:strVal val="#ppt_x"/>
                                          </p:val>
                                        </p:tav>
                                        <p:tav tm="100000">
                                          <p:val>
                                            <p:strVal val="#ppt_x"/>
                                          </p:val>
                                        </p:tav>
                                      </p:tavLst>
                                    </p:anim>
                                    <p:anim calcmode="lin" valueType="num">
                                      <p:cBhvr>
                                        <p:cTn id="123" dur="25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19"/>
                                        </p:tgtEl>
                                        <p:attrNameLst>
                                          <p:attrName>style.visibility</p:attrName>
                                        </p:attrNameLst>
                                      </p:cBhvr>
                                      <p:to>
                                        <p:strVal val="visible"/>
                                      </p:to>
                                    </p:set>
                                    <p:animEffect transition="in" filter="fade">
                                      <p:cBhvr>
                                        <p:cTn id="128" dur="250"/>
                                        <p:tgtEl>
                                          <p:spTgt spid="19"/>
                                        </p:tgtEl>
                                      </p:cBhvr>
                                    </p:animEffect>
                                    <p:anim calcmode="lin" valueType="num">
                                      <p:cBhvr>
                                        <p:cTn id="129" dur="250" fill="hold"/>
                                        <p:tgtEl>
                                          <p:spTgt spid="19"/>
                                        </p:tgtEl>
                                        <p:attrNameLst>
                                          <p:attrName>ppt_x</p:attrName>
                                        </p:attrNameLst>
                                      </p:cBhvr>
                                      <p:tavLst>
                                        <p:tav tm="0">
                                          <p:val>
                                            <p:strVal val="#ppt_x"/>
                                          </p:val>
                                        </p:tav>
                                        <p:tav tm="100000">
                                          <p:val>
                                            <p:strVal val="#ppt_x"/>
                                          </p:val>
                                        </p:tav>
                                      </p:tavLst>
                                    </p:anim>
                                    <p:anim calcmode="lin" valueType="num">
                                      <p:cBhvr>
                                        <p:cTn id="130" dur="25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26" grpId="0"/>
      <p:bldP spid="27" grpId="0"/>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tellenbosch University Logo - TANDem">
            <a:extLst>
              <a:ext uri="{FF2B5EF4-FFF2-40B4-BE49-F238E27FC236}">
                <a16:creationId xmlns:a16="http://schemas.microsoft.com/office/drawing/2014/main" id="{98BF4758-71DD-8F87-F0B9-E6F81CD85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2429" y="5624513"/>
            <a:ext cx="3629571" cy="12334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0A1755A-592C-E900-C5A9-0596ED805435}"/>
              </a:ext>
            </a:extLst>
          </p:cNvPr>
          <p:cNvSpPr/>
          <p:nvPr/>
        </p:nvSpPr>
        <p:spPr>
          <a:xfrm>
            <a:off x="0" y="333947"/>
            <a:ext cx="12192000" cy="1380436"/>
          </a:xfrm>
          <a:prstGeom prst="rect">
            <a:avLst/>
          </a:prstGeom>
          <a:solidFill>
            <a:srgbClr val="FF6565"/>
          </a:solidFill>
          <a:ln>
            <a:solidFill>
              <a:srgbClr val="FF37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1E0F-1F07-0F86-C2FC-9165F0F5E220}"/>
              </a:ext>
            </a:extLst>
          </p:cNvPr>
          <p:cNvSpPr>
            <a:spLocks noGrp="1"/>
          </p:cNvSpPr>
          <p:nvPr>
            <p:ph type="title"/>
          </p:nvPr>
        </p:nvSpPr>
        <p:spPr/>
        <p:txBody>
          <a:bodyPr>
            <a:normAutofit/>
          </a:bodyPr>
          <a:lstStyle/>
          <a:p>
            <a:pPr algn="ctr"/>
            <a:r>
              <a:rPr lang="en-ZA" sz="4000" dirty="0"/>
              <a:t>Types of Reinforcement Learning</a:t>
            </a:r>
            <a:endParaRPr lang="en-US" sz="4000" dirty="0"/>
          </a:p>
        </p:txBody>
      </p:sp>
      <p:sp>
        <p:nvSpPr>
          <p:cNvPr id="13" name="TextBox 12">
            <a:extLst>
              <a:ext uri="{FF2B5EF4-FFF2-40B4-BE49-F238E27FC236}">
                <a16:creationId xmlns:a16="http://schemas.microsoft.com/office/drawing/2014/main" id="{6E32918C-2960-B8A2-57B1-0B35FA06137D}"/>
              </a:ext>
            </a:extLst>
          </p:cNvPr>
          <p:cNvSpPr txBox="1"/>
          <p:nvPr/>
        </p:nvSpPr>
        <p:spPr>
          <a:xfrm>
            <a:off x="3745549" y="1690688"/>
            <a:ext cx="4787786" cy="461665"/>
          </a:xfrm>
          <a:prstGeom prst="rect">
            <a:avLst/>
          </a:prstGeom>
          <a:noFill/>
        </p:spPr>
        <p:txBody>
          <a:bodyPr wrap="none" rtlCol="0">
            <a:spAutoFit/>
          </a:bodyPr>
          <a:lstStyle/>
          <a:p>
            <a:r>
              <a:rPr lang="en-ZA" sz="2400" b="1" dirty="0"/>
              <a:t>Model-Free Reinforcement Learning</a:t>
            </a:r>
            <a:endParaRPr lang="en-US" sz="2400" b="1" dirty="0"/>
          </a:p>
        </p:txBody>
      </p:sp>
      <p:sp>
        <p:nvSpPr>
          <p:cNvPr id="14" name="TextBox 13">
            <a:extLst>
              <a:ext uri="{FF2B5EF4-FFF2-40B4-BE49-F238E27FC236}">
                <a16:creationId xmlns:a16="http://schemas.microsoft.com/office/drawing/2014/main" id="{7B2A8E6A-DD1B-BEF1-0FC2-19958A04D6C7}"/>
              </a:ext>
            </a:extLst>
          </p:cNvPr>
          <p:cNvSpPr txBox="1"/>
          <p:nvPr/>
        </p:nvSpPr>
        <p:spPr>
          <a:xfrm>
            <a:off x="7763605" y="2554586"/>
            <a:ext cx="2662780" cy="461665"/>
          </a:xfrm>
          <a:prstGeom prst="rect">
            <a:avLst/>
          </a:prstGeom>
          <a:noFill/>
        </p:spPr>
        <p:txBody>
          <a:bodyPr wrap="none" rtlCol="0">
            <a:spAutoFit/>
          </a:bodyPr>
          <a:lstStyle/>
          <a:p>
            <a:r>
              <a:rPr lang="en-ZA" sz="2400" b="1" dirty="0"/>
              <a:t>Policy Optimization</a:t>
            </a:r>
            <a:endParaRPr lang="en-US" sz="2400" b="1" dirty="0"/>
          </a:p>
        </p:txBody>
      </p:sp>
      <p:sp>
        <p:nvSpPr>
          <p:cNvPr id="15" name="TextBox 14">
            <a:extLst>
              <a:ext uri="{FF2B5EF4-FFF2-40B4-BE49-F238E27FC236}">
                <a16:creationId xmlns:a16="http://schemas.microsoft.com/office/drawing/2014/main" id="{5249040C-4761-C7F8-126D-09CCB972ACA7}"/>
              </a:ext>
            </a:extLst>
          </p:cNvPr>
          <p:cNvSpPr txBox="1"/>
          <p:nvPr/>
        </p:nvSpPr>
        <p:spPr>
          <a:xfrm>
            <a:off x="2018794" y="2554586"/>
            <a:ext cx="1726755" cy="461665"/>
          </a:xfrm>
          <a:prstGeom prst="rect">
            <a:avLst/>
          </a:prstGeom>
          <a:noFill/>
        </p:spPr>
        <p:txBody>
          <a:bodyPr wrap="none" rtlCol="0">
            <a:spAutoFit/>
          </a:bodyPr>
          <a:lstStyle/>
          <a:p>
            <a:r>
              <a:rPr lang="en-ZA" sz="2400" b="1" dirty="0"/>
              <a:t>Q - Learning</a:t>
            </a:r>
            <a:endParaRPr lang="en-US" sz="2400" b="1" dirty="0"/>
          </a:p>
        </p:txBody>
      </p:sp>
      <p:pic>
        <p:nvPicPr>
          <p:cNvPr id="16" name="Picture 2" descr="Neural Networks — the Basics. What if we used 100% of the brain? Or… | by  Yaman Habip | Analytics Vidhya | Medium">
            <a:extLst>
              <a:ext uri="{FF2B5EF4-FFF2-40B4-BE49-F238E27FC236}">
                <a16:creationId xmlns:a16="http://schemas.microsoft.com/office/drawing/2014/main" id="{EEE3253B-F210-321B-6D12-33E7CF4619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2171" y="3268116"/>
            <a:ext cx="2449542" cy="16488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C88D92BA-79E1-6B87-13BE-B4EF8051FFEA}"/>
              </a:ext>
            </a:extLst>
          </p:cNvPr>
          <p:cNvPicPr>
            <a:picLocks noChangeAspect="1"/>
          </p:cNvPicPr>
          <p:nvPr/>
        </p:nvPicPr>
        <p:blipFill>
          <a:blip r:embed="rId5"/>
          <a:stretch>
            <a:fillRect/>
          </a:stretch>
        </p:blipFill>
        <p:spPr>
          <a:xfrm>
            <a:off x="2882171" y="4843987"/>
            <a:ext cx="2388774" cy="1648888"/>
          </a:xfrm>
          <a:prstGeom prst="rect">
            <a:avLst/>
          </a:prstGeom>
        </p:spPr>
      </p:pic>
      <p:sp>
        <p:nvSpPr>
          <p:cNvPr id="19" name="TextBox 18">
            <a:extLst>
              <a:ext uri="{FF2B5EF4-FFF2-40B4-BE49-F238E27FC236}">
                <a16:creationId xmlns:a16="http://schemas.microsoft.com/office/drawing/2014/main" id="{241A1162-87A5-6A6C-FC52-05157FA11568}"/>
              </a:ext>
            </a:extLst>
          </p:cNvPr>
          <p:cNvSpPr txBox="1"/>
          <p:nvPr/>
        </p:nvSpPr>
        <p:spPr>
          <a:xfrm>
            <a:off x="5699722" y="5468376"/>
            <a:ext cx="3938963" cy="400110"/>
          </a:xfrm>
          <a:prstGeom prst="rect">
            <a:avLst/>
          </a:prstGeom>
          <a:noFill/>
        </p:spPr>
        <p:txBody>
          <a:bodyPr wrap="none" rtlCol="0">
            <a:spAutoFit/>
          </a:bodyPr>
          <a:lstStyle/>
          <a:p>
            <a:r>
              <a:rPr lang="en-ZA" sz="2000" b="1" dirty="0"/>
              <a:t>Approximated Q Value – Next State</a:t>
            </a:r>
          </a:p>
        </p:txBody>
      </p:sp>
      <p:sp>
        <p:nvSpPr>
          <p:cNvPr id="21" name="TextBox 20">
            <a:extLst>
              <a:ext uri="{FF2B5EF4-FFF2-40B4-BE49-F238E27FC236}">
                <a16:creationId xmlns:a16="http://schemas.microsoft.com/office/drawing/2014/main" id="{81C6A302-6C20-A949-7E42-31321057EF1B}"/>
              </a:ext>
            </a:extLst>
          </p:cNvPr>
          <p:cNvSpPr txBox="1"/>
          <p:nvPr/>
        </p:nvSpPr>
        <p:spPr>
          <a:xfrm>
            <a:off x="1726128" y="3148833"/>
            <a:ext cx="1889620" cy="400110"/>
          </a:xfrm>
          <a:prstGeom prst="rect">
            <a:avLst/>
          </a:prstGeom>
          <a:noFill/>
        </p:spPr>
        <p:txBody>
          <a:bodyPr wrap="none" rtlCol="0">
            <a:spAutoFit/>
          </a:bodyPr>
          <a:lstStyle/>
          <a:p>
            <a:r>
              <a:rPr lang="en-ZA" sz="2000" b="1" dirty="0"/>
              <a:t>Policy Estimator</a:t>
            </a:r>
          </a:p>
        </p:txBody>
      </p:sp>
      <p:cxnSp>
        <p:nvCxnSpPr>
          <p:cNvPr id="22" name="Straight Arrow Connector 21">
            <a:extLst>
              <a:ext uri="{FF2B5EF4-FFF2-40B4-BE49-F238E27FC236}">
                <a16:creationId xmlns:a16="http://schemas.microsoft.com/office/drawing/2014/main" id="{3EE7C047-E440-3745-3BD3-4E62243A5E04}"/>
              </a:ext>
            </a:extLst>
          </p:cNvPr>
          <p:cNvCxnSpPr>
            <a:cxnSpLocks/>
            <a:stCxn id="16" idx="3"/>
          </p:cNvCxnSpPr>
          <p:nvPr/>
        </p:nvCxnSpPr>
        <p:spPr>
          <a:xfrm>
            <a:off x="5331713" y="4092560"/>
            <a:ext cx="42877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254289F-4D2B-83B7-A2F5-32B80E6C7B28}"/>
              </a:ext>
            </a:extLst>
          </p:cNvPr>
          <p:cNvCxnSpPr>
            <a:cxnSpLocks/>
            <a:stCxn id="17" idx="3"/>
            <a:endCxn id="19" idx="1"/>
          </p:cNvCxnSpPr>
          <p:nvPr/>
        </p:nvCxnSpPr>
        <p:spPr>
          <a:xfrm>
            <a:off x="5270945" y="5668431"/>
            <a:ext cx="42877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40A2B7D-79E8-EE33-1702-77C482853027}"/>
              </a:ext>
            </a:extLst>
          </p:cNvPr>
          <p:cNvSpPr txBox="1"/>
          <p:nvPr/>
        </p:nvSpPr>
        <p:spPr>
          <a:xfrm>
            <a:off x="1755431" y="6212048"/>
            <a:ext cx="1860317" cy="400110"/>
          </a:xfrm>
          <a:prstGeom prst="rect">
            <a:avLst/>
          </a:prstGeom>
          <a:noFill/>
        </p:spPr>
        <p:txBody>
          <a:bodyPr wrap="none" rtlCol="0">
            <a:spAutoFit/>
          </a:bodyPr>
          <a:lstStyle/>
          <a:p>
            <a:r>
              <a:rPr lang="en-ZA" sz="2000" b="1" dirty="0"/>
              <a:t>Value Estimator</a:t>
            </a:r>
          </a:p>
        </p:txBody>
      </p:sp>
      <p:pic>
        <p:nvPicPr>
          <p:cNvPr id="38" name="Picture 37">
            <a:extLst>
              <a:ext uri="{FF2B5EF4-FFF2-40B4-BE49-F238E27FC236}">
                <a16:creationId xmlns:a16="http://schemas.microsoft.com/office/drawing/2014/main" id="{E1C83BA6-8E74-FA62-35DD-C4B3D688BF5B}"/>
              </a:ext>
            </a:extLst>
          </p:cNvPr>
          <p:cNvPicPr>
            <a:picLocks noChangeAspect="1"/>
          </p:cNvPicPr>
          <p:nvPr/>
        </p:nvPicPr>
        <p:blipFill>
          <a:blip r:embed="rId6"/>
          <a:stretch>
            <a:fillRect/>
          </a:stretch>
        </p:blipFill>
        <p:spPr>
          <a:xfrm>
            <a:off x="578563" y="4092560"/>
            <a:ext cx="847559" cy="1648889"/>
          </a:xfrm>
          <a:prstGeom prst="rect">
            <a:avLst/>
          </a:prstGeom>
          <a:ln w="38100">
            <a:solidFill>
              <a:schemeClr val="tx1"/>
            </a:solidFill>
          </a:ln>
        </p:spPr>
      </p:pic>
      <p:sp>
        <p:nvSpPr>
          <p:cNvPr id="40" name="TextBox 39">
            <a:extLst>
              <a:ext uri="{FF2B5EF4-FFF2-40B4-BE49-F238E27FC236}">
                <a16:creationId xmlns:a16="http://schemas.microsoft.com/office/drawing/2014/main" id="{56265973-83F3-53AA-6890-9ED1DBFB3137}"/>
              </a:ext>
            </a:extLst>
          </p:cNvPr>
          <p:cNvSpPr txBox="1"/>
          <p:nvPr/>
        </p:nvSpPr>
        <p:spPr>
          <a:xfrm>
            <a:off x="5699721" y="3892505"/>
            <a:ext cx="4176849" cy="400110"/>
          </a:xfrm>
          <a:prstGeom prst="rect">
            <a:avLst/>
          </a:prstGeom>
          <a:noFill/>
        </p:spPr>
        <p:txBody>
          <a:bodyPr wrap="none" rtlCol="0">
            <a:spAutoFit/>
          </a:bodyPr>
          <a:lstStyle/>
          <a:p>
            <a:r>
              <a:rPr lang="en-ZA" sz="2000" b="1" dirty="0"/>
              <a:t>Approximated Q Values – Each Action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7A35F3A-3A91-EFC6-9923-34F1E7659310}"/>
                  </a:ext>
                </a:extLst>
              </p:cNvPr>
              <p:cNvSpPr txBox="1"/>
              <p:nvPr/>
            </p:nvSpPr>
            <p:spPr>
              <a:xfrm>
                <a:off x="5772073" y="3914822"/>
                <a:ext cx="10098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ZA" sz="2400" b="1" i="1" smtClean="0">
                          <a:latin typeface="Cambria Math" panose="02040503050406030204" pitchFamily="18" charset="0"/>
                        </a:rPr>
                        <m:t>𝑸</m:t>
                      </m:r>
                      <m:r>
                        <a:rPr lang="en-ZA" sz="2400" b="1" i="1" smtClean="0">
                          <a:latin typeface="Cambria Math" panose="02040503050406030204" pitchFamily="18" charset="0"/>
                        </a:rPr>
                        <m:t>(</m:t>
                      </m:r>
                      <m:r>
                        <a:rPr lang="en-ZA" sz="2400" b="1" i="1" smtClean="0">
                          <a:latin typeface="Cambria Math" panose="02040503050406030204" pitchFamily="18" charset="0"/>
                        </a:rPr>
                        <m:t>𝒔</m:t>
                      </m:r>
                      <m:r>
                        <a:rPr lang="en-ZA" sz="2400" b="1" i="1" smtClean="0">
                          <a:latin typeface="Cambria Math" panose="02040503050406030204" pitchFamily="18" charset="0"/>
                        </a:rPr>
                        <m:t>,</m:t>
                      </m:r>
                      <m:r>
                        <a:rPr lang="en-ZA" sz="2400" b="1" i="1" smtClean="0">
                          <a:latin typeface="Cambria Math" panose="02040503050406030204" pitchFamily="18" charset="0"/>
                        </a:rPr>
                        <m:t>𝒂</m:t>
                      </m:r>
                      <m:r>
                        <a:rPr lang="en-ZA" sz="2400" b="1" i="1" smtClean="0">
                          <a:latin typeface="Cambria Math" panose="02040503050406030204" pitchFamily="18" charset="0"/>
                        </a:rPr>
                        <m:t>)</m:t>
                      </m:r>
                    </m:oMath>
                  </m:oMathPara>
                </a14:m>
                <a:endParaRPr lang="en-US" sz="2000" b="1" dirty="0"/>
              </a:p>
            </p:txBody>
          </p:sp>
        </mc:Choice>
        <mc:Fallback xmlns="">
          <p:sp>
            <p:nvSpPr>
              <p:cNvPr id="4" name="TextBox 3">
                <a:extLst>
                  <a:ext uri="{FF2B5EF4-FFF2-40B4-BE49-F238E27FC236}">
                    <a16:creationId xmlns:a16="http://schemas.microsoft.com/office/drawing/2014/main" id="{37A35F3A-3A91-EFC6-9923-34F1E7659310}"/>
                  </a:ext>
                </a:extLst>
              </p:cNvPr>
              <p:cNvSpPr txBox="1">
                <a:spLocks noRot="1" noChangeAspect="1" noMove="1" noResize="1" noEditPoints="1" noAdjustHandles="1" noChangeArrowheads="1" noChangeShapeType="1" noTextEdit="1"/>
              </p:cNvSpPr>
              <p:nvPr/>
            </p:nvSpPr>
            <p:spPr>
              <a:xfrm>
                <a:off x="5772073" y="3914822"/>
                <a:ext cx="1009892" cy="369332"/>
              </a:xfrm>
              <a:prstGeom prst="rect">
                <a:avLst/>
              </a:prstGeom>
              <a:blipFill>
                <a:blip r:embed="rId7"/>
                <a:stretch>
                  <a:fillRect l="-9639" r="-9639"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D54B47C-EA60-AA1D-8C25-6B752F967665}"/>
                  </a:ext>
                </a:extLst>
              </p:cNvPr>
              <p:cNvSpPr txBox="1"/>
              <p:nvPr/>
            </p:nvSpPr>
            <p:spPr>
              <a:xfrm>
                <a:off x="5831015" y="5499154"/>
                <a:ext cx="12118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ZA" sz="2400" b="1" i="1" smtClean="0">
                              <a:latin typeface="Cambria Math" panose="02040503050406030204" pitchFamily="18" charset="0"/>
                            </a:rPr>
                          </m:ctrlPr>
                        </m:sSupPr>
                        <m:e>
                          <m:r>
                            <a:rPr lang="en-ZA" sz="2400" b="1" i="1" smtClean="0">
                              <a:latin typeface="Cambria Math" panose="02040503050406030204" pitchFamily="18" charset="0"/>
                            </a:rPr>
                            <m:t>𝑸</m:t>
                          </m:r>
                        </m:e>
                        <m:sup>
                          <m:r>
                            <a:rPr lang="en-ZA" sz="2400" b="1" i="1" smtClean="0">
                              <a:latin typeface="Cambria Math" panose="02040503050406030204" pitchFamily="18" charset="0"/>
                            </a:rPr>
                            <m:t>∗</m:t>
                          </m:r>
                        </m:sup>
                      </m:sSup>
                      <m:r>
                        <a:rPr lang="en-ZA" sz="2400" b="1" i="1" smtClean="0">
                          <a:latin typeface="Cambria Math" panose="02040503050406030204" pitchFamily="18" charset="0"/>
                        </a:rPr>
                        <m:t>(</m:t>
                      </m:r>
                      <m:r>
                        <a:rPr lang="en-ZA" sz="2400" b="1" i="1" smtClean="0">
                          <a:latin typeface="Cambria Math" panose="02040503050406030204" pitchFamily="18" charset="0"/>
                        </a:rPr>
                        <m:t>𝒔</m:t>
                      </m:r>
                      <m:r>
                        <a:rPr lang="en-ZA" sz="2400" b="1" i="1" smtClean="0">
                          <a:latin typeface="Cambria Math" panose="02040503050406030204" pitchFamily="18" charset="0"/>
                        </a:rPr>
                        <m:t>′,</m:t>
                      </m:r>
                      <m:r>
                        <a:rPr lang="en-ZA" sz="2400" b="1" i="1" smtClean="0">
                          <a:latin typeface="Cambria Math" panose="02040503050406030204" pitchFamily="18" charset="0"/>
                        </a:rPr>
                        <m:t>𝒂</m:t>
                      </m:r>
                      <m:r>
                        <a:rPr lang="en-ZA" sz="2400" b="1" i="1" smtClean="0">
                          <a:latin typeface="Cambria Math" panose="02040503050406030204" pitchFamily="18" charset="0"/>
                        </a:rPr>
                        <m:t>)</m:t>
                      </m:r>
                    </m:oMath>
                  </m:oMathPara>
                </a14:m>
                <a:endParaRPr lang="en-US" sz="2000" b="1" dirty="0"/>
              </a:p>
            </p:txBody>
          </p:sp>
        </mc:Choice>
        <mc:Fallback xmlns="">
          <p:sp>
            <p:nvSpPr>
              <p:cNvPr id="5" name="TextBox 4">
                <a:extLst>
                  <a:ext uri="{FF2B5EF4-FFF2-40B4-BE49-F238E27FC236}">
                    <a16:creationId xmlns:a16="http://schemas.microsoft.com/office/drawing/2014/main" id="{BD54B47C-EA60-AA1D-8C25-6B752F967665}"/>
                  </a:ext>
                </a:extLst>
              </p:cNvPr>
              <p:cNvSpPr txBox="1">
                <a:spLocks noRot="1" noChangeAspect="1" noMove="1" noResize="1" noEditPoints="1" noAdjustHandles="1" noChangeArrowheads="1" noChangeShapeType="1" noTextEdit="1"/>
              </p:cNvSpPr>
              <p:nvPr/>
            </p:nvSpPr>
            <p:spPr>
              <a:xfrm>
                <a:off x="5831015" y="5499154"/>
                <a:ext cx="1211807" cy="369332"/>
              </a:xfrm>
              <a:prstGeom prst="rect">
                <a:avLst/>
              </a:prstGeom>
              <a:blipFill>
                <a:blip r:embed="rId8"/>
                <a:stretch>
                  <a:fillRect l="-7576" t="-1639" r="-8586"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71D407E-C795-9E1F-EBB7-74FA9F0837A0}"/>
                  </a:ext>
                </a:extLst>
              </p:cNvPr>
              <p:cNvSpPr txBox="1"/>
              <p:nvPr/>
            </p:nvSpPr>
            <p:spPr>
              <a:xfrm>
                <a:off x="7308314" y="4485317"/>
                <a:ext cx="3433311" cy="830997"/>
              </a:xfrm>
              <a:prstGeom prst="rect">
                <a:avLst/>
              </a:prstGeom>
              <a:noFill/>
            </p:spPr>
            <p:txBody>
              <a:bodyPr wrap="none" rtlCol="0">
                <a:spAutoFit/>
              </a:bodyPr>
              <a:lstStyle/>
              <a:p>
                <a:pPr algn="ctr"/>
                <a:r>
                  <a:rPr lang="en-ZA" sz="2400" b="1" dirty="0"/>
                  <a:t>ϵ-Greedy Policy: </a:t>
                </a:r>
              </a:p>
              <a:p>
                <a:pPr/>
                <a14:m>
                  <m:oMathPara xmlns:m="http://schemas.openxmlformats.org/officeDocument/2006/math">
                    <m:oMathParaPr>
                      <m:jc m:val="centerGroup"/>
                    </m:oMathParaPr>
                    <m:oMath xmlns:m="http://schemas.openxmlformats.org/officeDocument/2006/math">
                      <m:sSub>
                        <m:sSubPr>
                          <m:ctrlPr>
                            <a:rPr lang="en-ZA" sz="2400" b="1" i="1" smtClean="0">
                              <a:latin typeface="Cambria Math" panose="02040503050406030204" pitchFamily="18" charset="0"/>
                            </a:rPr>
                          </m:ctrlPr>
                        </m:sSubPr>
                        <m:e>
                          <m:r>
                            <a:rPr lang="en-ZA" sz="2400" b="1" i="1" smtClean="0">
                              <a:latin typeface="Cambria Math" panose="02040503050406030204" pitchFamily="18" charset="0"/>
                            </a:rPr>
                            <m:t>𝝅</m:t>
                          </m:r>
                        </m:e>
                        <m:sub>
                          <m:r>
                            <a:rPr lang="en-ZA" sz="2400" b="1" i="1" smtClean="0">
                              <a:latin typeface="Cambria Math" panose="02040503050406030204" pitchFamily="18" charset="0"/>
                            </a:rPr>
                            <m:t>𝜽</m:t>
                          </m:r>
                        </m:sub>
                      </m:sSub>
                      <m:r>
                        <a:rPr lang="en-ZA" sz="2400" b="1" i="1" smtClean="0">
                          <a:latin typeface="Cambria Math" panose="02040503050406030204" pitchFamily="18" charset="0"/>
                        </a:rPr>
                        <m:t>=</m:t>
                      </m:r>
                      <m:r>
                        <a:rPr lang="en-ZA" sz="2400" b="1" i="1" smtClean="0">
                          <a:latin typeface="Cambria Math" panose="02040503050406030204" pitchFamily="18" charset="0"/>
                        </a:rPr>
                        <m:t>𝒂𝒓𝒈𝒎𝒂𝒙</m:t>
                      </m:r>
                      <m:r>
                        <a:rPr lang="en-ZA" sz="2400" b="1" i="1" smtClean="0">
                          <a:latin typeface="Cambria Math" panose="02040503050406030204" pitchFamily="18" charset="0"/>
                        </a:rPr>
                        <m:t>(</m:t>
                      </m:r>
                      <m:r>
                        <a:rPr lang="en-ZA" sz="2400" b="1" i="1" smtClean="0">
                          <a:latin typeface="Cambria Math" panose="02040503050406030204" pitchFamily="18" charset="0"/>
                        </a:rPr>
                        <m:t>𝑸</m:t>
                      </m:r>
                      <m:r>
                        <a:rPr lang="en-ZA" sz="2400" b="1" i="1" smtClean="0">
                          <a:latin typeface="Cambria Math" panose="02040503050406030204" pitchFamily="18" charset="0"/>
                        </a:rPr>
                        <m:t>(</m:t>
                      </m:r>
                      <m:r>
                        <a:rPr lang="en-ZA" sz="2400" b="1" i="1" smtClean="0">
                          <a:latin typeface="Cambria Math" panose="02040503050406030204" pitchFamily="18" charset="0"/>
                        </a:rPr>
                        <m:t>𝒔</m:t>
                      </m:r>
                      <m:r>
                        <a:rPr lang="en-ZA" sz="2400" b="1" i="1" smtClean="0">
                          <a:latin typeface="Cambria Math" panose="02040503050406030204" pitchFamily="18" charset="0"/>
                        </a:rPr>
                        <m:t>,</m:t>
                      </m:r>
                      <m:r>
                        <a:rPr lang="en-ZA" sz="2400" b="1" i="1" smtClean="0">
                          <a:latin typeface="Cambria Math" panose="02040503050406030204" pitchFamily="18" charset="0"/>
                        </a:rPr>
                        <m:t>𝒂</m:t>
                      </m:r>
                      <m:r>
                        <a:rPr lang="en-ZA" sz="2400" b="1" i="1" smtClean="0">
                          <a:latin typeface="Cambria Math" panose="02040503050406030204" pitchFamily="18" charset="0"/>
                        </a:rPr>
                        <m:t>))</m:t>
                      </m:r>
                    </m:oMath>
                  </m:oMathPara>
                </a14:m>
                <a:endParaRPr lang="en-US" sz="2400" b="1" dirty="0"/>
              </a:p>
            </p:txBody>
          </p:sp>
        </mc:Choice>
        <mc:Fallback xmlns="">
          <p:sp>
            <p:nvSpPr>
              <p:cNvPr id="6" name="TextBox 5">
                <a:extLst>
                  <a:ext uri="{FF2B5EF4-FFF2-40B4-BE49-F238E27FC236}">
                    <a16:creationId xmlns:a16="http://schemas.microsoft.com/office/drawing/2014/main" id="{D71D407E-C795-9E1F-EBB7-74FA9F0837A0}"/>
                  </a:ext>
                </a:extLst>
              </p:cNvPr>
              <p:cNvSpPr txBox="1">
                <a:spLocks noRot="1" noChangeAspect="1" noMove="1" noResize="1" noEditPoints="1" noAdjustHandles="1" noChangeArrowheads="1" noChangeShapeType="1" noTextEdit="1"/>
              </p:cNvSpPr>
              <p:nvPr/>
            </p:nvSpPr>
            <p:spPr>
              <a:xfrm>
                <a:off x="7308314" y="4485317"/>
                <a:ext cx="3433311" cy="830997"/>
              </a:xfrm>
              <a:prstGeom prst="rect">
                <a:avLst/>
              </a:prstGeom>
              <a:blipFill>
                <a:blip r:embed="rId9"/>
                <a:stretch>
                  <a:fillRect t="-5882" b="-95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90BC23-0408-B4EC-6881-6E383504F30E}"/>
                  </a:ext>
                </a:extLst>
              </p:cNvPr>
              <p:cNvSpPr txBox="1"/>
              <p:nvPr/>
            </p:nvSpPr>
            <p:spPr>
              <a:xfrm>
                <a:off x="6124035" y="4192012"/>
                <a:ext cx="5351530" cy="1200329"/>
              </a:xfrm>
              <a:prstGeom prst="rect">
                <a:avLst/>
              </a:prstGeom>
              <a:noFill/>
            </p:spPr>
            <p:txBody>
              <a:bodyPr wrap="none" rtlCol="0">
                <a:spAutoFit/>
              </a:bodyPr>
              <a:lstStyle/>
              <a:p>
                <a:r>
                  <a:rPr lang="en-ZA" sz="2400" b="1" u="sng" dirty="0"/>
                  <a:t>Loss:</a:t>
                </a:r>
              </a:p>
              <a:p>
                <a:r>
                  <a:rPr lang="en-ZA" sz="2400" b="1" dirty="0"/>
                  <a:t>    TD Targets:		 </a:t>
                </a:r>
                <a14:m>
                  <m:oMath xmlns:m="http://schemas.openxmlformats.org/officeDocument/2006/math">
                    <m:sSub>
                      <m:sSubPr>
                        <m:ctrlPr>
                          <a:rPr lang="en-ZA" sz="2400" b="1" i="1" smtClean="0">
                            <a:latin typeface="Cambria Math" panose="02040503050406030204" pitchFamily="18" charset="0"/>
                          </a:rPr>
                        </m:ctrlPr>
                      </m:sSubPr>
                      <m:e>
                        <m:r>
                          <a:rPr lang="en-ZA" sz="2400" b="1" i="1" smtClean="0">
                            <a:latin typeface="Cambria Math" panose="02040503050406030204" pitchFamily="18" charset="0"/>
                          </a:rPr>
                          <m:t>𝑹</m:t>
                        </m:r>
                      </m:e>
                      <m:sub>
                        <m:r>
                          <a:rPr lang="en-ZA" sz="2400" b="1" i="1" smtClean="0">
                            <a:latin typeface="Cambria Math" panose="02040503050406030204" pitchFamily="18" charset="0"/>
                          </a:rPr>
                          <m:t>𝒕</m:t>
                        </m:r>
                        <m:r>
                          <a:rPr lang="en-ZA" sz="2400" b="1" i="1" smtClean="0">
                            <a:latin typeface="Cambria Math" panose="02040503050406030204" pitchFamily="18" charset="0"/>
                          </a:rPr>
                          <m:t>+</m:t>
                        </m:r>
                        <m:r>
                          <a:rPr lang="en-ZA" sz="2400" b="1" i="1" smtClean="0">
                            <a:latin typeface="Cambria Math" panose="02040503050406030204" pitchFamily="18" charset="0"/>
                          </a:rPr>
                          <m:t>𝟏</m:t>
                        </m:r>
                      </m:sub>
                    </m:sSub>
                    <m:r>
                      <a:rPr lang="en-ZA" sz="2400" b="1" i="1" smtClean="0">
                        <a:latin typeface="Cambria Math" panose="02040503050406030204" pitchFamily="18" charset="0"/>
                      </a:rPr>
                      <m:t>+</m:t>
                    </m:r>
                    <m:r>
                      <a:rPr lang="en-ZA" sz="2400" b="1" i="1" smtClean="0">
                        <a:latin typeface="Cambria Math" panose="02040503050406030204" pitchFamily="18" charset="0"/>
                      </a:rPr>
                      <m:t>𝜸</m:t>
                    </m:r>
                    <m:sSup>
                      <m:sSupPr>
                        <m:ctrlPr>
                          <a:rPr lang="en-ZA" sz="2400" b="1" i="1" smtClean="0">
                            <a:latin typeface="Cambria Math" panose="02040503050406030204" pitchFamily="18" charset="0"/>
                          </a:rPr>
                        </m:ctrlPr>
                      </m:sSupPr>
                      <m:e>
                        <m:r>
                          <a:rPr lang="en-ZA" sz="2400" b="1" i="1" smtClean="0">
                            <a:latin typeface="Cambria Math" panose="02040503050406030204" pitchFamily="18" charset="0"/>
                          </a:rPr>
                          <m:t>𝑸</m:t>
                        </m:r>
                      </m:e>
                      <m:sup>
                        <m:r>
                          <a:rPr lang="en-ZA" sz="2400" b="1" i="1" smtClean="0">
                            <a:latin typeface="Cambria Math" panose="02040503050406030204" pitchFamily="18" charset="0"/>
                          </a:rPr>
                          <m:t>∗</m:t>
                        </m:r>
                      </m:sup>
                    </m:sSup>
                    <m:r>
                      <a:rPr lang="en-ZA" sz="2400" b="1" i="1" smtClean="0">
                        <a:latin typeface="Cambria Math" panose="02040503050406030204" pitchFamily="18" charset="0"/>
                      </a:rPr>
                      <m:t>(</m:t>
                    </m:r>
                    <m:sSup>
                      <m:sSupPr>
                        <m:ctrlPr>
                          <a:rPr lang="en-ZA" sz="2400" b="1" i="1" smtClean="0">
                            <a:latin typeface="Cambria Math" panose="02040503050406030204" pitchFamily="18" charset="0"/>
                          </a:rPr>
                        </m:ctrlPr>
                      </m:sSupPr>
                      <m:e>
                        <m:r>
                          <a:rPr lang="en-ZA" sz="2400" b="1" i="1" smtClean="0">
                            <a:latin typeface="Cambria Math" panose="02040503050406030204" pitchFamily="18" charset="0"/>
                          </a:rPr>
                          <m:t>𝒔</m:t>
                        </m:r>
                      </m:e>
                      <m:sup>
                        <m:r>
                          <a:rPr lang="en-ZA" sz="2400" b="1" i="1" smtClean="0">
                            <a:latin typeface="Cambria Math" panose="02040503050406030204" pitchFamily="18" charset="0"/>
                          </a:rPr>
                          <m:t>′</m:t>
                        </m:r>
                      </m:sup>
                    </m:sSup>
                    <m:r>
                      <a:rPr lang="en-ZA" sz="2400" b="1" i="1" smtClean="0">
                        <a:latin typeface="Cambria Math" panose="02040503050406030204" pitchFamily="18" charset="0"/>
                      </a:rPr>
                      <m:t>,</m:t>
                    </m:r>
                    <m:r>
                      <a:rPr lang="en-ZA" sz="2400" b="1" i="1" smtClean="0">
                        <a:latin typeface="Cambria Math" panose="02040503050406030204" pitchFamily="18" charset="0"/>
                      </a:rPr>
                      <m:t>𝒂</m:t>
                    </m:r>
                    <m:r>
                      <a:rPr lang="en-ZA" sz="2400" b="1" i="1" smtClean="0">
                        <a:latin typeface="Cambria Math" panose="02040503050406030204" pitchFamily="18" charset="0"/>
                      </a:rPr>
                      <m:t>)</m:t>
                    </m:r>
                  </m:oMath>
                </a14:m>
                <a:endParaRPr lang="en-US" sz="2400" b="1" dirty="0"/>
              </a:p>
              <a:p>
                <a:r>
                  <a:rPr lang="en-US" sz="2400" b="1" dirty="0"/>
                  <a:t>    State-Action Pairs:	</a:t>
                </a:r>
                <a14:m>
                  <m:oMath xmlns:m="http://schemas.openxmlformats.org/officeDocument/2006/math">
                    <m:r>
                      <a:rPr lang="en-ZA" sz="2400" b="1" i="0" smtClean="0">
                        <a:latin typeface="Cambria Math" panose="02040503050406030204" pitchFamily="18" charset="0"/>
                      </a:rPr>
                      <m:t> </m:t>
                    </m:r>
                    <m:r>
                      <a:rPr lang="en-ZA" sz="2400" b="1" i="1" smtClean="0">
                        <a:latin typeface="Cambria Math" panose="02040503050406030204" pitchFamily="18" charset="0"/>
                      </a:rPr>
                      <m:t>𝑸</m:t>
                    </m:r>
                    <m:r>
                      <a:rPr lang="en-ZA" sz="2400" b="1" i="1" smtClean="0">
                        <a:latin typeface="Cambria Math" panose="02040503050406030204" pitchFamily="18" charset="0"/>
                      </a:rPr>
                      <m:t>(</m:t>
                    </m:r>
                    <m:r>
                      <a:rPr lang="en-ZA" sz="2400" b="1" i="1" smtClean="0">
                        <a:latin typeface="Cambria Math" panose="02040503050406030204" pitchFamily="18" charset="0"/>
                      </a:rPr>
                      <m:t>𝒔</m:t>
                    </m:r>
                    <m:r>
                      <a:rPr lang="en-ZA" sz="2400" b="1" i="1" smtClean="0">
                        <a:latin typeface="Cambria Math" panose="02040503050406030204" pitchFamily="18" charset="0"/>
                      </a:rPr>
                      <m:t>,</m:t>
                    </m:r>
                    <m:r>
                      <a:rPr lang="en-ZA" sz="2400" b="1" i="1" smtClean="0">
                        <a:latin typeface="Cambria Math" panose="02040503050406030204" pitchFamily="18" charset="0"/>
                      </a:rPr>
                      <m:t>𝒂</m:t>
                    </m:r>
                    <m:r>
                      <a:rPr lang="en-ZA" sz="2400" b="1" i="1" smtClean="0">
                        <a:latin typeface="Cambria Math" panose="02040503050406030204" pitchFamily="18" charset="0"/>
                      </a:rPr>
                      <m:t>)</m:t>
                    </m:r>
                  </m:oMath>
                </a14:m>
                <a:endParaRPr lang="en-US" sz="2400" b="1" dirty="0"/>
              </a:p>
            </p:txBody>
          </p:sp>
        </mc:Choice>
        <mc:Fallback xmlns="">
          <p:sp>
            <p:nvSpPr>
              <p:cNvPr id="8" name="TextBox 7">
                <a:extLst>
                  <a:ext uri="{FF2B5EF4-FFF2-40B4-BE49-F238E27FC236}">
                    <a16:creationId xmlns:a16="http://schemas.microsoft.com/office/drawing/2014/main" id="{A390BC23-0408-B4EC-6881-6E383504F30E}"/>
                  </a:ext>
                </a:extLst>
              </p:cNvPr>
              <p:cNvSpPr txBox="1">
                <a:spLocks noRot="1" noChangeAspect="1" noMove="1" noResize="1" noEditPoints="1" noAdjustHandles="1" noChangeArrowheads="1" noChangeShapeType="1" noTextEdit="1"/>
              </p:cNvSpPr>
              <p:nvPr/>
            </p:nvSpPr>
            <p:spPr>
              <a:xfrm>
                <a:off x="6124035" y="4192012"/>
                <a:ext cx="5351530" cy="1200329"/>
              </a:xfrm>
              <a:prstGeom prst="rect">
                <a:avLst/>
              </a:prstGeom>
              <a:blipFill>
                <a:blip r:embed="rId10"/>
                <a:stretch>
                  <a:fillRect l="-1824" t="-4061" r="-114" b="-10660"/>
                </a:stretch>
              </a:blipFill>
            </p:spPr>
            <p:txBody>
              <a:bodyPr/>
              <a:lstStyle/>
              <a:p>
                <a:r>
                  <a:rPr lang="en-US">
                    <a:noFill/>
                  </a:rPr>
                  <a:t> </a:t>
                </a:r>
              </a:p>
            </p:txBody>
          </p:sp>
        </mc:Fallback>
      </mc:AlternateContent>
      <p:cxnSp>
        <p:nvCxnSpPr>
          <p:cNvPr id="10" name="Connector: Elbow 9">
            <a:extLst>
              <a:ext uri="{FF2B5EF4-FFF2-40B4-BE49-F238E27FC236}">
                <a16:creationId xmlns:a16="http://schemas.microsoft.com/office/drawing/2014/main" id="{844953CF-6471-E7DB-D1A8-6C783DAE7488}"/>
              </a:ext>
            </a:extLst>
          </p:cNvPr>
          <p:cNvCxnSpPr>
            <a:stCxn id="13" idx="2"/>
            <a:endCxn id="15" idx="0"/>
          </p:cNvCxnSpPr>
          <p:nvPr/>
        </p:nvCxnSpPr>
        <p:spPr>
          <a:xfrm rot="5400000">
            <a:off x="4309691" y="724834"/>
            <a:ext cx="402233" cy="325727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6A6BCA3-F351-10FF-EA98-8CFB1AE97B58}"/>
              </a:ext>
            </a:extLst>
          </p:cNvPr>
          <p:cNvCxnSpPr>
            <a:stCxn id="13" idx="2"/>
            <a:endCxn id="14" idx="0"/>
          </p:cNvCxnSpPr>
          <p:nvPr/>
        </p:nvCxnSpPr>
        <p:spPr>
          <a:xfrm rot="16200000" flipH="1">
            <a:off x="7416102" y="875692"/>
            <a:ext cx="402233" cy="295555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534CEB58-E8FA-2D9F-5599-62EB67E4F494}"/>
              </a:ext>
            </a:extLst>
          </p:cNvPr>
          <p:cNvCxnSpPr>
            <a:cxnSpLocks/>
            <a:stCxn id="38" idx="3"/>
            <a:endCxn id="16" idx="1"/>
          </p:cNvCxnSpPr>
          <p:nvPr/>
        </p:nvCxnSpPr>
        <p:spPr>
          <a:xfrm flipV="1">
            <a:off x="1426122" y="4092560"/>
            <a:ext cx="1456049" cy="82444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17A820EC-BFA2-C229-6BC2-E92904D13881}"/>
              </a:ext>
            </a:extLst>
          </p:cNvPr>
          <p:cNvCxnSpPr>
            <a:cxnSpLocks/>
            <a:stCxn id="38" idx="3"/>
            <a:endCxn id="17" idx="1"/>
          </p:cNvCxnSpPr>
          <p:nvPr/>
        </p:nvCxnSpPr>
        <p:spPr>
          <a:xfrm>
            <a:off x="1426122" y="4917005"/>
            <a:ext cx="1456049" cy="751426"/>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254B74B2-699D-79EE-6EE3-2E617EA5DF9E}"/>
              </a:ext>
            </a:extLst>
          </p:cNvPr>
          <p:cNvSpPr/>
          <p:nvPr/>
        </p:nvSpPr>
        <p:spPr>
          <a:xfrm>
            <a:off x="1765615" y="2552463"/>
            <a:ext cx="8784104" cy="503030"/>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B2F7D70D-B908-159E-47AC-259D160CF99B}"/>
              </a:ext>
            </a:extLst>
          </p:cNvPr>
          <p:cNvSpPr/>
          <p:nvPr/>
        </p:nvSpPr>
        <p:spPr>
          <a:xfrm>
            <a:off x="1755431" y="2556709"/>
            <a:ext cx="2270659" cy="503030"/>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092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anim calcmode="lin" valueType="num">
                                      <p:cBhvr>
                                        <p:cTn id="8" dur="250" fill="hold"/>
                                        <p:tgtEl>
                                          <p:spTgt spid="13"/>
                                        </p:tgtEl>
                                        <p:attrNameLst>
                                          <p:attrName>ppt_x</p:attrName>
                                        </p:attrNameLst>
                                      </p:cBhvr>
                                      <p:tavLst>
                                        <p:tav tm="0">
                                          <p:val>
                                            <p:strVal val="#ppt_x"/>
                                          </p:val>
                                        </p:tav>
                                        <p:tav tm="100000">
                                          <p:val>
                                            <p:strVal val="#ppt_x"/>
                                          </p:val>
                                        </p:tav>
                                      </p:tavLst>
                                    </p:anim>
                                    <p:anim calcmode="lin" valueType="num">
                                      <p:cBhvr>
                                        <p:cTn id="9" dur="25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250"/>
                                        <p:tgtEl>
                                          <p:spTgt spid="10"/>
                                        </p:tgtEl>
                                      </p:cBhvr>
                                    </p:animEffect>
                                    <p:anim calcmode="lin" valueType="num">
                                      <p:cBhvr>
                                        <p:cTn id="15" dur="250" fill="hold"/>
                                        <p:tgtEl>
                                          <p:spTgt spid="10"/>
                                        </p:tgtEl>
                                        <p:attrNameLst>
                                          <p:attrName>ppt_x</p:attrName>
                                        </p:attrNameLst>
                                      </p:cBhvr>
                                      <p:tavLst>
                                        <p:tav tm="0">
                                          <p:val>
                                            <p:strVal val="#ppt_x"/>
                                          </p:val>
                                        </p:tav>
                                        <p:tav tm="100000">
                                          <p:val>
                                            <p:strVal val="#ppt_x"/>
                                          </p:val>
                                        </p:tav>
                                      </p:tavLst>
                                    </p:anim>
                                    <p:anim calcmode="lin" valueType="num">
                                      <p:cBhvr>
                                        <p:cTn id="16" dur="250" fill="hold"/>
                                        <p:tgtEl>
                                          <p:spTgt spid="10"/>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anim calcmode="lin" valueType="num">
                                      <p:cBhvr>
                                        <p:cTn id="20" dur="250" fill="hold"/>
                                        <p:tgtEl>
                                          <p:spTgt spid="12"/>
                                        </p:tgtEl>
                                        <p:attrNameLst>
                                          <p:attrName>ppt_x</p:attrName>
                                        </p:attrNameLst>
                                      </p:cBhvr>
                                      <p:tavLst>
                                        <p:tav tm="0">
                                          <p:val>
                                            <p:strVal val="#ppt_x"/>
                                          </p:val>
                                        </p:tav>
                                        <p:tav tm="100000">
                                          <p:val>
                                            <p:strVal val="#ppt_x"/>
                                          </p:val>
                                        </p:tav>
                                      </p:tavLst>
                                    </p:anim>
                                    <p:anim calcmode="lin" valueType="num">
                                      <p:cBhvr>
                                        <p:cTn id="21" dur="25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250"/>
                                        <p:tgtEl>
                                          <p:spTgt spid="15"/>
                                        </p:tgtEl>
                                      </p:cBhvr>
                                    </p:animEffect>
                                    <p:anim calcmode="lin" valueType="num">
                                      <p:cBhvr>
                                        <p:cTn id="25" dur="250" fill="hold"/>
                                        <p:tgtEl>
                                          <p:spTgt spid="15"/>
                                        </p:tgtEl>
                                        <p:attrNameLst>
                                          <p:attrName>ppt_x</p:attrName>
                                        </p:attrNameLst>
                                      </p:cBhvr>
                                      <p:tavLst>
                                        <p:tav tm="0">
                                          <p:val>
                                            <p:strVal val="#ppt_x"/>
                                          </p:val>
                                        </p:tav>
                                        <p:tav tm="100000">
                                          <p:val>
                                            <p:strVal val="#ppt_x"/>
                                          </p:val>
                                        </p:tav>
                                      </p:tavLst>
                                    </p:anim>
                                    <p:anim calcmode="lin" valueType="num">
                                      <p:cBhvr>
                                        <p:cTn id="26" dur="250" fill="hold"/>
                                        <p:tgtEl>
                                          <p:spTgt spid="1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250"/>
                                        <p:tgtEl>
                                          <p:spTgt spid="14"/>
                                        </p:tgtEl>
                                      </p:cBhvr>
                                    </p:animEffect>
                                    <p:anim calcmode="lin" valueType="num">
                                      <p:cBhvr>
                                        <p:cTn id="30" dur="250" fill="hold"/>
                                        <p:tgtEl>
                                          <p:spTgt spid="14"/>
                                        </p:tgtEl>
                                        <p:attrNameLst>
                                          <p:attrName>ppt_x</p:attrName>
                                        </p:attrNameLst>
                                      </p:cBhvr>
                                      <p:tavLst>
                                        <p:tav tm="0">
                                          <p:val>
                                            <p:strVal val="#ppt_x"/>
                                          </p:val>
                                        </p:tav>
                                        <p:tav tm="100000">
                                          <p:val>
                                            <p:strVal val="#ppt_x"/>
                                          </p:val>
                                        </p:tav>
                                      </p:tavLst>
                                    </p:anim>
                                    <p:anim calcmode="lin" valueType="num">
                                      <p:cBhvr>
                                        <p:cTn id="31" dur="2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250"/>
                                        <p:tgtEl>
                                          <p:spTgt spid="27"/>
                                        </p:tgtEl>
                                      </p:cBhvr>
                                    </p:animEffect>
                                    <p:anim calcmode="lin" valueType="num">
                                      <p:cBhvr>
                                        <p:cTn id="37" dur="250" fill="hold"/>
                                        <p:tgtEl>
                                          <p:spTgt spid="27"/>
                                        </p:tgtEl>
                                        <p:attrNameLst>
                                          <p:attrName>ppt_x</p:attrName>
                                        </p:attrNameLst>
                                      </p:cBhvr>
                                      <p:tavLst>
                                        <p:tav tm="0">
                                          <p:val>
                                            <p:strVal val="#ppt_x"/>
                                          </p:val>
                                        </p:tav>
                                        <p:tav tm="100000">
                                          <p:val>
                                            <p:strVal val="#ppt_x"/>
                                          </p:val>
                                        </p:tav>
                                      </p:tavLst>
                                    </p:anim>
                                    <p:anim calcmode="lin" valueType="num">
                                      <p:cBhvr>
                                        <p:cTn id="38" dur="25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250"/>
                                        <p:tgtEl>
                                          <p:spTgt spid="16"/>
                                        </p:tgtEl>
                                      </p:cBhvr>
                                    </p:animEffect>
                                    <p:anim calcmode="lin" valueType="num">
                                      <p:cBhvr>
                                        <p:cTn id="44" dur="250" fill="hold"/>
                                        <p:tgtEl>
                                          <p:spTgt spid="16"/>
                                        </p:tgtEl>
                                        <p:attrNameLst>
                                          <p:attrName>ppt_x</p:attrName>
                                        </p:attrNameLst>
                                      </p:cBhvr>
                                      <p:tavLst>
                                        <p:tav tm="0">
                                          <p:val>
                                            <p:strVal val="#ppt_x"/>
                                          </p:val>
                                        </p:tav>
                                        <p:tav tm="100000">
                                          <p:val>
                                            <p:strVal val="#ppt_x"/>
                                          </p:val>
                                        </p:tav>
                                      </p:tavLst>
                                    </p:anim>
                                    <p:anim calcmode="lin" valueType="num">
                                      <p:cBhvr>
                                        <p:cTn id="45" dur="250" fill="hold"/>
                                        <p:tgtEl>
                                          <p:spTgt spid="16"/>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250"/>
                                        <p:tgtEl>
                                          <p:spTgt spid="17"/>
                                        </p:tgtEl>
                                      </p:cBhvr>
                                    </p:animEffect>
                                    <p:anim calcmode="lin" valueType="num">
                                      <p:cBhvr>
                                        <p:cTn id="49" dur="250" fill="hold"/>
                                        <p:tgtEl>
                                          <p:spTgt spid="17"/>
                                        </p:tgtEl>
                                        <p:attrNameLst>
                                          <p:attrName>ppt_x</p:attrName>
                                        </p:attrNameLst>
                                      </p:cBhvr>
                                      <p:tavLst>
                                        <p:tav tm="0">
                                          <p:val>
                                            <p:strVal val="#ppt_x"/>
                                          </p:val>
                                        </p:tav>
                                        <p:tav tm="100000">
                                          <p:val>
                                            <p:strVal val="#ppt_x"/>
                                          </p:val>
                                        </p:tav>
                                      </p:tavLst>
                                    </p:anim>
                                    <p:anim calcmode="lin" valueType="num">
                                      <p:cBhvr>
                                        <p:cTn id="50" dur="25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250"/>
                                        <p:tgtEl>
                                          <p:spTgt spid="38"/>
                                        </p:tgtEl>
                                      </p:cBhvr>
                                    </p:animEffect>
                                    <p:anim calcmode="lin" valueType="num">
                                      <p:cBhvr>
                                        <p:cTn id="56" dur="250" fill="hold"/>
                                        <p:tgtEl>
                                          <p:spTgt spid="38"/>
                                        </p:tgtEl>
                                        <p:attrNameLst>
                                          <p:attrName>ppt_x</p:attrName>
                                        </p:attrNameLst>
                                      </p:cBhvr>
                                      <p:tavLst>
                                        <p:tav tm="0">
                                          <p:val>
                                            <p:strVal val="#ppt_x"/>
                                          </p:val>
                                        </p:tav>
                                        <p:tav tm="100000">
                                          <p:val>
                                            <p:strVal val="#ppt_x"/>
                                          </p:val>
                                        </p:tav>
                                      </p:tavLst>
                                    </p:anim>
                                    <p:anim calcmode="lin" valueType="num">
                                      <p:cBhvr>
                                        <p:cTn id="57" dur="250" fill="hold"/>
                                        <p:tgtEl>
                                          <p:spTgt spid="38"/>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250"/>
                                        <p:tgtEl>
                                          <p:spTgt spid="20"/>
                                        </p:tgtEl>
                                      </p:cBhvr>
                                    </p:animEffect>
                                    <p:anim calcmode="lin" valueType="num">
                                      <p:cBhvr>
                                        <p:cTn id="61" dur="250" fill="hold"/>
                                        <p:tgtEl>
                                          <p:spTgt spid="20"/>
                                        </p:tgtEl>
                                        <p:attrNameLst>
                                          <p:attrName>ppt_x</p:attrName>
                                        </p:attrNameLst>
                                      </p:cBhvr>
                                      <p:tavLst>
                                        <p:tav tm="0">
                                          <p:val>
                                            <p:strVal val="#ppt_x"/>
                                          </p:val>
                                        </p:tav>
                                        <p:tav tm="100000">
                                          <p:val>
                                            <p:strVal val="#ppt_x"/>
                                          </p:val>
                                        </p:tav>
                                      </p:tavLst>
                                    </p:anim>
                                    <p:anim calcmode="lin" valueType="num">
                                      <p:cBhvr>
                                        <p:cTn id="62" dur="250" fill="hold"/>
                                        <p:tgtEl>
                                          <p:spTgt spid="20"/>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250"/>
                                        <p:tgtEl>
                                          <p:spTgt spid="25"/>
                                        </p:tgtEl>
                                      </p:cBhvr>
                                    </p:animEffect>
                                    <p:anim calcmode="lin" valueType="num">
                                      <p:cBhvr>
                                        <p:cTn id="66" dur="250" fill="hold"/>
                                        <p:tgtEl>
                                          <p:spTgt spid="25"/>
                                        </p:tgtEl>
                                        <p:attrNameLst>
                                          <p:attrName>ppt_x</p:attrName>
                                        </p:attrNameLst>
                                      </p:cBhvr>
                                      <p:tavLst>
                                        <p:tav tm="0">
                                          <p:val>
                                            <p:strVal val="#ppt_x"/>
                                          </p:val>
                                        </p:tav>
                                        <p:tav tm="100000">
                                          <p:val>
                                            <p:strVal val="#ppt_x"/>
                                          </p:val>
                                        </p:tav>
                                      </p:tavLst>
                                    </p:anim>
                                    <p:anim calcmode="lin" valueType="num">
                                      <p:cBhvr>
                                        <p:cTn id="67" dur="25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250"/>
                                        <p:tgtEl>
                                          <p:spTgt spid="21"/>
                                        </p:tgtEl>
                                      </p:cBhvr>
                                    </p:animEffect>
                                    <p:anim calcmode="lin" valueType="num">
                                      <p:cBhvr>
                                        <p:cTn id="73" dur="250" fill="hold"/>
                                        <p:tgtEl>
                                          <p:spTgt spid="21"/>
                                        </p:tgtEl>
                                        <p:attrNameLst>
                                          <p:attrName>ppt_x</p:attrName>
                                        </p:attrNameLst>
                                      </p:cBhvr>
                                      <p:tavLst>
                                        <p:tav tm="0">
                                          <p:val>
                                            <p:strVal val="#ppt_x"/>
                                          </p:val>
                                        </p:tav>
                                        <p:tav tm="100000">
                                          <p:val>
                                            <p:strVal val="#ppt_x"/>
                                          </p:val>
                                        </p:tav>
                                      </p:tavLst>
                                    </p:anim>
                                    <p:anim calcmode="lin" valueType="num">
                                      <p:cBhvr>
                                        <p:cTn id="74" dur="250" fill="hold"/>
                                        <p:tgtEl>
                                          <p:spTgt spid="2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fade">
                                      <p:cBhvr>
                                        <p:cTn id="77" dur="250"/>
                                        <p:tgtEl>
                                          <p:spTgt spid="37"/>
                                        </p:tgtEl>
                                      </p:cBhvr>
                                    </p:animEffect>
                                    <p:anim calcmode="lin" valueType="num">
                                      <p:cBhvr>
                                        <p:cTn id="78" dur="250" fill="hold"/>
                                        <p:tgtEl>
                                          <p:spTgt spid="37"/>
                                        </p:tgtEl>
                                        <p:attrNameLst>
                                          <p:attrName>ppt_x</p:attrName>
                                        </p:attrNameLst>
                                      </p:cBhvr>
                                      <p:tavLst>
                                        <p:tav tm="0">
                                          <p:val>
                                            <p:strVal val="#ppt_x"/>
                                          </p:val>
                                        </p:tav>
                                        <p:tav tm="100000">
                                          <p:val>
                                            <p:strVal val="#ppt_x"/>
                                          </p:val>
                                        </p:tav>
                                      </p:tavLst>
                                    </p:anim>
                                    <p:anim calcmode="lin" valueType="num">
                                      <p:cBhvr>
                                        <p:cTn id="79" dur="25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250"/>
                                        <p:tgtEl>
                                          <p:spTgt spid="28"/>
                                        </p:tgtEl>
                                      </p:cBhvr>
                                    </p:animEffect>
                                    <p:anim calcmode="lin" valueType="num">
                                      <p:cBhvr>
                                        <p:cTn id="85" dur="250" fill="hold"/>
                                        <p:tgtEl>
                                          <p:spTgt spid="28"/>
                                        </p:tgtEl>
                                        <p:attrNameLst>
                                          <p:attrName>ppt_x</p:attrName>
                                        </p:attrNameLst>
                                      </p:cBhvr>
                                      <p:tavLst>
                                        <p:tav tm="0">
                                          <p:val>
                                            <p:strVal val="#ppt_x"/>
                                          </p:val>
                                        </p:tav>
                                        <p:tav tm="100000">
                                          <p:val>
                                            <p:strVal val="#ppt_x"/>
                                          </p:val>
                                        </p:tav>
                                      </p:tavLst>
                                    </p:anim>
                                    <p:anim calcmode="lin" valueType="num">
                                      <p:cBhvr>
                                        <p:cTn id="86" dur="250" fill="hold"/>
                                        <p:tgtEl>
                                          <p:spTgt spid="28"/>
                                        </p:tgtEl>
                                        <p:attrNameLst>
                                          <p:attrName>ppt_y</p:attrName>
                                        </p:attrNameLst>
                                      </p:cBhvr>
                                      <p:tavLst>
                                        <p:tav tm="0">
                                          <p:val>
                                            <p:strVal val="#ppt_y+.1"/>
                                          </p:val>
                                        </p:tav>
                                        <p:tav tm="100000">
                                          <p:val>
                                            <p:strVal val="#ppt_y"/>
                                          </p:val>
                                        </p:tav>
                                      </p:tavLst>
                                    </p:anim>
                                  </p:childTnLst>
                                </p:cTn>
                              </p:par>
                              <p:par>
                                <p:cTn id="87" presetID="10" presetClass="exit" presetSubtype="0" fill="hold" grpId="1" nodeType="withEffect">
                                  <p:stCondLst>
                                    <p:cond delay="0"/>
                                  </p:stCondLst>
                                  <p:childTnLst>
                                    <p:animEffect transition="out" filter="fade">
                                      <p:cBhvr>
                                        <p:cTn id="88" dur="250"/>
                                        <p:tgtEl>
                                          <p:spTgt spid="27"/>
                                        </p:tgtEl>
                                      </p:cBhvr>
                                    </p:animEffect>
                                    <p:set>
                                      <p:cBhvr>
                                        <p:cTn id="89" dur="1" fill="hold">
                                          <p:stCondLst>
                                            <p:cond delay="249"/>
                                          </p:stCondLst>
                                        </p:cTn>
                                        <p:tgtEl>
                                          <p:spTgt spid="27"/>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fade">
                                      <p:cBhvr>
                                        <p:cTn id="94" dur="250"/>
                                        <p:tgtEl>
                                          <p:spTgt spid="22"/>
                                        </p:tgtEl>
                                      </p:cBhvr>
                                    </p:animEffect>
                                    <p:anim calcmode="lin" valueType="num">
                                      <p:cBhvr>
                                        <p:cTn id="95" dur="250" fill="hold"/>
                                        <p:tgtEl>
                                          <p:spTgt spid="22"/>
                                        </p:tgtEl>
                                        <p:attrNameLst>
                                          <p:attrName>ppt_x</p:attrName>
                                        </p:attrNameLst>
                                      </p:cBhvr>
                                      <p:tavLst>
                                        <p:tav tm="0">
                                          <p:val>
                                            <p:strVal val="#ppt_x"/>
                                          </p:val>
                                        </p:tav>
                                        <p:tav tm="100000">
                                          <p:val>
                                            <p:strVal val="#ppt_x"/>
                                          </p:val>
                                        </p:tav>
                                      </p:tavLst>
                                    </p:anim>
                                    <p:anim calcmode="lin" valueType="num">
                                      <p:cBhvr>
                                        <p:cTn id="96" dur="250" fill="hold"/>
                                        <p:tgtEl>
                                          <p:spTgt spid="22"/>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fade">
                                      <p:cBhvr>
                                        <p:cTn id="99" dur="250"/>
                                        <p:tgtEl>
                                          <p:spTgt spid="40"/>
                                        </p:tgtEl>
                                      </p:cBhvr>
                                    </p:animEffect>
                                    <p:anim calcmode="lin" valueType="num">
                                      <p:cBhvr>
                                        <p:cTn id="100" dur="250" fill="hold"/>
                                        <p:tgtEl>
                                          <p:spTgt spid="40"/>
                                        </p:tgtEl>
                                        <p:attrNameLst>
                                          <p:attrName>ppt_x</p:attrName>
                                        </p:attrNameLst>
                                      </p:cBhvr>
                                      <p:tavLst>
                                        <p:tav tm="0">
                                          <p:val>
                                            <p:strVal val="#ppt_x"/>
                                          </p:val>
                                        </p:tav>
                                        <p:tav tm="100000">
                                          <p:val>
                                            <p:strVal val="#ppt_x"/>
                                          </p:val>
                                        </p:tav>
                                      </p:tavLst>
                                    </p:anim>
                                    <p:anim calcmode="lin" valueType="num">
                                      <p:cBhvr>
                                        <p:cTn id="101" dur="25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fade">
                                      <p:cBhvr>
                                        <p:cTn id="106" dur="250"/>
                                        <p:tgtEl>
                                          <p:spTgt spid="23"/>
                                        </p:tgtEl>
                                      </p:cBhvr>
                                    </p:animEffect>
                                    <p:anim calcmode="lin" valueType="num">
                                      <p:cBhvr>
                                        <p:cTn id="107" dur="250" fill="hold"/>
                                        <p:tgtEl>
                                          <p:spTgt spid="23"/>
                                        </p:tgtEl>
                                        <p:attrNameLst>
                                          <p:attrName>ppt_x</p:attrName>
                                        </p:attrNameLst>
                                      </p:cBhvr>
                                      <p:tavLst>
                                        <p:tav tm="0">
                                          <p:val>
                                            <p:strVal val="#ppt_x"/>
                                          </p:val>
                                        </p:tav>
                                        <p:tav tm="100000">
                                          <p:val>
                                            <p:strVal val="#ppt_x"/>
                                          </p:val>
                                        </p:tav>
                                      </p:tavLst>
                                    </p:anim>
                                    <p:anim calcmode="lin" valueType="num">
                                      <p:cBhvr>
                                        <p:cTn id="108" dur="250" fill="hold"/>
                                        <p:tgtEl>
                                          <p:spTgt spid="23"/>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19"/>
                                        </p:tgtEl>
                                        <p:attrNameLst>
                                          <p:attrName>style.visibility</p:attrName>
                                        </p:attrNameLst>
                                      </p:cBhvr>
                                      <p:to>
                                        <p:strVal val="visible"/>
                                      </p:to>
                                    </p:set>
                                    <p:animEffect transition="in" filter="fade">
                                      <p:cBhvr>
                                        <p:cTn id="111" dur="250"/>
                                        <p:tgtEl>
                                          <p:spTgt spid="19"/>
                                        </p:tgtEl>
                                      </p:cBhvr>
                                    </p:animEffect>
                                    <p:anim calcmode="lin" valueType="num">
                                      <p:cBhvr>
                                        <p:cTn id="112" dur="250" fill="hold"/>
                                        <p:tgtEl>
                                          <p:spTgt spid="19"/>
                                        </p:tgtEl>
                                        <p:attrNameLst>
                                          <p:attrName>ppt_x</p:attrName>
                                        </p:attrNameLst>
                                      </p:cBhvr>
                                      <p:tavLst>
                                        <p:tav tm="0">
                                          <p:val>
                                            <p:strVal val="#ppt_x"/>
                                          </p:val>
                                        </p:tav>
                                        <p:tav tm="100000">
                                          <p:val>
                                            <p:strVal val="#ppt_x"/>
                                          </p:val>
                                        </p:tav>
                                      </p:tavLst>
                                    </p:anim>
                                    <p:anim calcmode="lin" valueType="num">
                                      <p:cBhvr>
                                        <p:cTn id="113" dur="25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grpId="0" nodeType="click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fade">
                                      <p:cBhvr>
                                        <p:cTn id="118" dur="250"/>
                                        <p:tgtEl>
                                          <p:spTgt spid="5"/>
                                        </p:tgtEl>
                                      </p:cBhvr>
                                    </p:animEffect>
                                    <p:anim calcmode="lin" valueType="num">
                                      <p:cBhvr>
                                        <p:cTn id="119" dur="250" fill="hold"/>
                                        <p:tgtEl>
                                          <p:spTgt spid="5"/>
                                        </p:tgtEl>
                                        <p:attrNameLst>
                                          <p:attrName>ppt_x</p:attrName>
                                        </p:attrNameLst>
                                      </p:cBhvr>
                                      <p:tavLst>
                                        <p:tav tm="0">
                                          <p:val>
                                            <p:strVal val="#ppt_x"/>
                                          </p:val>
                                        </p:tav>
                                        <p:tav tm="100000">
                                          <p:val>
                                            <p:strVal val="#ppt_x"/>
                                          </p:val>
                                        </p:tav>
                                      </p:tavLst>
                                    </p:anim>
                                    <p:anim calcmode="lin" valueType="num">
                                      <p:cBhvr>
                                        <p:cTn id="120" dur="250" fill="hold"/>
                                        <p:tgtEl>
                                          <p:spTgt spid="5"/>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4"/>
                                        </p:tgtEl>
                                        <p:attrNameLst>
                                          <p:attrName>style.visibility</p:attrName>
                                        </p:attrNameLst>
                                      </p:cBhvr>
                                      <p:to>
                                        <p:strVal val="visible"/>
                                      </p:to>
                                    </p:set>
                                    <p:animEffect transition="in" filter="fade">
                                      <p:cBhvr>
                                        <p:cTn id="123" dur="250"/>
                                        <p:tgtEl>
                                          <p:spTgt spid="4"/>
                                        </p:tgtEl>
                                      </p:cBhvr>
                                    </p:animEffect>
                                    <p:anim calcmode="lin" valueType="num">
                                      <p:cBhvr>
                                        <p:cTn id="124" dur="250" fill="hold"/>
                                        <p:tgtEl>
                                          <p:spTgt spid="4"/>
                                        </p:tgtEl>
                                        <p:attrNameLst>
                                          <p:attrName>ppt_x</p:attrName>
                                        </p:attrNameLst>
                                      </p:cBhvr>
                                      <p:tavLst>
                                        <p:tav tm="0">
                                          <p:val>
                                            <p:strVal val="#ppt_x"/>
                                          </p:val>
                                        </p:tav>
                                        <p:tav tm="100000">
                                          <p:val>
                                            <p:strVal val="#ppt_x"/>
                                          </p:val>
                                        </p:tav>
                                      </p:tavLst>
                                    </p:anim>
                                    <p:anim calcmode="lin" valueType="num">
                                      <p:cBhvr>
                                        <p:cTn id="125" dur="250" fill="hold"/>
                                        <p:tgtEl>
                                          <p:spTgt spid="4"/>
                                        </p:tgtEl>
                                        <p:attrNameLst>
                                          <p:attrName>ppt_y</p:attrName>
                                        </p:attrNameLst>
                                      </p:cBhvr>
                                      <p:tavLst>
                                        <p:tav tm="0">
                                          <p:val>
                                            <p:strVal val="#ppt_y+.1"/>
                                          </p:val>
                                        </p:tav>
                                        <p:tav tm="100000">
                                          <p:val>
                                            <p:strVal val="#ppt_y"/>
                                          </p:val>
                                        </p:tav>
                                      </p:tavLst>
                                    </p:anim>
                                  </p:childTnLst>
                                </p:cTn>
                              </p:par>
                              <p:par>
                                <p:cTn id="126" presetID="10" presetClass="exit" presetSubtype="0" fill="hold" grpId="1" nodeType="withEffect">
                                  <p:stCondLst>
                                    <p:cond delay="0"/>
                                  </p:stCondLst>
                                  <p:childTnLst>
                                    <p:animEffect transition="out" filter="fade">
                                      <p:cBhvr>
                                        <p:cTn id="127" dur="250"/>
                                        <p:tgtEl>
                                          <p:spTgt spid="40"/>
                                        </p:tgtEl>
                                      </p:cBhvr>
                                    </p:animEffect>
                                    <p:set>
                                      <p:cBhvr>
                                        <p:cTn id="128" dur="1" fill="hold">
                                          <p:stCondLst>
                                            <p:cond delay="249"/>
                                          </p:stCondLst>
                                        </p:cTn>
                                        <p:tgtEl>
                                          <p:spTgt spid="40"/>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250"/>
                                        <p:tgtEl>
                                          <p:spTgt spid="19"/>
                                        </p:tgtEl>
                                      </p:cBhvr>
                                    </p:animEffect>
                                    <p:set>
                                      <p:cBhvr>
                                        <p:cTn id="131" dur="1" fill="hold">
                                          <p:stCondLst>
                                            <p:cond delay="249"/>
                                          </p:stCondLst>
                                        </p:cTn>
                                        <p:tgtEl>
                                          <p:spTgt spid="19"/>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grpId="0" nodeType="clickEffect">
                                  <p:stCondLst>
                                    <p:cond delay="0"/>
                                  </p:stCondLst>
                                  <p:childTnLst>
                                    <p:set>
                                      <p:cBhvr>
                                        <p:cTn id="135" dur="1" fill="hold">
                                          <p:stCondLst>
                                            <p:cond delay="0"/>
                                          </p:stCondLst>
                                        </p:cTn>
                                        <p:tgtEl>
                                          <p:spTgt spid="6"/>
                                        </p:tgtEl>
                                        <p:attrNameLst>
                                          <p:attrName>style.visibility</p:attrName>
                                        </p:attrNameLst>
                                      </p:cBhvr>
                                      <p:to>
                                        <p:strVal val="visible"/>
                                      </p:to>
                                    </p:set>
                                    <p:animEffect transition="in" filter="fade">
                                      <p:cBhvr>
                                        <p:cTn id="136" dur="250"/>
                                        <p:tgtEl>
                                          <p:spTgt spid="6"/>
                                        </p:tgtEl>
                                      </p:cBhvr>
                                    </p:animEffect>
                                    <p:anim calcmode="lin" valueType="num">
                                      <p:cBhvr>
                                        <p:cTn id="137" dur="250" fill="hold"/>
                                        <p:tgtEl>
                                          <p:spTgt spid="6"/>
                                        </p:tgtEl>
                                        <p:attrNameLst>
                                          <p:attrName>ppt_x</p:attrName>
                                        </p:attrNameLst>
                                      </p:cBhvr>
                                      <p:tavLst>
                                        <p:tav tm="0">
                                          <p:val>
                                            <p:strVal val="#ppt_x"/>
                                          </p:val>
                                        </p:tav>
                                        <p:tav tm="100000">
                                          <p:val>
                                            <p:strVal val="#ppt_x"/>
                                          </p:val>
                                        </p:tav>
                                      </p:tavLst>
                                    </p:anim>
                                    <p:anim calcmode="lin" valueType="num">
                                      <p:cBhvr>
                                        <p:cTn id="138" dur="2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10" presetClass="exit" presetSubtype="0" fill="hold" grpId="1" nodeType="clickEffect">
                                  <p:stCondLst>
                                    <p:cond delay="0"/>
                                  </p:stCondLst>
                                  <p:childTnLst>
                                    <p:animEffect transition="out" filter="fade">
                                      <p:cBhvr>
                                        <p:cTn id="142" dur="250"/>
                                        <p:tgtEl>
                                          <p:spTgt spid="6"/>
                                        </p:tgtEl>
                                      </p:cBhvr>
                                    </p:animEffect>
                                    <p:set>
                                      <p:cBhvr>
                                        <p:cTn id="143" dur="1" fill="hold">
                                          <p:stCondLst>
                                            <p:cond delay="249"/>
                                          </p:stCondLst>
                                        </p:cTn>
                                        <p:tgtEl>
                                          <p:spTgt spid="6"/>
                                        </p:tgtEl>
                                        <p:attrNameLst>
                                          <p:attrName>style.visibility</p:attrName>
                                        </p:attrNameLst>
                                      </p:cBhvr>
                                      <p:to>
                                        <p:strVal val="hidden"/>
                                      </p:to>
                                    </p:set>
                                  </p:childTnLst>
                                </p:cTn>
                              </p:par>
                              <p:par>
                                <p:cTn id="144" presetID="42" presetClass="entr" presetSubtype="0" fill="hold" grpId="0" nodeType="withEffect">
                                  <p:stCondLst>
                                    <p:cond delay="0"/>
                                  </p:stCondLst>
                                  <p:childTnLst>
                                    <p:set>
                                      <p:cBhvr>
                                        <p:cTn id="145" dur="1" fill="hold">
                                          <p:stCondLst>
                                            <p:cond delay="0"/>
                                          </p:stCondLst>
                                        </p:cTn>
                                        <p:tgtEl>
                                          <p:spTgt spid="8"/>
                                        </p:tgtEl>
                                        <p:attrNameLst>
                                          <p:attrName>style.visibility</p:attrName>
                                        </p:attrNameLst>
                                      </p:cBhvr>
                                      <p:to>
                                        <p:strVal val="visible"/>
                                      </p:to>
                                    </p:set>
                                    <p:animEffect transition="in" filter="fade">
                                      <p:cBhvr>
                                        <p:cTn id="146" dur="250"/>
                                        <p:tgtEl>
                                          <p:spTgt spid="8"/>
                                        </p:tgtEl>
                                      </p:cBhvr>
                                    </p:animEffect>
                                    <p:anim calcmode="lin" valueType="num">
                                      <p:cBhvr>
                                        <p:cTn id="147" dur="250" fill="hold"/>
                                        <p:tgtEl>
                                          <p:spTgt spid="8"/>
                                        </p:tgtEl>
                                        <p:attrNameLst>
                                          <p:attrName>ppt_x</p:attrName>
                                        </p:attrNameLst>
                                      </p:cBhvr>
                                      <p:tavLst>
                                        <p:tav tm="0">
                                          <p:val>
                                            <p:strVal val="#ppt_x"/>
                                          </p:val>
                                        </p:tav>
                                        <p:tav tm="100000">
                                          <p:val>
                                            <p:strVal val="#ppt_x"/>
                                          </p:val>
                                        </p:tav>
                                      </p:tavLst>
                                    </p:anim>
                                    <p:anim calcmode="lin" valueType="num">
                                      <p:cBhvr>
                                        <p:cTn id="148" dur="2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9" grpId="0"/>
      <p:bldP spid="19" grpId="1"/>
      <p:bldP spid="21" grpId="0"/>
      <p:bldP spid="37" grpId="0"/>
      <p:bldP spid="40" grpId="0"/>
      <p:bldP spid="40" grpId="1"/>
      <p:bldP spid="4" grpId="0"/>
      <p:bldP spid="5" grpId="0"/>
      <p:bldP spid="6" grpId="0"/>
      <p:bldP spid="6" grpId="1"/>
      <p:bldP spid="8" grpId="0"/>
      <p:bldP spid="27" grpId="0" animBg="1"/>
      <p:bldP spid="27" grpId="1"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ellenbosch University Logo - TANDem">
            <a:extLst>
              <a:ext uri="{FF2B5EF4-FFF2-40B4-BE49-F238E27FC236}">
                <a16:creationId xmlns:a16="http://schemas.microsoft.com/office/drawing/2014/main" id="{1543B748-1FE8-1AF2-D293-184F7F783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2429" y="5624513"/>
            <a:ext cx="3629571" cy="12334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CCB6F0C-C106-263F-3A22-5313AB1F81DB}"/>
              </a:ext>
            </a:extLst>
          </p:cNvPr>
          <p:cNvSpPr/>
          <p:nvPr/>
        </p:nvSpPr>
        <p:spPr>
          <a:xfrm>
            <a:off x="0" y="333947"/>
            <a:ext cx="12192000" cy="1380436"/>
          </a:xfrm>
          <a:prstGeom prst="rect">
            <a:avLst/>
          </a:prstGeom>
          <a:solidFill>
            <a:srgbClr val="FF6565"/>
          </a:solidFill>
          <a:ln>
            <a:solidFill>
              <a:srgbClr val="FF37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1E0F-1F07-0F86-C2FC-9165F0F5E220}"/>
              </a:ext>
            </a:extLst>
          </p:cNvPr>
          <p:cNvSpPr>
            <a:spLocks noGrp="1"/>
          </p:cNvSpPr>
          <p:nvPr>
            <p:ph type="title"/>
          </p:nvPr>
        </p:nvSpPr>
        <p:spPr/>
        <p:txBody>
          <a:bodyPr>
            <a:normAutofit/>
          </a:bodyPr>
          <a:lstStyle/>
          <a:p>
            <a:pPr algn="ctr"/>
            <a:r>
              <a:rPr lang="en-ZA" sz="4000" dirty="0"/>
              <a:t>Types of Reinforcement Learning</a:t>
            </a:r>
            <a:endParaRPr lang="en-US" sz="4000" dirty="0"/>
          </a:p>
        </p:txBody>
      </p:sp>
      <p:sp>
        <p:nvSpPr>
          <p:cNvPr id="13" name="TextBox 12">
            <a:extLst>
              <a:ext uri="{FF2B5EF4-FFF2-40B4-BE49-F238E27FC236}">
                <a16:creationId xmlns:a16="http://schemas.microsoft.com/office/drawing/2014/main" id="{6E32918C-2960-B8A2-57B1-0B35FA06137D}"/>
              </a:ext>
            </a:extLst>
          </p:cNvPr>
          <p:cNvSpPr txBox="1"/>
          <p:nvPr/>
        </p:nvSpPr>
        <p:spPr>
          <a:xfrm>
            <a:off x="3745549" y="1690688"/>
            <a:ext cx="4787786" cy="461665"/>
          </a:xfrm>
          <a:prstGeom prst="rect">
            <a:avLst/>
          </a:prstGeom>
          <a:noFill/>
        </p:spPr>
        <p:txBody>
          <a:bodyPr wrap="none" rtlCol="0">
            <a:spAutoFit/>
          </a:bodyPr>
          <a:lstStyle/>
          <a:p>
            <a:r>
              <a:rPr lang="en-ZA" sz="2400" b="1" dirty="0"/>
              <a:t>Model-Free Reinforcement Learning</a:t>
            </a:r>
            <a:endParaRPr lang="en-US" sz="2400" b="1" dirty="0"/>
          </a:p>
        </p:txBody>
      </p:sp>
      <p:sp>
        <p:nvSpPr>
          <p:cNvPr id="14" name="TextBox 13">
            <a:extLst>
              <a:ext uri="{FF2B5EF4-FFF2-40B4-BE49-F238E27FC236}">
                <a16:creationId xmlns:a16="http://schemas.microsoft.com/office/drawing/2014/main" id="{7B2A8E6A-DD1B-BEF1-0FC2-19958A04D6C7}"/>
              </a:ext>
            </a:extLst>
          </p:cNvPr>
          <p:cNvSpPr txBox="1"/>
          <p:nvPr/>
        </p:nvSpPr>
        <p:spPr>
          <a:xfrm>
            <a:off x="7763605" y="2554586"/>
            <a:ext cx="2662780" cy="461665"/>
          </a:xfrm>
          <a:prstGeom prst="rect">
            <a:avLst/>
          </a:prstGeom>
          <a:noFill/>
        </p:spPr>
        <p:txBody>
          <a:bodyPr wrap="none" rtlCol="0">
            <a:spAutoFit/>
          </a:bodyPr>
          <a:lstStyle/>
          <a:p>
            <a:r>
              <a:rPr lang="en-ZA" sz="2400" b="1" dirty="0"/>
              <a:t>Policy Optimization</a:t>
            </a:r>
            <a:endParaRPr lang="en-US" sz="2400" b="1" dirty="0"/>
          </a:p>
        </p:txBody>
      </p:sp>
      <p:sp>
        <p:nvSpPr>
          <p:cNvPr id="15" name="TextBox 14">
            <a:extLst>
              <a:ext uri="{FF2B5EF4-FFF2-40B4-BE49-F238E27FC236}">
                <a16:creationId xmlns:a16="http://schemas.microsoft.com/office/drawing/2014/main" id="{5249040C-4761-C7F8-126D-09CCB972ACA7}"/>
              </a:ext>
            </a:extLst>
          </p:cNvPr>
          <p:cNvSpPr txBox="1"/>
          <p:nvPr/>
        </p:nvSpPr>
        <p:spPr>
          <a:xfrm>
            <a:off x="2018794" y="2554586"/>
            <a:ext cx="1726755" cy="461665"/>
          </a:xfrm>
          <a:prstGeom prst="rect">
            <a:avLst/>
          </a:prstGeom>
          <a:noFill/>
        </p:spPr>
        <p:txBody>
          <a:bodyPr wrap="none" rtlCol="0">
            <a:spAutoFit/>
          </a:bodyPr>
          <a:lstStyle/>
          <a:p>
            <a:r>
              <a:rPr lang="en-ZA" sz="2400" b="1" dirty="0"/>
              <a:t>Q - Learning</a:t>
            </a:r>
            <a:endParaRPr lang="en-US" sz="2400" b="1" dirty="0"/>
          </a:p>
        </p:txBody>
      </p:sp>
      <p:pic>
        <p:nvPicPr>
          <p:cNvPr id="16" name="Picture 2" descr="Neural Networks — the Basics. What if we used 100% of the brain? Or… | by  Yaman Habip | Analytics Vidhya | Medium">
            <a:extLst>
              <a:ext uri="{FF2B5EF4-FFF2-40B4-BE49-F238E27FC236}">
                <a16:creationId xmlns:a16="http://schemas.microsoft.com/office/drawing/2014/main" id="{EEE3253B-F210-321B-6D12-33E7CF4619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2171" y="3268116"/>
            <a:ext cx="2449542" cy="16488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C88D92BA-79E1-6B87-13BE-B4EF8051FFEA}"/>
              </a:ext>
            </a:extLst>
          </p:cNvPr>
          <p:cNvPicPr>
            <a:picLocks noChangeAspect="1"/>
          </p:cNvPicPr>
          <p:nvPr/>
        </p:nvPicPr>
        <p:blipFill>
          <a:blip r:embed="rId5"/>
          <a:stretch>
            <a:fillRect/>
          </a:stretch>
        </p:blipFill>
        <p:spPr>
          <a:xfrm>
            <a:off x="2882171" y="4843987"/>
            <a:ext cx="2388774" cy="1648888"/>
          </a:xfrm>
          <a:prstGeom prst="rect">
            <a:avLst/>
          </a:prstGeom>
        </p:spPr>
      </p:pic>
      <p:sp>
        <p:nvSpPr>
          <p:cNvPr id="19" name="TextBox 18">
            <a:extLst>
              <a:ext uri="{FF2B5EF4-FFF2-40B4-BE49-F238E27FC236}">
                <a16:creationId xmlns:a16="http://schemas.microsoft.com/office/drawing/2014/main" id="{241A1162-87A5-6A6C-FC52-05157FA11568}"/>
              </a:ext>
            </a:extLst>
          </p:cNvPr>
          <p:cNvSpPr txBox="1"/>
          <p:nvPr/>
        </p:nvSpPr>
        <p:spPr>
          <a:xfrm>
            <a:off x="5699722" y="5468376"/>
            <a:ext cx="3961341" cy="400110"/>
          </a:xfrm>
          <a:prstGeom prst="rect">
            <a:avLst/>
          </a:prstGeom>
          <a:noFill/>
        </p:spPr>
        <p:txBody>
          <a:bodyPr wrap="none" rtlCol="0">
            <a:spAutoFit/>
          </a:bodyPr>
          <a:lstStyle/>
          <a:p>
            <a:r>
              <a:rPr lang="en-ZA" sz="2000" b="1" dirty="0"/>
              <a:t>Estimated Value of the taken action</a:t>
            </a:r>
          </a:p>
        </p:txBody>
      </p:sp>
      <p:sp>
        <p:nvSpPr>
          <p:cNvPr id="21" name="TextBox 20">
            <a:extLst>
              <a:ext uri="{FF2B5EF4-FFF2-40B4-BE49-F238E27FC236}">
                <a16:creationId xmlns:a16="http://schemas.microsoft.com/office/drawing/2014/main" id="{81C6A302-6C20-A949-7E42-31321057EF1B}"/>
              </a:ext>
            </a:extLst>
          </p:cNvPr>
          <p:cNvSpPr txBox="1"/>
          <p:nvPr/>
        </p:nvSpPr>
        <p:spPr>
          <a:xfrm>
            <a:off x="1726128" y="3148833"/>
            <a:ext cx="1889620" cy="400110"/>
          </a:xfrm>
          <a:prstGeom prst="rect">
            <a:avLst/>
          </a:prstGeom>
          <a:noFill/>
        </p:spPr>
        <p:txBody>
          <a:bodyPr wrap="none" rtlCol="0">
            <a:spAutoFit/>
          </a:bodyPr>
          <a:lstStyle/>
          <a:p>
            <a:r>
              <a:rPr lang="en-ZA" sz="2000" b="1" dirty="0"/>
              <a:t>Policy Estimator</a:t>
            </a:r>
          </a:p>
        </p:txBody>
      </p:sp>
      <p:cxnSp>
        <p:nvCxnSpPr>
          <p:cNvPr id="22" name="Straight Arrow Connector 21">
            <a:extLst>
              <a:ext uri="{FF2B5EF4-FFF2-40B4-BE49-F238E27FC236}">
                <a16:creationId xmlns:a16="http://schemas.microsoft.com/office/drawing/2014/main" id="{3EE7C047-E440-3745-3BD3-4E62243A5E04}"/>
              </a:ext>
            </a:extLst>
          </p:cNvPr>
          <p:cNvCxnSpPr>
            <a:cxnSpLocks/>
            <a:stCxn id="16" idx="3"/>
          </p:cNvCxnSpPr>
          <p:nvPr/>
        </p:nvCxnSpPr>
        <p:spPr>
          <a:xfrm>
            <a:off x="5331713" y="4092560"/>
            <a:ext cx="42877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254289F-4D2B-83B7-A2F5-32B80E6C7B28}"/>
              </a:ext>
            </a:extLst>
          </p:cNvPr>
          <p:cNvCxnSpPr>
            <a:cxnSpLocks/>
            <a:stCxn id="17" idx="3"/>
            <a:endCxn id="19" idx="1"/>
          </p:cNvCxnSpPr>
          <p:nvPr/>
        </p:nvCxnSpPr>
        <p:spPr>
          <a:xfrm>
            <a:off x="5270945" y="5668431"/>
            <a:ext cx="42877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40A2B7D-79E8-EE33-1702-77C482853027}"/>
              </a:ext>
            </a:extLst>
          </p:cNvPr>
          <p:cNvSpPr txBox="1"/>
          <p:nvPr/>
        </p:nvSpPr>
        <p:spPr>
          <a:xfrm>
            <a:off x="1755431" y="6212048"/>
            <a:ext cx="1860317" cy="400110"/>
          </a:xfrm>
          <a:prstGeom prst="rect">
            <a:avLst/>
          </a:prstGeom>
          <a:noFill/>
        </p:spPr>
        <p:txBody>
          <a:bodyPr wrap="none" rtlCol="0">
            <a:spAutoFit/>
          </a:bodyPr>
          <a:lstStyle/>
          <a:p>
            <a:r>
              <a:rPr lang="en-ZA" sz="2000" b="1" dirty="0"/>
              <a:t>Value Estimator</a:t>
            </a:r>
          </a:p>
        </p:txBody>
      </p:sp>
      <p:pic>
        <p:nvPicPr>
          <p:cNvPr id="38" name="Picture 37">
            <a:extLst>
              <a:ext uri="{FF2B5EF4-FFF2-40B4-BE49-F238E27FC236}">
                <a16:creationId xmlns:a16="http://schemas.microsoft.com/office/drawing/2014/main" id="{E1C83BA6-8E74-FA62-35DD-C4B3D688BF5B}"/>
              </a:ext>
            </a:extLst>
          </p:cNvPr>
          <p:cNvPicPr>
            <a:picLocks noChangeAspect="1"/>
          </p:cNvPicPr>
          <p:nvPr/>
        </p:nvPicPr>
        <p:blipFill>
          <a:blip r:embed="rId6"/>
          <a:stretch>
            <a:fillRect/>
          </a:stretch>
        </p:blipFill>
        <p:spPr>
          <a:xfrm>
            <a:off x="578563" y="4092560"/>
            <a:ext cx="847559" cy="1648889"/>
          </a:xfrm>
          <a:prstGeom prst="rect">
            <a:avLst/>
          </a:prstGeom>
          <a:ln w="38100">
            <a:solidFill>
              <a:schemeClr val="tx1"/>
            </a:solidFill>
          </a:ln>
        </p:spPr>
      </p:pic>
      <p:sp>
        <p:nvSpPr>
          <p:cNvPr id="40" name="TextBox 39">
            <a:extLst>
              <a:ext uri="{FF2B5EF4-FFF2-40B4-BE49-F238E27FC236}">
                <a16:creationId xmlns:a16="http://schemas.microsoft.com/office/drawing/2014/main" id="{56265973-83F3-53AA-6890-9ED1DBFB3137}"/>
              </a:ext>
            </a:extLst>
          </p:cNvPr>
          <p:cNvSpPr txBox="1"/>
          <p:nvPr/>
        </p:nvSpPr>
        <p:spPr>
          <a:xfrm>
            <a:off x="5699721" y="3892505"/>
            <a:ext cx="3887283" cy="400110"/>
          </a:xfrm>
          <a:prstGeom prst="rect">
            <a:avLst/>
          </a:prstGeom>
          <a:noFill/>
        </p:spPr>
        <p:txBody>
          <a:bodyPr wrap="none" rtlCol="0">
            <a:spAutoFit/>
          </a:bodyPr>
          <a:lstStyle/>
          <a:p>
            <a:r>
              <a:rPr lang="en-ZA" sz="2000" b="1" dirty="0"/>
              <a:t>Probability Distribution for Actions</a:t>
            </a:r>
          </a:p>
        </p:txBody>
      </p:sp>
      <p:sp>
        <p:nvSpPr>
          <p:cNvPr id="41" name="Rectangle: Rounded Corners 40">
            <a:extLst>
              <a:ext uri="{FF2B5EF4-FFF2-40B4-BE49-F238E27FC236}">
                <a16:creationId xmlns:a16="http://schemas.microsoft.com/office/drawing/2014/main" id="{42C2B0DD-0F8D-91C7-2CBA-AA873173899F}"/>
              </a:ext>
            </a:extLst>
          </p:cNvPr>
          <p:cNvSpPr/>
          <p:nvPr/>
        </p:nvSpPr>
        <p:spPr>
          <a:xfrm>
            <a:off x="7574507" y="2534251"/>
            <a:ext cx="3016156" cy="503030"/>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5DF6808B-7DDD-BAC8-A7A9-954E00F65BFE}"/>
              </a:ext>
            </a:extLst>
          </p:cNvPr>
          <p:cNvCxnSpPr/>
          <p:nvPr/>
        </p:nvCxnSpPr>
        <p:spPr>
          <a:xfrm flipV="1">
            <a:off x="1426122" y="4092560"/>
            <a:ext cx="1456049" cy="82444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37477113-BFBB-6E77-2B25-90BF6CE9F662}"/>
              </a:ext>
            </a:extLst>
          </p:cNvPr>
          <p:cNvCxnSpPr/>
          <p:nvPr/>
        </p:nvCxnSpPr>
        <p:spPr>
          <a:xfrm>
            <a:off x="1426122" y="4917005"/>
            <a:ext cx="1456049" cy="751426"/>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53BF0C0-FF17-7633-E679-EDF53E61A450}"/>
              </a:ext>
            </a:extLst>
          </p:cNvPr>
          <p:cNvCxnSpPr/>
          <p:nvPr/>
        </p:nvCxnSpPr>
        <p:spPr>
          <a:xfrm rot="5400000">
            <a:off x="4309691" y="724834"/>
            <a:ext cx="402233" cy="325727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6ABEE23E-8C02-AEC2-9F6D-0523FCD62961}"/>
              </a:ext>
            </a:extLst>
          </p:cNvPr>
          <p:cNvCxnSpPr/>
          <p:nvPr/>
        </p:nvCxnSpPr>
        <p:spPr>
          <a:xfrm rot="16200000" flipH="1">
            <a:off x="7416102" y="875692"/>
            <a:ext cx="402233" cy="295555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B34492EC-C12A-5C35-1378-963E4BBB0CA8}"/>
                  </a:ext>
                </a:extLst>
              </p:cNvPr>
              <p:cNvSpPr txBox="1"/>
              <p:nvPr/>
            </p:nvSpPr>
            <p:spPr>
              <a:xfrm>
                <a:off x="7893834" y="4470471"/>
                <a:ext cx="2696829" cy="893065"/>
              </a:xfrm>
              <a:prstGeom prst="rect">
                <a:avLst/>
              </a:prstGeom>
              <a:noFill/>
            </p:spPr>
            <p:txBody>
              <a:bodyPr wrap="none" lIns="0" tIns="0" rIns="0" bIns="0" rtlCol="0">
                <a:spAutoFit/>
              </a:bodyPr>
              <a:lstStyle/>
              <a:p>
                <a:r>
                  <a:rPr lang="en-ZA" sz="2000" b="1" dirty="0"/>
                  <a:t>Policy Gradient Methods:</a:t>
                </a:r>
              </a:p>
              <a:p>
                <a:pPr/>
                <a14:m>
                  <m:oMathPara xmlns:m="http://schemas.openxmlformats.org/officeDocument/2006/math">
                    <m:oMathParaPr>
                      <m:jc m:val="centerGroup"/>
                    </m:oMathParaPr>
                    <m:oMath xmlns:m="http://schemas.openxmlformats.org/officeDocument/2006/math">
                      <m:r>
                        <a:rPr lang="en-ZA" sz="2000" b="1" i="0" smtClean="0">
                          <a:latin typeface="Cambria Math" panose="02040503050406030204" pitchFamily="18" charset="0"/>
                        </a:rPr>
                        <m:t>𝚫</m:t>
                      </m:r>
                      <m:r>
                        <a:rPr lang="en-ZA" sz="2000" b="1" i="1" smtClean="0">
                          <a:latin typeface="Cambria Math" panose="02040503050406030204" pitchFamily="18" charset="0"/>
                        </a:rPr>
                        <m:t>𝜽</m:t>
                      </m:r>
                      <m:r>
                        <a:rPr lang="en-ZA" sz="2000" b="1" i="1" smtClean="0">
                          <a:latin typeface="Cambria Math" panose="02040503050406030204" pitchFamily="18" charset="0"/>
                        </a:rPr>
                        <m:t>≈</m:t>
                      </m:r>
                      <m:r>
                        <a:rPr lang="en-ZA" sz="2000" b="1" i="1" smtClean="0">
                          <a:latin typeface="Cambria Math" panose="02040503050406030204" pitchFamily="18" charset="0"/>
                        </a:rPr>
                        <m:t>𝜶</m:t>
                      </m:r>
                      <m:f>
                        <m:fPr>
                          <m:ctrlPr>
                            <a:rPr lang="en-ZA" sz="2000" b="1" i="1" smtClean="0">
                              <a:latin typeface="Cambria Math" panose="02040503050406030204" pitchFamily="18" charset="0"/>
                            </a:rPr>
                          </m:ctrlPr>
                        </m:fPr>
                        <m:num>
                          <m:r>
                            <a:rPr lang="en-ZA" sz="2000" b="1" i="1" smtClean="0">
                              <a:latin typeface="Cambria Math" panose="02040503050406030204" pitchFamily="18" charset="0"/>
                            </a:rPr>
                            <m:t>𝝏𝝆</m:t>
                          </m:r>
                        </m:num>
                        <m:den>
                          <m:r>
                            <a:rPr lang="en-ZA" sz="2000" b="1" i="1" smtClean="0">
                              <a:latin typeface="Cambria Math" panose="02040503050406030204" pitchFamily="18" charset="0"/>
                            </a:rPr>
                            <m:t>𝝏𝜽</m:t>
                          </m:r>
                        </m:den>
                      </m:f>
                    </m:oMath>
                  </m:oMathPara>
                </a14:m>
                <a:endParaRPr lang="en-ZA" sz="2000" b="1" dirty="0"/>
              </a:p>
            </p:txBody>
          </p:sp>
        </mc:Choice>
        <mc:Fallback xmlns="">
          <p:sp>
            <p:nvSpPr>
              <p:cNvPr id="49" name="TextBox 48">
                <a:extLst>
                  <a:ext uri="{FF2B5EF4-FFF2-40B4-BE49-F238E27FC236}">
                    <a16:creationId xmlns:a16="http://schemas.microsoft.com/office/drawing/2014/main" id="{B34492EC-C12A-5C35-1378-963E4BBB0CA8}"/>
                  </a:ext>
                </a:extLst>
              </p:cNvPr>
              <p:cNvSpPr txBox="1">
                <a:spLocks noRot="1" noChangeAspect="1" noMove="1" noResize="1" noEditPoints="1" noAdjustHandles="1" noChangeArrowheads="1" noChangeShapeType="1" noTextEdit="1"/>
              </p:cNvSpPr>
              <p:nvPr/>
            </p:nvSpPr>
            <p:spPr>
              <a:xfrm>
                <a:off x="7893834" y="4470471"/>
                <a:ext cx="2696829" cy="893065"/>
              </a:xfrm>
              <a:prstGeom prst="rect">
                <a:avLst/>
              </a:prstGeom>
              <a:blipFill>
                <a:blip r:embed="rId7"/>
                <a:stretch>
                  <a:fillRect l="-5882" t="-8844" r="-5430"/>
                </a:stretch>
              </a:blipFill>
            </p:spPr>
            <p:txBody>
              <a:bodyPr/>
              <a:lstStyle/>
              <a:p>
                <a:r>
                  <a:rPr lang="en-US">
                    <a:noFill/>
                  </a:rPr>
                  <a:t> </a:t>
                </a:r>
              </a:p>
            </p:txBody>
          </p:sp>
        </mc:Fallback>
      </mc:AlternateContent>
    </p:spTree>
    <p:extLst>
      <p:ext uri="{BB962C8B-B14F-4D97-AF65-F5344CB8AC3E}">
        <p14:creationId xmlns:p14="http://schemas.microsoft.com/office/powerpoint/2010/main" val="96806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250"/>
                                        <p:tgtEl>
                                          <p:spTgt spid="41"/>
                                        </p:tgtEl>
                                      </p:cBhvr>
                                    </p:animEffect>
                                    <p:anim calcmode="lin" valueType="num">
                                      <p:cBhvr>
                                        <p:cTn id="8" dur="250" fill="hold"/>
                                        <p:tgtEl>
                                          <p:spTgt spid="41"/>
                                        </p:tgtEl>
                                        <p:attrNameLst>
                                          <p:attrName>ppt_x</p:attrName>
                                        </p:attrNameLst>
                                      </p:cBhvr>
                                      <p:tavLst>
                                        <p:tav tm="0">
                                          <p:val>
                                            <p:strVal val="#ppt_x"/>
                                          </p:val>
                                        </p:tav>
                                        <p:tav tm="100000">
                                          <p:val>
                                            <p:strVal val="#ppt_x"/>
                                          </p:val>
                                        </p:tav>
                                      </p:tavLst>
                                    </p:anim>
                                    <p:anim calcmode="lin" valueType="num">
                                      <p:cBhvr>
                                        <p:cTn id="9" dur="25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250"/>
                                        <p:tgtEl>
                                          <p:spTgt spid="22"/>
                                        </p:tgtEl>
                                      </p:cBhvr>
                                    </p:animEffect>
                                    <p:anim calcmode="lin" valueType="num">
                                      <p:cBhvr>
                                        <p:cTn id="15" dur="250" fill="hold"/>
                                        <p:tgtEl>
                                          <p:spTgt spid="22"/>
                                        </p:tgtEl>
                                        <p:attrNameLst>
                                          <p:attrName>ppt_x</p:attrName>
                                        </p:attrNameLst>
                                      </p:cBhvr>
                                      <p:tavLst>
                                        <p:tav tm="0">
                                          <p:val>
                                            <p:strVal val="#ppt_x"/>
                                          </p:val>
                                        </p:tav>
                                        <p:tav tm="100000">
                                          <p:val>
                                            <p:strVal val="#ppt_x"/>
                                          </p:val>
                                        </p:tav>
                                      </p:tavLst>
                                    </p:anim>
                                    <p:anim calcmode="lin" valueType="num">
                                      <p:cBhvr>
                                        <p:cTn id="16" dur="250" fill="hold"/>
                                        <p:tgtEl>
                                          <p:spTgt spid="2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250"/>
                                        <p:tgtEl>
                                          <p:spTgt spid="40"/>
                                        </p:tgtEl>
                                      </p:cBhvr>
                                    </p:animEffect>
                                    <p:anim calcmode="lin" valueType="num">
                                      <p:cBhvr>
                                        <p:cTn id="20" dur="250" fill="hold"/>
                                        <p:tgtEl>
                                          <p:spTgt spid="40"/>
                                        </p:tgtEl>
                                        <p:attrNameLst>
                                          <p:attrName>ppt_x</p:attrName>
                                        </p:attrNameLst>
                                      </p:cBhvr>
                                      <p:tavLst>
                                        <p:tav tm="0">
                                          <p:val>
                                            <p:strVal val="#ppt_x"/>
                                          </p:val>
                                        </p:tav>
                                        <p:tav tm="100000">
                                          <p:val>
                                            <p:strVal val="#ppt_x"/>
                                          </p:val>
                                        </p:tav>
                                      </p:tavLst>
                                    </p:anim>
                                    <p:anim calcmode="lin" valueType="num">
                                      <p:cBhvr>
                                        <p:cTn id="21" dur="25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250"/>
                                        <p:tgtEl>
                                          <p:spTgt spid="23"/>
                                        </p:tgtEl>
                                      </p:cBhvr>
                                    </p:animEffect>
                                    <p:anim calcmode="lin" valueType="num">
                                      <p:cBhvr>
                                        <p:cTn id="27" dur="250" fill="hold"/>
                                        <p:tgtEl>
                                          <p:spTgt spid="23"/>
                                        </p:tgtEl>
                                        <p:attrNameLst>
                                          <p:attrName>ppt_x</p:attrName>
                                        </p:attrNameLst>
                                      </p:cBhvr>
                                      <p:tavLst>
                                        <p:tav tm="0">
                                          <p:val>
                                            <p:strVal val="#ppt_x"/>
                                          </p:val>
                                        </p:tav>
                                        <p:tav tm="100000">
                                          <p:val>
                                            <p:strVal val="#ppt_x"/>
                                          </p:val>
                                        </p:tav>
                                      </p:tavLst>
                                    </p:anim>
                                    <p:anim calcmode="lin" valueType="num">
                                      <p:cBhvr>
                                        <p:cTn id="28" dur="250" fill="hold"/>
                                        <p:tgtEl>
                                          <p:spTgt spid="2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250"/>
                                        <p:tgtEl>
                                          <p:spTgt spid="19"/>
                                        </p:tgtEl>
                                      </p:cBhvr>
                                    </p:animEffect>
                                    <p:anim calcmode="lin" valueType="num">
                                      <p:cBhvr>
                                        <p:cTn id="32" dur="250" fill="hold"/>
                                        <p:tgtEl>
                                          <p:spTgt spid="19"/>
                                        </p:tgtEl>
                                        <p:attrNameLst>
                                          <p:attrName>ppt_x</p:attrName>
                                        </p:attrNameLst>
                                      </p:cBhvr>
                                      <p:tavLst>
                                        <p:tav tm="0">
                                          <p:val>
                                            <p:strVal val="#ppt_x"/>
                                          </p:val>
                                        </p:tav>
                                        <p:tav tm="100000">
                                          <p:val>
                                            <p:strVal val="#ppt_x"/>
                                          </p:val>
                                        </p:tav>
                                      </p:tavLst>
                                    </p:anim>
                                    <p:anim calcmode="lin" valueType="num">
                                      <p:cBhvr>
                                        <p:cTn id="33" dur="25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250"/>
                                        <p:tgtEl>
                                          <p:spTgt spid="49"/>
                                        </p:tgtEl>
                                      </p:cBhvr>
                                    </p:animEffect>
                                    <p:anim calcmode="lin" valueType="num">
                                      <p:cBhvr>
                                        <p:cTn id="39" dur="250" fill="hold"/>
                                        <p:tgtEl>
                                          <p:spTgt spid="49"/>
                                        </p:tgtEl>
                                        <p:attrNameLst>
                                          <p:attrName>ppt_x</p:attrName>
                                        </p:attrNameLst>
                                      </p:cBhvr>
                                      <p:tavLst>
                                        <p:tav tm="0">
                                          <p:val>
                                            <p:strVal val="#ppt_x"/>
                                          </p:val>
                                        </p:tav>
                                        <p:tav tm="100000">
                                          <p:val>
                                            <p:strVal val="#ppt_x"/>
                                          </p:val>
                                        </p:tav>
                                      </p:tavLst>
                                    </p:anim>
                                    <p:anim calcmode="lin" valueType="num">
                                      <p:cBhvr>
                                        <p:cTn id="40" dur="25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0" grpId="0"/>
      <p:bldP spid="41"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ellenbosch University Logo - TANDem">
            <a:extLst>
              <a:ext uri="{FF2B5EF4-FFF2-40B4-BE49-F238E27FC236}">
                <a16:creationId xmlns:a16="http://schemas.microsoft.com/office/drawing/2014/main" id="{F50163F2-0935-7D40-4DDB-1E2CEA1EC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2429" y="5624513"/>
            <a:ext cx="3629571" cy="1233487"/>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5B855F33-E5A3-3B70-97D1-FEBF01EAC6B7}"/>
              </a:ext>
            </a:extLst>
          </p:cNvPr>
          <p:cNvSpPr/>
          <p:nvPr/>
        </p:nvSpPr>
        <p:spPr>
          <a:xfrm>
            <a:off x="0" y="333947"/>
            <a:ext cx="12192000" cy="1380436"/>
          </a:xfrm>
          <a:prstGeom prst="rect">
            <a:avLst/>
          </a:prstGeom>
          <a:solidFill>
            <a:srgbClr val="FF6565"/>
          </a:solidFill>
          <a:ln>
            <a:solidFill>
              <a:srgbClr val="FF37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C7678C01-DF5B-CEEA-CB2B-6DAAE08762BC}"/>
              </a:ext>
            </a:extLst>
          </p:cNvPr>
          <p:cNvSpPr>
            <a:spLocks noGrp="1"/>
          </p:cNvSpPr>
          <p:nvPr>
            <p:ph type="title"/>
          </p:nvPr>
        </p:nvSpPr>
        <p:spPr>
          <a:xfrm>
            <a:off x="838200" y="365125"/>
            <a:ext cx="10515600" cy="1325563"/>
          </a:xfrm>
        </p:spPr>
        <p:txBody>
          <a:bodyPr>
            <a:normAutofit/>
          </a:bodyPr>
          <a:lstStyle/>
          <a:p>
            <a:pPr algn="ctr"/>
            <a:r>
              <a:rPr lang="en-ZA" sz="4000" dirty="0"/>
              <a:t>Types of Reinforcement Learning</a:t>
            </a:r>
            <a:endParaRPr lang="en-US" sz="4000" dirty="0"/>
          </a:p>
        </p:txBody>
      </p:sp>
      <p:sp>
        <p:nvSpPr>
          <p:cNvPr id="12" name="TextBox 11">
            <a:extLst>
              <a:ext uri="{FF2B5EF4-FFF2-40B4-BE49-F238E27FC236}">
                <a16:creationId xmlns:a16="http://schemas.microsoft.com/office/drawing/2014/main" id="{9BE199D7-E8A4-5001-2FCE-F498F2E8A09B}"/>
              </a:ext>
            </a:extLst>
          </p:cNvPr>
          <p:cNvSpPr txBox="1"/>
          <p:nvPr/>
        </p:nvSpPr>
        <p:spPr>
          <a:xfrm>
            <a:off x="3745549" y="1690688"/>
            <a:ext cx="4787786" cy="461665"/>
          </a:xfrm>
          <a:prstGeom prst="rect">
            <a:avLst/>
          </a:prstGeom>
          <a:noFill/>
        </p:spPr>
        <p:txBody>
          <a:bodyPr wrap="none" rtlCol="0">
            <a:spAutoFit/>
          </a:bodyPr>
          <a:lstStyle/>
          <a:p>
            <a:r>
              <a:rPr lang="en-ZA" sz="2400" b="1" dirty="0"/>
              <a:t>Model-Free Reinforcement Learning</a:t>
            </a:r>
            <a:endParaRPr lang="en-US" sz="2400" b="1" dirty="0"/>
          </a:p>
        </p:txBody>
      </p:sp>
      <p:sp>
        <p:nvSpPr>
          <p:cNvPr id="13" name="TextBox 12">
            <a:extLst>
              <a:ext uri="{FF2B5EF4-FFF2-40B4-BE49-F238E27FC236}">
                <a16:creationId xmlns:a16="http://schemas.microsoft.com/office/drawing/2014/main" id="{68DCC653-D3F7-CCDC-6514-917AAE724382}"/>
              </a:ext>
            </a:extLst>
          </p:cNvPr>
          <p:cNvSpPr txBox="1"/>
          <p:nvPr/>
        </p:nvSpPr>
        <p:spPr>
          <a:xfrm>
            <a:off x="7763605" y="2554586"/>
            <a:ext cx="2662780" cy="461665"/>
          </a:xfrm>
          <a:prstGeom prst="rect">
            <a:avLst/>
          </a:prstGeom>
          <a:noFill/>
        </p:spPr>
        <p:txBody>
          <a:bodyPr wrap="none" rtlCol="0">
            <a:spAutoFit/>
          </a:bodyPr>
          <a:lstStyle/>
          <a:p>
            <a:r>
              <a:rPr lang="en-ZA" sz="2400" b="1" dirty="0"/>
              <a:t>Policy Optimization</a:t>
            </a:r>
            <a:endParaRPr lang="en-US" sz="2400" b="1" dirty="0"/>
          </a:p>
        </p:txBody>
      </p:sp>
      <p:sp>
        <p:nvSpPr>
          <p:cNvPr id="14" name="TextBox 13">
            <a:extLst>
              <a:ext uri="{FF2B5EF4-FFF2-40B4-BE49-F238E27FC236}">
                <a16:creationId xmlns:a16="http://schemas.microsoft.com/office/drawing/2014/main" id="{5D14DB73-7489-D513-06A6-F216149CD7FD}"/>
              </a:ext>
            </a:extLst>
          </p:cNvPr>
          <p:cNvSpPr txBox="1"/>
          <p:nvPr/>
        </p:nvSpPr>
        <p:spPr>
          <a:xfrm>
            <a:off x="2018794" y="2554586"/>
            <a:ext cx="1726755" cy="461665"/>
          </a:xfrm>
          <a:prstGeom prst="rect">
            <a:avLst/>
          </a:prstGeom>
          <a:noFill/>
        </p:spPr>
        <p:txBody>
          <a:bodyPr wrap="none" rtlCol="0">
            <a:spAutoFit/>
          </a:bodyPr>
          <a:lstStyle/>
          <a:p>
            <a:r>
              <a:rPr lang="en-ZA" sz="2400" b="1" dirty="0"/>
              <a:t>Q - Learning</a:t>
            </a:r>
            <a:endParaRPr lang="en-US" sz="2400" b="1" dirty="0"/>
          </a:p>
        </p:txBody>
      </p:sp>
      <p:cxnSp>
        <p:nvCxnSpPr>
          <p:cNvPr id="16" name="Connector: Elbow 15">
            <a:extLst>
              <a:ext uri="{FF2B5EF4-FFF2-40B4-BE49-F238E27FC236}">
                <a16:creationId xmlns:a16="http://schemas.microsoft.com/office/drawing/2014/main" id="{A49F8A38-572B-576E-6468-CF5D2DD36349}"/>
              </a:ext>
            </a:extLst>
          </p:cNvPr>
          <p:cNvCxnSpPr/>
          <p:nvPr/>
        </p:nvCxnSpPr>
        <p:spPr>
          <a:xfrm rot="5400000">
            <a:off x="4309691" y="724834"/>
            <a:ext cx="402233" cy="325727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1695016A-FAF8-8183-DBCE-28B582BB2D2F}"/>
              </a:ext>
            </a:extLst>
          </p:cNvPr>
          <p:cNvCxnSpPr/>
          <p:nvPr/>
        </p:nvCxnSpPr>
        <p:spPr>
          <a:xfrm rot="16200000" flipH="1">
            <a:off x="7416102" y="875692"/>
            <a:ext cx="402233" cy="295555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B518513-DCEA-4687-FB0E-3EE5CCA6497A}"/>
              </a:ext>
            </a:extLst>
          </p:cNvPr>
          <p:cNvSpPr txBox="1"/>
          <p:nvPr/>
        </p:nvSpPr>
        <p:spPr>
          <a:xfrm>
            <a:off x="573404" y="3658614"/>
            <a:ext cx="4617533" cy="1938992"/>
          </a:xfrm>
          <a:prstGeom prst="rect">
            <a:avLst/>
          </a:prstGeom>
          <a:noFill/>
        </p:spPr>
        <p:txBody>
          <a:bodyPr wrap="square" rtlCol="0">
            <a:spAutoFit/>
          </a:bodyPr>
          <a:lstStyle/>
          <a:p>
            <a:pPr algn="ctr"/>
            <a:r>
              <a:rPr lang="en-ZA" sz="2400" b="1" dirty="0"/>
              <a:t>OFF-Policy:</a:t>
            </a:r>
          </a:p>
          <a:p>
            <a:pPr algn="ctr"/>
            <a:r>
              <a:rPr lang="en-US" sz="2400" dirty="0"/>
              <a:t>This method can learn from all the experience gained by interacting with the environment, even with older versions of the policies</a:t>
            </a:r>
          </a:p>
        </p:txBody>
      </p:sp>
      <p:sp>
        <p:nvSpPr>
          <p:cNvPr id="20" name="TextBox 19">
            <a:extLst>
              <a:ext uri="{FF2B5EF4-FFF2-40B4-BE49-F238E27FC236}">
                <a16:creationId xmlns:a16="http://schemas.microsoft.com/office/drawing/2014/main" id="{EC5A3038-48EE-2B3D-13EE-7FCCE1671F5A}"/>
              </a:ext>
            </a:extLst>
          </p:cNvPr>
          <p:cNvSpPr txBox="1"/>
          <p:nvPr/>
        </p:nvSpPr>
        <p:spPr>
          <a:xfrm>
            <a:off x="6786228" y="3658614"/>
            <a:ext cx="4617533" cy="2308324"/>
          </a:xfrm>
          <a:prstGeom prst="rect">
            <a:avLst/>
          </a:prstGeom>
          <a:noFill/>
        </p:spPr>
        <p:txBody>
          <a:bodyPr wrap="square" rtlCol="0">
            <a:spAutoFit/>
          </a:bodyPr>
          <a:lstStyle/>
          <a:p>
            <a:pPr algn="ctr"/>
            <a:r>
              <a:rPr lang="en-ZA" sz="2400" b="1" dirty="0"/>
              <a:t>ON-Policy:</a:t>
            </a:r>
          </a:p>
          <a:p>
            <a:pPr algn="ctr"/>
            <a:r>
              <a:rPr lang="en-US" sz="2400" dirty="0"/>
              <a:t>This method can only learn from the experience gained by the previous policy, limiting the sampling efficiency of the experience</a:t>
            </a:r>
          </a:p>
        </p:txBody>
      </p:sp>
    </p:spTree>
    <p:extLst>
      <p:ext uri="{BB962C8B-B14F-4D97-AF65-F5344CB8AC3E}">
        <p14:creationId xmlns:p14="http://schemas.microsoft.com/office/powerpoint/2010/main" val="124650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50"/>
                                        <p:tgtEl>
                                          <p:spTgt spid="19"/>
                                        </p:tgtEl>
                                      </p:cBhvr>
                                    </p:animEffect>
                                    <p:anim calcmode="lin" valueType="num">
                                      <p:cBhvr>
                                        <p:cTn id="8" dur="250" fill="hold"/>
                                        <p:tgtEl>
                                          <p:spTgt spid="19"/>
                                        </p:tgtEl>
                                        <p:attrNameLst>
                                          <p:attrName>ppt_x</p:attrName>
                                        </p:attrNameLst>
                                      </p:cBhvr>
                                      <p:tavLst>
                                        <p:tav tm="0">
                                          <p:val>
                                            <p:strVal val="#ppt_x"/>
                                          </p:val>
                                        </p:tav>
                                        <p:tav tm="100000">
                                          <p:val>
                                            <p:strVal val="#ppt_x"/>
                                          </p:val>
                                        </p:tav>
                                      </p:tavLst>
                                    </p:anim>
                                    <p:anim calcmode="lin" valueType="num">
                                      <p:cBhvr>
                                        <p:cTn id="9" dur="25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250"/>
                                        <p:tgtEl>
                                          <p:spTgt spid="20"/>
                                        </p:tgtEl>
                                      </p:cBhvr>
                                    </p:animEffect>
                                    <p:anim calcmode="lin" valueType="num">
                                      <p:cBhvr>
                                        <p:cTn id="15" dur="250" fill="hold"/>
                                        <p:tgtEl>
                                          <p:spTgt spid="20"/>
                                        </p:tgtEl>
                                        <p:attrNameLst>
                                          <p:attrName>ppt_x</p:attrName>
                                        </p:attrNameLst>
                                      </p:cBhvr>
                                      <p:tavLst>
                                        <p:tav tm="0">
                                          <p:val>
                                            <p:strVal val="#ppt_x"/>
                                          </p:val>
                                        </p:tav>
                                        <p:tav tm="100000">
                                          <p:val>
                                            <p:strVal val="#ppt_x"/>
                                          </p:val>
                                        </p:tav>
                                      </p:tavLst>
                                    </p:anim>
                                    <p:anim calcmode="lin" valueType="num">
                                      <p:cBhvr>
                                        <p:cTn id="16" dur="25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5294</TotalTime>
  <Words>2322</Words>
  <Application>Microsoft Office PowerPoint</Application>
  <PresentationFormat>Widescreen</PresentationFormat>
  <Paragraphs>266</Paragraphs>
  <Slides>17</Slides>
  <Notes>15</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Solving Tetris using Reinforcement Learning</vt:lpstr>
      <vt:lpstr>Overview of the project</vt:lpstr>
      <vt:lpstr>What is Reinforcement Learning?</vt:lpstr>
      <vt:lpstr>Reinforcement Learning Basics - Policy</vt:lpstr>
      <vt:lpstr>Reinforcement Learning Basics – Value Function</vt:lpstr>
      <vt:lpstr>Relationship between the Policy and Value Function</vt:lpstr>
      <vt:lpstr>Types of Reinforcement Learning</vt:lpstr>
      <vt:lpstr>Types of Reinforcement Learning</vt:lpstr>
      <vt:lpstr>Types of Reinforcement Learning</vt:lpstr>
      <vt:lpstr>Reinforcement Learning Applied to Tetris</vt:lpstr>
      <vt:lpstr>Reinforcement Learning Applied to Tetris</vt:lpstr>
      <vt:lpstr>Reinforcement Learning Results</vt:lpstr>
      <vt:lpstr>Reinforcement Learning Results</vt:lpstr>
      <vt:lpstr>Challenges Remaining</vt:lpstr>
      <vt:lpstr>Solving Tetris using Reinforcement Learning</vt:lpstr>
      <vt:lpstr>PowerPoint Presentation</vt:lpstr>
      <vt:lpstr>Reinforcement Learning Basics – MDP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Tetris using Reinforcement Learning</dc:title>
  <dc:creator>Van der Bank, DK, Mr [23603526@sun.ac.za]</dc:creator>
  <cp:lastModifiedBy>Van der Bank, DK, Mr [23603526@sun.ac.za]</cp:lastModifiedBy>
  <cp:revision>1</cp:revision>
  <dcterms:created xsi:type="dcterms:W3CDTF">2023-08-09T13:31:59Z</dcterms:created>
  <dcterms:modified xsi:type="dcterms:W3CDTF">2023-09-20T11:20:27Z</dcterms:modified>
</cp:coreProperties>
</file>