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0" roundtripDataSignature="AMtx7mhVNvNVLEulduPzf48ZVIwE3xWJ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Проект Яндекс.Лицея:</a:t>
            </a:r>
            <a:br>
              <a:rPr lang="en-US"/>
            </a:br>
            <a:r>
              <a:rPr lang="en-US"/>
              <a:t>“ARCANOID”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</a:rPr>
              <a:t>Выполнил Гражданцев Арсений Андреевич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Введение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Моя игра создана на основе старой игры, но на более современный лад. В ней играет хорошая музыка, а так же, есть обои.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Описание реализации</a:t>
            </a:r>
            <a:endParaRPr/>
          </a:p>
        </p:txBody>
      </p:sp>
      <p:sp>
        <p:nvSpPr>
          <p:cNvPr id="97" name="Google Shape;9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В моем приложении используются модули pygame, random, music.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Заключение</a:t>
            </a:r>
            <a:endParaRPr/>
          </a:p>
        </p:txBody>
      </p:sp>
      <p:sp>
        <p:nvSpPr>
          <p:cNvPr id="103" name="Google Shape;103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Как перспективы можно добавить еще музыку, различные обои. Так же различные костомизации шарика.</a:t>
            </a:r>
            <a:endParaRPr sz="296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2020-12-25T17:40:14Z</dcterms:created>
  <dc:creator>Татьяна</dc:creator>
</cp:coreProperties>
</file>