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75DC-5652-6843-6A6B-5A3A2D57D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C467E-A28C-B8DB-362C-39DEB6E6D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C96F-3442-F503-6FD3-248D5D7B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0510-14E0-7540-57C3-E2147271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5F43-888B-9C2B-4B2D-263AD155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A2EF-7889-77C0-AA7F-C12218DB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37A56-0A5A-BB9F-38D4-2A04784C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0314-BF0B-4C02-A80B-D77543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E916-F942-D679-2AD3-3150801D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CB84-74A9-4B79-2639-B66EF6F3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3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9783B-5DD1-3D20-B58C-2E46AF50E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5122-58AB-2F47-3BA8-206EE610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8D87-BEC2-9DBF-734D-EF28C1C8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41A-5977-4655-35E3-B61B2BF3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865D-AE52-5CB1-8E41-93BD5AFD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0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271-0B66-35A4-24C9-CE28EF2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5DEC-5D40-EFA6-7BD5-3516FA14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EF40-E169-8804-9105-70E32EFC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553B-FA04-6C2E-81CD-9B099F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C71D-FA3C-DD91-A376-C38D8369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5698-4016-BEAA-C7F7-E4C0B94E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0A43-9716-BDC5-1E48-8E3F5A99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5549-FC78-7E26-5D34-6D14721E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B746-7AD5-E5F4-577D-4361D5AA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9711-9D28-8D59-6E70-F73C9F91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0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68AD-549A-766E-73D0-0C4715EC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2308-7C1B-D050-B92B-34B62493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31841-A555-264B-DE50-8D2AD441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A228-B5EF-B88F-8984-CA7E6798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F4A8-10A3-C7E3-E53C-A57F3A51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7BD3-071C-D9BF-4DC0-CEBAB0ED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4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BF03-AD3F-3FA3-B2BC-8B5D764B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5E0AA-7F8A-5AAD-9283-BF842CCB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0D68B-086E-DD2F-C36C-3ACB1D2B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E9FC1-9FA0-8C58-494E-9F08CBA50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7B9AA-5183-8E8D-3528-905E40EA7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97CF3-9BE4-232D-F7B9-4A00FD19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49723-7DD0-77BB-8C98-2402BA66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168B-9644-373B-D5C4-A400B0CB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7EB5-78ED-D377-F74E-3C3962B8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62A8E-D30F-DFC2-7CBB-DEAA2274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1122A-300D-91C6-C0FA-09B5E246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150E-CA59-5B6A-CE91-51310F76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3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883AB-7362-24C9-99DB-AEB92D16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11B5D-7FB2-E59C-D383-8B5319ED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64B1-73DD-5948-1644-2B1D37CB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F117-3474-EEF1-08F4-1DDF9DB9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1835-68FC-7AF6-50E2-032EB0B8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C28A-E44D-9C26-2236-2D058A69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AF40-5816-F934-5EAC-432FCCDA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A298-E1AD-8931-A9B4-90366FFC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5F653-31F5-F970-4B46-BEF68AD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8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E337-08BE-D529-A0B8-7B0B2E0C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51A3C-E5BE-0462-6BB1-D9BA3BEE1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3DD7-275C-016E-A404-C188048A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80BA-4989-8D3D-9512-9F1C48D0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0310-54F5-03C5-24A3-C272414D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D8CA-812A-35AA-99AC-ABA587AA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5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4ABF9-4EF2-1F59-DE46-CA42DDA4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5D6AE-872D-E901-2CF5-184D0674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9701-B6F2-B1C8-4905-A6D3136BA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E2F4-7760-4DE2-B147-0EB6D4783C5F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055A-297A-1AA1-C350-B641FC7D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8553-8E8B-1531-69DA-7730C2C0B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447F-CB6D-46D1-951A-833129A04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9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objective-success-141478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sabethturu.wordpress.com/2014/01/19/divide-tus-objetivo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3/top-10-technologies-for-business-succes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210D-6E50-ED0E-7428-5542F64A0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Grocery Web Application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C8640-D231-2959-807E-216691B55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sz="3600" b="1" dirty="0">
                <a:latin typeface="Corbel" panose="020B0503020204020204" pitchFamily="34" charset="0"/>
              </a:rPr>
              <a:t>NM – 1042 MERN Stack By Mongo DB</a:t>
            </a:r>
          </a:p>
        </p:txBody>
      </p:sp>
    </p:spTree>
    <p:extLst>
      <p:ext uri="{BB962C8B-B14F-4D97-AF65-F5344CB8AC3E}">
        <p14:creationId xmlns:p14="http://schemas.microsoft.com/office/powerpoint/2010/main" val="240127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BE3EB-45E1-7A8B-47F7-B06E65D4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371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7C346-D5D0-EA37-24AA-20047BBB2730}"/>
              </a:ext>
            </a:extLst>
          </p:cNvPr>
          <p:cNvSpPr txBox="1"/>
          <p:nvPr/>
        </p:nvSpPr>
        <p:spPr>
          <a:xfrm>
            <a:off x="6204155" y="196645"/>
            <a:ext cx="58010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tos" panose="020B0004020202020204" pitchFamily="34" charset="0"/>
              </a:rPr>
              <a:t>CONCLUSION</a:t>
            </a:r>
            <a:r>
              <a:rPr lang="en-IN" dirty="0"/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EKO-MART successfully bridges the gap between customers and vendors, offering 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platform for product listing, browsing, and purchasing.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By leveraging the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stack, the application ensures high performance, scalability, and user-friendly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With features like secure authentication, real-time updates, and role-based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control, the app provides a robust and secure environment for both users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Overall, EKO-MART is a successful implementation that lays the groundwork for future innovation in e-commerce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32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4F1EE-A934-06F5-7688-CD3D3CE6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A8A7A-5E64-4A62-1358-1BFF2FEBAC99}"/>
              </a:ext>
            </a:extLst>
          </p:cNvPr>
          <p:cNvSpPr txBox="1"/>
          <p:nvPr/>
        </p:nvSpPr>
        <p:spPr>
          <a:xfrm>
            <a:off x="6518787" y="226142"/>
            <a:ext cx="5388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OBJECTIVE OF THE PROJECT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6F10E-584F-5DA4-CA8F-4939D4142149}"/>
              </a:ext>
            </a:extLst>
          </p:cNvPr>
          <p:cNvSpPr txBox="1"/>
          <p:nvPr/>
        </p:nvSpPr>
        <p:spPr>
          <a:xfrm>
            <a:off x="6636774" y="1042219"/>
            <a:ext cx="5388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project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Online Shopping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Product Management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3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Shopping Space</a:t>
            </a:r>
          </a:p>
          <a:p>
            <a:pPr marL="342900" indent="-342900">
              <a:buAutoNum type="arabicParenR" startAt="3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4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Updates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  Efficient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88453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2BADF-06EC-EA98-E9A7-11F5B774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56338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60339-B36A-E741-C187-260C002E53CB}"/>
              </a:ext>
            </a:extLst>
          </p:cNvPr>
          <p:cNvSpPr txBox="1"/>
          <p:nvPr/>
        </p:nvSpPr>
        <p:spPr>
          <a:xfrm>
            <a:off x="5633884" y="226142"/>
            <a:ext cx="6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PREREQUISITES OF THE PROJECT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5D61B-D101-A89B-1916-10E03C52B28C}"/>
              </a:ext>
            </a:extLst>
          </p:cNvPr>
          <p:cNvSpPr txBox="1"/>
          <p:nvPr/>
        </p:nvSpPr>
        <p:spPr>
          <a:xfrm>
            <a:off x="5791200" y="1037059"/>
            <a:ext cx="6135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prerequisites of the project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API’s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0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40785-F5A6-A0D0-C660-FC365148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580103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5E01CB-7BC6-7B9D-493A-E605E94E10B4}"/>
              </a:ext>
            </a:extLst>
          </p:cNvPr>
          <p:cNvSpPr txBox="1"/>
          <p:nvPr/>
        </p:nvSpPr>
        <p:spPr>
          <a:xfrm>
            <a:off x="6027174" y="196645"/>
            <a:ext cx="595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CORE TECHNOLOGIES USED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DB09E-FC04-5BA4-8FA4-90AB1F77ED29}"/>
              </a:ext>
            </a:extLst>
          </p:cNvPr>
          <p:cNvSpPr txBox="1"/>
          <p:nvPr/>
        </p:nvSpPr>
        <p:spPr>
          <a:xfrm>
            <a:off x="5919019" y="953729"/>
            <a:ext cx="5535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technologies used in the project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 (JWT)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6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D648E-07C2-F757-5998-08A022E7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304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279FF-2BA5-9A8D-D2D7-CD5D6F6FB0A6}"/>
              </a:ext>
            </a:extLst>
          </p:cNvPr>
          <p:cNvSpPr txBox="1"/>
          <p:nvPr/>
        </p:nvSpPr>
        <p:spPr>
          <a:xfrm>
            <a:off x="5889523" y="88490"/>
            <a:ext cx="62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FEATURES OF THE PROJECT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183E1-DA83-27D5-A83C-3F91BAF4628D}"/>
              </a:ext>
            </a:extLst>
          </p:cNvPr>
          <p:cNvSpPr txBox="1"/>
          <p:nvPr/>
        </p:nvSpPr>
        <p:spPr>
          <a:xfrm>
            <a:off x="6154994" y="928903"/>
            <a:ext cx="5958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 the following project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and Payment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and Ratings</a:t>
            </a:r>
          </a:p>
        </p:txBody>
      </p:sp>
    </p:spTree>
    <p:extLst>
      <p:ext uri="{BB962C8B-B14F-4D97-AF65-F5344CB8AC3E}">
        <p14:creationId xmlns:p14="http://schemas.microsoft.com/office/powerpoint/2010/main" val="286606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1D2C1-7787-EEB4-FFD7-1297BFB72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4372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FC37D-94ED-CEF8-850C-5A8FCAF841BD}"/>
              </a:ext>
            </a:extLst>
          </p:cNvPr>
          <p:cNvSpPr txBox="1"/>
          <p:nvPr/>
        </p:nvSpPr>
        <p:spPr>
          <a:xfrm>
            <a:off x="5633883" y="117987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ADVANTAGES OF THE PROJECT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70DF9-AB71-562F-6FBE-2E36E1FD1A60}"/>
              </a:ext>
            </a:extLst>
          </p:cNvPr>
          <p:cNvSpPr txBox="1"/>
          <p:nvPr/>
        </p:nvSpPr>
        <p:spPr>
          <a:xfrm>
            <a:off x="5869858" y="702762"/>
            <a:ext cx="6125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the project are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option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Updates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C5A53-199D-AF64-7FDC-F43453446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02711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BE98B-4C29-29E2-B72F-371EE01337D0}"/>
              </a:ext>
            </a:extLst>
          </p:cNvPr>
          <p:cNvSpPr txBox="1"/>
          <p:nvPr/>
        </p:nvSpPr>
        <p:spPr>
          <a:xfrm>
            <a:off x="5919019" y="147484"/>
            <a:ext cx="6204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CHALLENGES OF THE PROJECT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3AF33-6B18-5282-C5AA-48B3C8746DC7}"/>
              </a:ext>
            </a:extLst>
          </p:cNvPr>
          <p:cNvSpPr txBox="1"/>
          <p:nvPr/>
        </p:nvSpPr>
        <p:spPr>
          <a:xfrm>
            <a:off x="6096000" y="845574"/>
            <a:ext cx="5938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challenges faced in this project are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Optimization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and Management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 Management</a:t>
            </a:r>
          </a:p>
        </p:txBody>
      </p:sp>
    </p:spTree>
    <p:extLst>
      <p:ext uri="{BB962C8B-B14F-4D97-AF65-F5344CB8AC3E}">
        <p14:creationId xmlns:p14="http://schemas.microsoft.com/office/powerpoint/2010/main" val="185102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86B97-3F02-482E-CB53-CECB4C968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62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ED3AB-7B11-7E1D-349A-9C9A11585E44}"/>
              </a:ext>
            </a:extLst>
          </p:cNvPr>
          <p:cNvSpPr txBox="1"/>
          <p:nvPr/>
        </p:nvSpPr>
        <p:spPr>
          <a:xfrm>
            <a:off x="5220929" y="216309"/>
            <a:ext cx="63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tos" panose="020B0004020202020204" pitchFamily="34" charset="0"/>
              </a:rPr>
              <a:t>FUTURE ENHANCEMENTS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3DAEC-A227-0B67-CA85-0E1A8F76866F}"/>
              </a:ext>
            </a:extLst>
          </p:cNvPr>
          <p:cNvSpPr txBox="1"/>
          <p:nvPr/>
        </p:nvSpPr>
        <p:spPr>
          <a:xfrm>
            <a:off x="5132439" y="934065"/>
            <a:ext cx="6764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developed furthermore and can be made more usable: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Compatibility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Filtering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App Chat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Recommendations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15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7571F-38F4-267E-0991-637A5AF7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0797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40B04-9478-C2EB-57B0-071BAB458F2A}"/>
              </a:ext>
            </a:extLst>
          </p:cNvPr>
          <p:cNvSpPr txBox="1"/>
          <p:nvPr/>
        </p:nvSpPr>
        <p:spPr>
          <a:xfrm>
            <a:off x="5014452" y="275303"/>
            <a:ext cx="694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tos" panose="020B0004020202020204" pitchFamily="34" charset="0"/>
              </a:rPr>
              <a:t>PRESENTERS AND MENTOR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D1811-BC99-8F81-C33F-C0CCE98D9113}"/>
              </a:ext>
            </a:extLst>
          </p:cNvPr>
          <p:cNvSpPr txBox="1"/>
          <p:nvPr/>
        </p:nvSpPr>
        <p:spPr>
          <a:xfrm>
            <a:off x="5122606" y="860078"/>
            <a:ext cx="68334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Bharanidharan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Delli Ganesh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Divayanshu Tiwari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Yogesh Kumaran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Lakshmi Prabha</a:t>
            </a:r>
          </a:p>
        </p:txBody>
      </p:sp>
    </p:spTree>
    <p:extLst>
      <p:ext uri="{BB962C8B-B14F-4D97-AF65-F5344CB8AC3E}">
        <p14:creationId xmlns:p14="http://schemas.microsoft.com/office/powerpoint/2010/main" val="36230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298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Arial Black</vt:lpstr>
      <vt:lpstr>Calibri</vt:lpstr>
      <vt:lpstr>Calibri Light</vt:lpstr>
      <vt:lpstr>Corbel</vt:lpstr>
      <vt:lpstr>Times New Roman</vt:lpstr>
      <vt:lpstr>Office Theme</vt:lpstr>
      <vt:lpstr>Grocery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Divayanshu Tiwari</dc:creator>
  <cp:lastModifiedBy>Divayanshu Tiwari</cp:lastModifiedBy>
  <cp:revision>1</cp:revision>
  <dcterms:created xsi:type="dcterms:W3CDTF">2024-12-01T10:45:13Z</dcterms:created>
  <dcterms:modified xsi:type="dcterms:W3CDTF">2024-12-01T12:55:37Z</dcterms:modified>
</cp:coreProperties>
</file>