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63" d="100"/>
          <a:sy n="63" d="100"/>
        </p:scale>
        <p:origin x="60"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A0C5-42F7-4385-6080-D9A3BC168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5E0C43-135F-D94D-06F0-7088EA6E7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57E04-9C64-4372-044A-3CC207A19A83}"/>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9986FB47-BAC4-A7DD-53FC-54341A64C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BAFE7-E2B4-D58D-E4AF-94CB96E62A55}"/>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21334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495-5177-0EA2-1237-16D452925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1F824-56A2-F690-A041-08F337970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91FF4-75AD-BE18-5713-42A609D197CE}"/>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995C2EFA-43F8-70A1-48D6-1D295F503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4A1EA-C26F-315F-C785-71AB54BBE0A2}"/>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424266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02D42-CF05-5BAA-DF57-32AC4497A7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F5E3A-D66C-C81C-7541-274D66AC3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CD36-557A-71EF-A392-64F67C12B6C2}"/>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13C432D2-ACE7-B9C0-3202-652A2259A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B7ED4-EA3C-33D0-0B6C-DE5489D8984D}"/>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218834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293A-461B-8E41-CDC7-0E94249F4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ED5AC-0A75-983E-63EE-A782122EB6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6B03B-1B0E-34DA-2E21-DC8B7D010D01}"/>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0E857089-6539-1DB2-17C3-0CE92374C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6CD1D-50A2-3833-9F1F-70B216B82B39}"/>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413760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B3D-3D23-6B06-4C2F-86F150E56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6B99F-C2A7-7171-9C44-3334190B1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83789-103C-1484-5B31-592D3E7ABB2D}"/>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CF5D1A41-0B96-9A06-5AC0-0CE72A651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96B4-AB62-1A9F-834D-7BB5673D606F}"/>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396842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BF80-4084-A418-127A-CFFA5B424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B75E0-1A1A-2ED9-9BD8-DDFF43FEF1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D623C4-BA97-F686-4E61-E18533780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D7C9D8-74C4-766E-07F1-767296DECEE4}"/>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6" name="Footer Placeholder 5">
            <a:extLst>
              <a:ext uri="{FF2B5EF4-FFF2-40B4-BE49-F238E27FC236}">
                <a16:creationId xmlns:a16="http://schemas.microsoft.com/office/drawing/2014/main" id="{CE34FB57-1C97-C45B-3E2F-34A5D6542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EF356-2CFF-74C3-DFD1-C81F919FE7AB}"/>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175503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E68C-712F-81E1-59EF-A83655A90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07CD3-9BD0-27F8-9AA4-C232059D3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D155F-C7D8-512C-2AD3-58CE033D1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B57CA-8E2F-A3D5-85B0-EDC9632DA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AF31D-792C-9341-9DBF-EA7DEC8E5A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93B7-F993-D51E-FF1C-0A023632837C}"/>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8" name="Footer Placeholder 7">
            <a:extLst>
              <a:ext uri="{FF2B5EF4-FFF2-40B4-BE49-F238E27FC236}">
                <a16:creationId xmlns:a16="http://schemas.microsoft.com/office/drawing/2014/main" id="{7D169293-B4E4-8F22-6BD8-9BFC2256E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703C6-73AD-B4A8-D1CA-4AFFAD6B1006}"/>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94738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C54E-1C83-B33E-5CB6-87D70429B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516B4-7EEA-9F6F-7D44-C2364001D049}"/>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4" name="Footer Placeholder 3">
            <a:extLst>
              <a:ext uri="{FF2B5EF4-FFF2-40B4-BE49-F238E27FC236}">
                <a16:creationId xmlns:a16="http://schemas.microsoft.com/office/drawing/2014/main" id="{9735271C-1FE2-96E8-8206-9E369BA2E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9F42BC-F2FB-0D58-FDBA-01E0253B68BE}"/>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60026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B78BD-5A55-C282-A827-8A912844FE7A}"/>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3" name="Footer Placeholder 2">
            <a:extLst>
              <a:ext uri="{FF2B5EF4-FFF2-40B4-BE49-F238E27FC236}">
                <a16:creationId xmlns:a16="http://schemas.microsoft.com/office/drawing/2014/main" id="{33FD70AB-C4B5-7207-3910-F36CB09C4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335F6-F642-6F67-0B6D-FBDA61C0BAD1}"/>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248678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B9DA-67CD-2E2E-3960-AFDDDB1F1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5A824-4636-0619-8858-9228838D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784CB3-642A-E470-0C8B-B5420640D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FF39A-42D3-1539-7568-B26CC271E2F7}"/>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6" name="Footer Placeholder 5">
            <a:extLst>
              <a:ext uri="{FF2B5EF4-FFF2-40B4-BE49-F238E27FC236}">
                <a16:creationId xmlns:a16="http://schemas.microsoft.com/office/drawing/2014/main" id="{5E2E6FF1-1DD4-607C-0DD6-0894853B8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59939-B4BF-3799-5C64-76B08DEB6585}"/>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21629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B154-6BA4-CC78-7C4F-856CB8671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8DA76-A7A2-CB41-628D-65C36EA76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96BD7-EA43-3AF9-498D-F99CCBA8F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406F7-7A2F-C716-0EA1-641DAA21B3D2}"/>
              </a:ext>
            </a:extLst>
          </p:cNvPr>
          <p:cNvSpPr>
            <a:spLocks noGrp="1"/>
          </p:cNvSpPr>
          <p:nvPr>
            <p:ph type="dt" sz="half" idx="10"/>
          </p:nvPr>
        </p:nvSpPr>
        <p:spPr/>
        <p:txBody>
          <a:bodyPr/>
          <a:lstStyle/>
          <a:p>
            <a:fld id="{D05E0294-07E7-4083-B49B-E7F1FBFDD613}" type="datetimeFigureOut">
              <a:rPr lang="en-US" smtClean="0"/>
              <a:t>8/19/2022</a:t>
            </a:fld>
            <a:endParaRPr lang="en-US"/>
          </a:p>
        </p:txBody>
      </p:sp>
      <p:sp>
        <p:nvSpPr>
          <p:cNvPr id="6" name="Footer Placeholder 5">
            <a:extLst>
              <a:ext uri="{FF2B5EF4-FFF2-40B4-BE49-F238E27FC236}">
                <a16:creationId xmlns:a16="http://schemas.microsoft.com/office/drawing/2014/main" id="{ECEEB65B-96C4-A757-DFB2-349B53721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83A69-64BB-1C72-77A8-84A228BE558A}"/>
              </a:ext>
            </a:extLst>
          </p:cNvPr>
          <p:cNvSpPr>
            <a:spLocks noGrp="1"/>
          </p:cNvSpPr>
          <p:nvPr>
            <p:ph type="sldNum" sz="quarter" idx="12"/>
          </p:nvPr>
        </p:nvSpPr>
        <p:spPr/>
        <p:txBody>
          <a:bodyPr/>
          <a:lstStyle/>
          <a:p>
            <a:fld id="{9EC52EDD-9D40-4949-B3B2-F5C9564D15B7}" type="slidenum">
              <a:rPr lang="en-US" smtClean="0"/>
              <a:t>‹#›</a:t>
            </a:fld>
            <a:endParaRPr lang="en-US"/>
          </a:p>
        </p:txBody>
      </p:sp>
    </p:spTree>
    <p:extLst>
      <p:ext uri="{BB962C8B-B14F-4D97-AF65-F5344CB8AC3E}">
        <p14:creationId xmlns:p14="http://schemas.microsoft.com/office/powerpoint/2010/main" val="327387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57FF9-69D1-5FFD-5EB9-C0009889D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7BA10A-B10A-0426-FBC4-54EE3C204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91CFD-E367-414C-6007-1FB6FD823F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E0294-07E7-4083-B49B-E7F1FBFDD613}" type="datetimeFigureOut">
              <a:rPr lang="en-US" smtClean="0"/>
              <a:t>8/19/2022</a:t>
            </a:fld>
            <a:endParaRPr lang="en-US"/>
          </a:p>
        </p:txBody>
      </p:sp>
      <p:sp>
        <p:nvSpPr>
          <p:cNvPr id="5" name="Footer Placeholder 4">
            <a:extLst>
              <a:ext uri="{FF2B5EF4-FFF2-40B4-BE49-F238E27FC236}">
                <a16:creationId xmlns:a16="http://schemas.microsoft.com/office/drawing/2014/main" id="{915257EA-6008-DA87-BD20-80E976B1B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1BF6B6-4EEE-1A5F-A76A-B80FA936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2EDD-9D40-4949-B3B2-F5C9564D15B7}" type="slidenum">
              <a:rPr lang="en-US" smtClean="0"/>
              <a:t>‹#›</a:t>
            </a:fld>
            <a:endParaRPr lang="en-US"/>
          </a:p>
        </p:txBody>
      </p:sp>
    </p:spTree>
    <p:extLst>
      <p:ext uri="{BB962C8B-B14F-4D97-AF65-F5344CB8AC3E}">
        <p14:creationId xmlns:p14="http://schemas.microsoft.com/office/powerpoint/2010/main" val="44019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0E52-6649-8F13-2B76-5C437CDD7BBA}"/>
              </a:ext>
            </a:extLst>
          </p:cNvPr>
          <p:cNvSpPr>
            <a:spLocks noGrp="1"/>
          </p:cNvSpPr>
          <p:nvPr>
            <p:ph type="ctrTitle"/>
          </p:nvPr>
        </p:nvSpPr>
        <p:spPr/>
        <p:txBody>
          <a:bodyPr/>
          <a:lstStyle/>
          <a:p>
            <a:r>
              <a:rPr lang="en-US" dirty="0"/>
              <a:t>Acoustic Signal analysis </a:t>
            </a:r>
          </a:p>
        </p:txBody>
      </p:sp>
      <p:sp>
        <p:nvSpPr>
          <p:cNvPr id="3" name="Subtitle 2">
            <a:extLst>
              <a:ext uri="{FF2B5EF4-FFF2-40B4-BE49-F238E27FC236}">
                <a16:creationId xmlns:a16="http://schemas.microsoft.com/office/drawing/2014/main" id="{2E3448F7-0421-D2CD-F885-692BC12D0EA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2705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D534-D21A-C4B5-B428-B87C33AA69DA}"/>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8FEAE6AB-CDF7-17CA-DA5E-ABD0ECD33F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874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A55-B64C-BA94-1BD4-6162093F970B}"/>
              </a:ext>
            </a:extLst>
          </p:cNvPr>
          <p:cNvSpPr>
            <a:spLocks noGrp="1"/>
          </p:cNvSpPr>
          <p:nvPr>
            <p:ph type="title"/>
          </p:nvPr>
        </p:nvSpPr>
        <p:spPr/>
        <p:txBody>
          <a:bodyPr/>
          <a:lstStyle/>
          <a:p>
            <a:r>
              <a:rPr lang="en-US" dirty="0"/>
              <a:t>Grinding and Polishing process </a:t>
            </a:r>
          </a:p>
        </p:txBody>
      </p:sp>
      <p:sp>
        <p:nvSpPr>
          <p:cNvPr id="3" name="Content Placeholder 2">
            <a:extLst>
              <a:ext uri="{FF2B5EF4-FFF2-40B4-BE49-F238E27FC236}">
                <a16:creationId xmlns:a16="http://schemas.microsoft.com/office/drawing/2014/main" id="{5AA7AA0D-E899-E120-9F6F-65119B2DF862}"/>
              </a:ext>
            </a:extLst>
          </p:cNvPr>
          <p:cNvSpPr>
            <a:spLocks noGrp="1"/>
          </p:cNvSpPr>
          <p:nvPr>
            <p:ph idx="1"/>
          </p:nvPr>
        </p:nvSpPr>
        <p:spPr/>
        <p:txBody>
          <a:bodyPr/>
          <a:lstStyle/>
          <a:p>
            <a:r>
              <a:rPr lang="en-US" b="0" i="0" dirty="0">
                <a:solidFill>
                  <a:srgbClr val="202122"/>
                </a:solidFill>
                <a:effectLst/>
                <a:latin typeface="Arial" panose="020B0604020202020204" pitchFamily="34" charset="0"/>
              </a:rPr>
              <a:t> Lenses are made from materials such as glass or plastic, and are grinded and polished to a desired shape. </a:t>
            </a:r>
          </a:p>
          <a:p>
            <a:endParaRPr lang="en-US" b="0" i="0" dirty="0">
              <a:solidFill>
                <a:srgbClr val="202122"/>
              </a:solidFill>
              <a:effectLst/>
              <a:latin typeface="Arial" panose="020B0604020202020204" pitchFamily="34" charset="0"/>
            </a:endParaRPr>
          </a:p>
          <a:p>
            <a:r>
              <a:rPr lang="en-US" b="1" dirty="0">
                <a:solidFill>
                  <a:srgbClr val="202122"/>
                </a:solidFill>
                <a:latin typeface="Arial" panose="020B0604020202020204" pitchFamily="34" charset="0"/>
              </a:rPr>
              <a:t>Grinding</a:t>
            </a:r>
            <a:r>
              <a:rPr lang="en-US" dirty="0">
                <a:solidFill>
                  <a:srgbClr val="202122"/>
                </a:solidFill>
                <a:latin typeface="Arial" panose="020B0604020202020204" pitchFamily="34" charset="0"/>
              </a:rPr>
              <a:t> is the process of grinding flat sheet glass to the correct form of the lens </a:t>
            </a:r>
          </a:p>
          <a:p>
            <a:pPr marL="0" indent="0">
              <a:buNone/>
            </a:pPr>
            <a:endParaRPr lang="en-US" b="0" i="0" dirty="0">
              <a:solidFill>
                <a:srgbClr val="202122"/>
              </a:solidFill>
              <a:effectLst/>
              <a:latin typeface="Arial" panose="020B0604020202020204" pitchFamily="34" charset="0"/>
            </a:endParaRPr>
          </a:p>
          <a:p>
            <a:r>
              <a:rPr lang="en-US" b="1" i="0" dirty="0">
                <a:solidFill>
                  <a:srgbClr val="202122"/>
                </a:solidFill>
                <a:effectLst/>
                <a:latin typeface="Arial" panose="020B0604020202020204" pitchFamily="34" charset="0"/>
              </a:rPr>
              <a:t>Polishing</a:t>
            </a:r>
            <a:r>
              <a:rPr lang="en-US" b="0" i="0" dirty="0">
                <a:solidFill>
                  <a:srgbClr val="202122"/>
                </a:solidFill>
                <a:effectLst/>
                <a:latin typeface="Arial" panose="020B0604020202020204" pitchFamily="34" charset="0"/>
              </a:rPr>
              <a:t> is the process of creating a smooth and shiny surface by rubbing it or by applying a chemical treatment.</a:t>
            </a:r>
            <a:endParaRPr lang="en-US" dirty="0"/>
          </a:p>
        </p:txBody>
      </p:sp>
    </p:spTree>
    <p:extLst>
      <p:ext uri="{BB962C8B-B14F-4D97-AF65-F5344CB8AC3E}">
        <p14:creationId xmlns:p14="http://schemas.microsoft.com/office/powerpoint/2010/main" val="129316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3AEF-831B-0D70-6011-62AA8D0B3299}"/>
              </a:ext>
            </a:extLst>
          </p:cNvPr>
          <p:cNvSpPr>
            <a:spLocks noGrp="1"/>
          </p:cNvSpPr>
          <p:nvPr>
            <p:ph type="title"/>
          </p:nvPr>
        </p:nvSpPr>
        <p:spPr/>
        <p:txBody>
          <a:bodyPr/>
          <a:lstStyle/>
          <a:p>
            <a:r>
              <a:rPr lang="en-US" dirty="0"/>
              <a:t>Acoustic emission in Polishing process</a:t>
            </a:r>
          </a:p>
        </p:txBody>
      </p:sp>
      <p:sp>
        <p:nvSpPr>
          <p:cNvPr id="3" name="Content Placeholder 2">
            <a:extLst>
              <a:ext uri="{FF2B5EF4-FFF2-40B4-BE49-F238E27FC236}">
                <a16:creationId xmlns:a16="http://schemas.microsoft.com/office/drawing/2014/main" id="{B8B598A8-C433-DE5D-F42D-9859DD96D26B}"/>
              </a:ext>
            </a:extLst>
          </p:cNvPr>
          <p:cNvSpPr>
            <a:spLocks noGrp="1"/>
          </p:cNvSpPr>
          <p:nvPr>
            <p:ph idx="1"/>
          </p:nvPr>
        </p:nvSpPr>
        <p:spPr/>
        <p:txBody>
          <a:bodyPr/>
          <a:lstStyle/>
          <a:p>
            <a:r>
              <a:rPr lang="en-US" dirty="0"/>
              <a:t>Acoustic emission monitoring is useful to study the fracture modes and kinetics in various materials, especially in fiber reinforced composites. In glass fiber reinforced composites (GFRPs), many types of fractures can be distinguished by careful AE source waveform analysis.</a:t>
            </a:r>
          </a:p>
        </p:txBody>
      </p:sp>
    </p:spTree>
    <p:extLst>
      <p:ext uri="{BB962C8B-B14F-4D97-AF65-F5344CB8AC3E}">
        <p14:creationId xmlns:p14="http://schemas.microsoft.com/office/powerpoint/2010/main" val="158011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7A6B-F0C7-0ADE-201E-8E636C41A5E3}"/>
              </a:ext>
            </a:extLst>
          </p:cNvPr>
          <p:cNvSpPr>
            <a:spLocks noGrp="1"/>
          </p:cNvSpPr>
          <p:nvPr>
            <p:ph type="title"/>
          </p:nvPr>
        </p:nvSpPr>
        <p:spPr/>
        <p:txBody>
          <a:bodyPr/>
          <a:lstStyle/>
          <a:p>
            <a:r>
              <a:rPr lang="en-US" dirty="0"/>
              <a:t>Acoustic emission analysis methodologies </a:t>
            </a:r>
          </a:p>
        </p:txBody>
      </p:sp>
      <p:sp>
        <p:nvSpPr>
          <p:cNvPr id="3" name="Content Placeholder 2">
            <a:extLst>
              <a:ext uri="{FF2B5EF4-FFF2-40B4-BE49-F238E27FC236}">
                <a16:creationId xmlns:a16="http://schemas.microsoft.com/office/drawing/2014/main" id="{24BA6C4E-C73E-D9AD-C3D4-E476C4E4092E}"/>
              </a:ext>
            </a:extLst>
          </p:cNvPr>
          <p:cNvSpPr>
            <a:spLocks noGrp="1"/>
          </p:cNvSpPr>
          <p:nvPr>
            <p:ph idx="1"/>
          </p:nvPr>
        </p:nvSpPr>
        <p:spPr/>
        <p:txBody>
          <a:bodyPr/>
          <a:lstStyle/>
          <a:p>
            <a:r>
              <a:rPr lang="en-US" dirty="0"/>
              <a:t>Fourier Transform</a:t>
            </a:r>
          </a:p>
          <a:p>
            <a:r>
              <a:rPr lang="en-US" dirty="0"/>
              <a:t>Fast Fourier Transform </a:t>
            </a:r>
          </a:p>
          <a:p>
            <a:r>
              <a:rPr lang="en-US" dirty="0"/>
              <a:t>Wavelet Transform </a:t>
            </a:r>
          </a:p>
        </p:txBody>
      </p:sp>
    </p:spTree>
    <p:extLst>
      <p:ext uri="{BB962C8B-B14F-4D97-AF65-F5344CB8AC3E}">
        <p14:creationId xmlns:p14="http://schemas.microsoft.com/office/powerpoint/2010/main" val="333815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82D2-A5AE-51AA-DEE6-0325353563E5}"/>
              </a:ext>
            </a:extLst>
          </p:cNvPr>
          <p:cNvSpPr>
            <a:spLocks noGrp="1"/>
          </p:cNvSpPr>
          <p:nvPr>
            <p:ph type="title"/>
          </p:nvPr>
        </p:nvSpPr>
        <p:spPr/>
        <p:txBody>
          <a:bodyPr/>
          <a:lstStyle/>
          <a:p>
            <a:r>
              <a:rPr lang="en-US" dirty="0"/>
              <a:t>Fourier Transform </a:t>
            </a:r>
          </a:p>
        </p:txBody>
      </p:sp>
      <p:pic>
        <p:nvPicPr>
          <p:cNvPr id="2050" name="Picture 2" descr="Fourier Transform (FT) - Questions and Answers ​in MRI">
            <a:extLst>
              <a:ext uri="{FF2B5EF4-FFF2-40B4-BE49-F238E27FC236}">
                <a16:creationId xmlns:a16="http://schemas.microsoft.com/office/drawing/2014/main" id="{DC7DC5EA-45BA-0741-EBCA-CD7544798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847" y="1825625"/>
            <a:ext cx="75023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2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128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Acoustic Signal analysis </vt:lpstr>
      <vt:lpstr>PowerPoint Presentation</vt:lpstr>
      <vt:lpstr>Grinding and Polishing process </vt:lpstr>
      <vt:lpstr>Acoustic emission in Polishing process</vt:lpstr>
      <vt:lpstr>Acoustic emission analysis methodologies </vt:lpstr>
      <vt:lpstr>Fourier Transform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Signal analysis </dc:title>
  <dc:creator>Hemlin Shaji</dc:creator>
  <cp:lastModifiedBy>Hemlin Shaji</cp:lastModifiedBy>
  <cp:revision>4</cp:revision>
  <dcterms:created xsi:type="dcterms:W3CDTF">2022-08-19T09:03:59Z</dcterms:created>
  <dcterms:modified xsi:type="dcterms:W3CDTF">2022-08-20T07:49:05Z</dcterms:modified>
</cp:coreProperties>
</file>