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1C1-1D69-428D-8A7D-2FCC7C38825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6A3F-91E5-4223-BC24-3A695D12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9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1C1-1D69-428D-8A7D-2FCC7C38825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6A3F-91E5-4223-BC24-3A695D12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6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1C1-1D69-428D-8A7D-2FCC7C38825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6A3F-91E5-4223-BC24-3A695D12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4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1C1-1D69-428D-8A7D-2FCC7C38825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6A3F-91E5-4223-BC24-3A695D1271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281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1C1-1D69-428D-8A7D-2FCC7C38825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6A3F-91E5-4223-BC24-3A695D12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4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1C1-1D69-428D-8A7D-2FCC7C38825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6A3F-91E5-4223-BC24-3A695D12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97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1C1-1D69-428D-8A7D-2FCC7C38825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6A3F-91E5-4223-BC24-3A695D12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1C1-1D69-428D-8A7D-2FCC7C38825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6A3F-91E5-4223-BC24-3A695D12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18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1C1-1D69-428D-8A7D-2FCC7C38825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6A3F-91E5-4223-BC24-3A695D12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1C1-1D69-428D-8A7D-2FCC7C38825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6A3F-91E5-4223-BC24-3A695D12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4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1C1-1D69-428D-8A7D-2FCC7C38825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6A3F-91E5-4223-BC24-3A695D12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9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1C1-1D69-428D-8A7D-2FCC7C38825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6A3F-91E5-4223-BC24-3A695D12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0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1C1-1D69-428D-8A7D-2FCC7C38825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6A3F-91E5-4223-BC24-3A695D12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1C1-1D69-428D-8A7D-2FCC7C38825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6A3F-91E5-4223-BC24-3A695D12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1C1-1D69-428D-8A7D-2FCC7C38825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6A3F-91E5-4223-BC24-3A695D12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1C1-1D69-428D-8A7D-2FCC7C38825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6A3F-91E5-4223-BC24-3A695D12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5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1C1-1D69-428D-8A7D-2FCC7C38825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6A3F-91E5-4223-BC24-3A695D12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541C1-1D69-428D-8A7D-2FCC7C38825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96A3F-91E5-4223-BC24-3A695D12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2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ASU CST 250</a:t>
            </a:r>
          </a:p>
          <a:p>
            <a:r>
              <a:rPr lang="en-US" dirty="0" smtClean="0"/>
              <a:t>Jason Pototsky</a:t>
            </a:r>
          </a:p>
          <a:p>
            <a:r>
              <a:rPr lang="en-US" dirty="0" smtClean="0"/>
              <a:t>11/24/2015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Initial Design</a:t>
            </a:r>
          </a:p>
          <a:p>
            <a:pPr lvl="1"/>
            <a:r>
              <a:rPr lang="en-US" dirty="0" smtClean="0"/>
              <a:t>Redesign based on optimization</a:t>
            </a:r>
          </a:p>
          <a:p>
            <a:pPr lvl="1"/>
            <a:r>
              <a:rPr lang="en-US" dirty="0" smtClean="0"/>
              <a:t>Bug Fixing</a:t>
            </a:r>
          </a:p>
          <a:p>
            <a:r>
              <a:rPr lang="en-US" dirty="0" smtClean="0"/>
              <a:t>Optimization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Eliminate redundancy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Constant at all steps</a:t>
            </a:r>
          </a:p>
        </p:txBody>
      </p:sp>
    </p:spTree>
    <p:extLst>
      <p:ext uri="{BB962C8B-B14F-4D97-AF65-F5344CB8AC3E}">
        <p14:creationId xmlns:p14="http://schemas.microsoft.com/office/powerpoint/2010/main" val="52239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to this project was understanding what a bubble sort was</a:t>
            </a:r>
          </a:p>
          <a:p>
            <a:r>
              <a:rPr lang="en-US" dirty="0" smtClean="0"/>
              <a:t>Bubble sort is a linear sort algorithm that works on n, n+1 and determines if they need to be swapped</a:t>
            </a:r>
          </a:p>
          <a:p>
            <a:r>
              <a:rPr lang="en-US" dirty="0" smtClean="0"/>
              <a:t>As the algorithm reaches the end of the array, </a:t>
            </a:r>
            <a:r>
              <a:rPr lang="en-US" dirty="0" err="1" smtClean="0"/>
              <a:t>n+x</a:t>
            </a:r>
            <a:r>
              <a:rPr lang="en-US" dirty="0" smtClean="0"/>
              <a:t>, that value is assumed to be at its final place. Meaning that the new method only moves to n+(x-1)  as the final point on the next pass</a:t>
            </a:r>
          </a:p>
          <a:p>
            <a:r>
              <a:rPr lang="en-US" dirty="0" smtClean="0"/>
              <a:t>This is one of the most simple methods of sorting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7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2" y="4388358"/>
            <a:ext cx="5739167" cy="1515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156521"/>
            <a:ext cx="716692" cy="601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2562" y="156521"/>
            <a:ext cx="753762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2313" y="156521"/>
            <a:ext cx="675503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77683" y="156521"/>
            <a:ext cx="711272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82562" y="1042086"/>
            <a:ext cx="753762" cy="54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1042086"/>
            <a:ext cx="716692" cy="54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78194" y="1042085"/>
            <a:ext cx="675503" cy="54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95567" y="1042085"/>
            <a:ext cx="638433" cy="54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692" y="272536"/>
            <a:ext cx="80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6692" y="1131329"/>
            <a:ext cx="80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N+1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21939" y="1874105"/>
            <a:ext cx="753762" cy="54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46004" y="1874105"/>
            <a:ext cx="716692" cy="54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82562" y="1874104"/>
            <a:ext cx="675503" cy="54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17571" y="1874104"/>
            <a:ext cx="638433" cy="54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696" y="1963348"/>
            <a:ext cx="80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N+2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77683" y="2635078"/>
            <a:ext cx="753762" cy="54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4000" y="2616880"/>
            <a:ext cx="716692" cy="54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82561" y="2616879"/>
            <a:ext cx="675503" cy="54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737268" y="2616879"/>
            <a:ext cx="638433" cy="54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6692" y="2706123"/>
            <a:ext cx="80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N+3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95567" y="3396050"/>
            <a:ext cx="753762" cy="54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541372" y="3359655"/>
            <a:ext cx="716692" cy="54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87193" y="3359655"/>
            <a:ext cx="675503" cy="54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5264" y="3356896"/>
            <a:ext cx="638433" cy="54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8696" y="3448897"/>
            <a:ext cx="80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N+4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08724" y="207999"/>
            <a:ext cx="478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example, the process would continue until n+9 however the array is sorted at n+4.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structure of the code will consist of two loops, an outer loop and an inner loop.</a:t>
            </a:r>
          </a:p>
          <a:p>
            <a:r>
              <a:rPr lang="en-US" dirty="0" smtClean="0"/>
              <a:t>The outer loop will control the amount of iterations as well as “fix” the final numbers in place by reducing the iterations each time.</a:t>
            </a:r>
          </a:p>
          <a:p>
            <a:r>
              <a:rPr lang="en-US" dirty="0" smtClean="0"/>
              <a:t>The inner loop will conduct the checks to determine if the numbers n &gt; n+1 and will switch as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78941"/>
            <a:ext cx="10353762" cy="541225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bubblesort</a:t>
            </a:r>
            <a:r>
              <a:rPr lang="en-US" dirty="0"/>
              <a:t>( </a:t>
            </a:r>
            <a:r>
              <a:rPr lang="en-US" dirty="0" err="1"/>
              <a:t>var</a:t>
            </a:r>
            <a:r>
              <a:rPr lang="en-US" dirty="0"/>
              <a:t> a as array )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from 1 to N</a:t>
            </a:r>
          </a:p>
          <a:p>
            <a:pPr marL="0" indent="0">
              <a:buNone/>
            </a:pPr>
            <a:r>
              <a:rPr lang="en-US" dirty="0"/>
              <a:t>        for j from 0 to N - 1</a:t>
            </a:r>
          </a:p>
          <a:p>
            <a:pPr marL="0" indent="0">
              <a:buNone/>
            </a:pPr>
            <a:r>
              <a:rPr lang="en-US" dirty="0"/>
              <a:t>           if a[j] &gt; a[j + 1]</a:t>
            </a:r>
          </a:p>
          <a:p>
            <a:pPr marL="0" indent="0">
              <a:buNone/>
            </a:pPr>
            <a:r>
              <a:rPr lang="en-US" dirty="0"/>
              <a:t>              swap( a[j], a[j + 1] )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err="1"/>
              <a:t>func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385762"/>
            <a:ext cx="98393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38037"/>
            <a:ext cx="10353762" cy="4599708"/>
          </a:xfrm>
        </p:spPr>
        <p:txBody>
          <a:bodyPr>
            <a:normAutofit/>
          </a:bodyPr>
          <a:lstStyle/>
          <a:p>
            <a:r>
              <a:rPr lang="en-US" dirty="0" smtClean="0"/>
              <a:t>Look for reusable sections of code and modularize the code</a:t>
            </a:r>
          </a:p>
          <a:p>
            <a:endParaRPr lang="en-US" dirty="0" smtClean="0"/>
          </a:p>
          <a:p>
            <a:r>
              <a:rPr lang="en-US" dirty="0" smtClean="0"/>
              <a:t>Look for reusable registers to reduce the amount of initializations that are needed </a:t>
            </a:r>
          </a:p>
          <a:p>
            <a:endParaRPr lang="en-US" dirty="0" smtClean="0"/>
          </a:p>
          <a:p>
            <a:r>
              <a:rPr lang="en-US" dirty="0" smtClean="0"/>
              <a:t>Look for logic that is redundant and can be eliminated</a:t>
            </a:r>
          </a:p>
          <a:p>
            <a:endParaRPr lang="en-US" dirty="0" smtClean="0"/>
          </a:p>
          <a:p>
            <a:r>
              <a:rPr lang="en-US" dirty="0" smtClean="0"/>
              <a:t>Look for opportunities for using Branch Delay slots to store variables</a:t>
            </a:r>
          </a:p>
          <a:p>
            <a:endParaRPr lang="en-US" dirty="0" smtClean="0"/>
          </a:p>
          <a:p>
            <a:r>
              <a:rPr lang="en-US" dirty="0" smtClean="0"/>
              <a:t>Look for areas to use immediate values instead of registers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44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after every change is absolutely imperative</a:t>
            </a:r>
          </a:p>
          <a:p>
            <a:r>
              <a:rPr lang="en-US" dirty="0" smtClean="0"/>
              <a:t>When changes are made to the code make sure to test in order to determine if the actions of the program remain the same</a:t>
            </a:r>
          </a:p>
          <a:p>
            <a:r>
              <a:rPr lang="en-US" dirty="0" smtClean="0"/>
              <a:t>Set cycles to 1 and advance each section while having the watcher window up with all used registers to visualize what is being accomplished with the program</a:t>
            </a:r>
          </a:p>
          <a:p>
            <a:r>
              <a:rPr lang="en-US" dirty="0" smtClean="0"/>
              <a:t>Testing can be an opportunity for identifying areas for optimization</a:t>
            </a:r>
          </a:p>
        </p:txBody>
      </p:sp>
    </p:spTree>
    <p:extLst>
      <p:ext uri="{BB962C8B-B14F-4D97-AF65-F5344CB8AC3E}">
        <p14:creationId xmlns:p14="http://schemas.microsoft.com/office/powerpoint/2010/main" val="28302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9" y="135691"/>
            <a:ext cx="5762625" cy="6524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13" y="135691"/>
            <a:ext cx="6156864" cy="264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75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75</TotalTime>
  <Words>397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Final Project</vt:lpstr>
      <vt:lpstr>Bubble Sort</vt:lpstr>
      <vt:lpstr>PowerPoint Presentation</vt:lpstr>
      <vt:lpstr>Pseudocode</vt:lpstr>
      <vt:lpstr>PowerPoint Presentation</vt:lpstr>
      <vt:lpstr>PowerPoint Presentation</vt:lpstr>
      <vt:lpstr>Optimization</vt:lpstr>
      <vt:lpstr>Testing</vt:lpstr>
      <vt:lpstr>PowerPoint Presentation</vt:lpstr>
      <vt:lpstr>Summary</vt:lpstr>
    </vt:vector>
  </TitlesOfParts>
  <Company>Mi6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Jason Pototsky</dc:creator>
  <cp:lastModifiedBy>Pototsky, Jason Josef</cp:lastModifiedBy>
  <cp:revision>9</cp:revision>
  <dcterms:created xsi:type="dcterms:W3CDTF">2015-11-25T03:24:57Z</dcterms:created>
  <dcterms:modified xsi:type="dcterms:W3CDTF">2015-11-25T19:01:05Z</dcterms:modified>
</cp:coreProperties>
</file>