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68" r:id="rId3"/>
    <p:sldId id="269" r:id="rId4"/>
    <p:sldId id="262" r:id="rId5"/>
    <p:sldId id="265" r:id="rId6"/>
    <p:sldId id="270" r:id="rId7"/>
    <p:sldId id="266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2E38-E975-45C3-BCCB-DBB51AF23216}" type="datetimeFigureOut">
              <a:t>10/06/2022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90D69-B3E2-481E-8EEC-9F8EBD1DD91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09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hecho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docker?</a:t>
            </a:r>
          </a:p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lo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enlazado</a:t>
            </a:r>
            <a:r>
              <a:rPr lang="en-US">
                <a:ea typeface="Calibri"/>
                <a:cs typeface="Calibri"/>
              </a:rPr>
              <a:t> con la base de </a:t>
            </a:r>
            <a:r>
              <a:rPr lang="en-US" err="1">
                <a:ea typeface="Calibri"/>
                <a:cs typeface="Calibri"/>
              </a:rPr>
              <a:t>datos</a:t>
            </a:r>
            <a:r>
              <a:rPr lang="en-US">
                <a:ea typeface="Calibri"/>
                <a:cs typeface="Calibri"/>
              </a:rPr>
              <a:t>?</a:t>
            </a:r>
          </a:p>
          <a:p>
            <a:r>
              <a:rPr lang="en-US" err="1">
                <a:ea typeface="Calibri"/>
                <a:cs typeface="Calibri"/>
              </a:rPr>
              <a:t>Información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relevante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acerca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funciona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 que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generado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90D69-B3E2-481E-8EEC-9F8EBD1DD914}" type="slidenum"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38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hecho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docker?</a:t>
            </a:r>
          </a:p>
          <a:p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lo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enlazado</a:t>
            </a:r>
            <a:r>
              <a:rPr lang="en-US">
                <a:ea typeface="Calibri"/>
                <a:cs typeface="Calibri"/>
              </a:rPr>
              <a:t> con la base de </a:t>
            </a:r>
            <a:r>
              <a:rPr lang="en-US" err="1">
                <a:ea typeface="Calibri"/>
                <a:cs typeface="Calibri"/>
              </a:rPr>
              <a:t>datos</a:t>
            </a:r>
            <a:r>
              <a:rPr lang="en-US">
                <a:ea typeface="Calibri"/>
                <a:cs typeface="Calibri"/>
              </a:rPr>
              <a:t>?</a:t>
            </a:r>
          </a:p>
          <a:p>
            <a:r>
              <a:rPr lang="en-US" err="1">
                <a:ea typeface="Calibri"/>
                <a:cs typeface="Calibri"/>
              </a:rPr>
              <a:t>Información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relevante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acerca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cómo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funciona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docker que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generado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90D69-B3E2-481E-8EEC-9F8EBD1DD914}" type="slidenum"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20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Explicamos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como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hemos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elaborado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los</a:t>
            </a:r>
            <a:r>
              <a:rPr lang="en-US">
                <a:ea typeface="Calibri"/>
                <a:cs typeface="Calibri"/>
              </a:rPr>
              <a:t> xml?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90D69-B3E2-481E-8EEC-9F8EBD1DD914}" type="slidenum"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40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6/10/2022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6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8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4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5786" y="1096771"/>
            <a:ext cx="4701054" cy="5761229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42" name="Cross 14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58850" y="1255222"/>
            <a:ext cx="3882842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800" dirty="0">
                <a:latin typeface="Gill Sans Nova"/>
                <a:cs typeface="Angsana New"/>
              </a:rPr>
              <a:t>Reto Final: Nóminas</a:t>
            </a:r>
            <a:endParaRPr lang="es-ES" sz="6800" dirty="0">
              <a:latin typeface="Gill Sans Nov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34265" y="4466845"/>
            <a:ext cx="3882842" cy="8829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/>
              <a:t>Joel Andreu Torreblanca</a:t>
            </a:r>
          </a:p>
          <a:p>
            <a:pPr>
              <a:lnSpc>
                <a:spcPct val="90000"/>
              </a:lnSpc>
            </a:pPr>
            <a:r>
              <a:rPr lang="es-ES" sz="2000"/>
              <a:t>Efrén Lozano Guerrero</a:t>
            </a:r>
          </a:p>
          <a:p>
            <a:pPr>
              <a:lnSpc>
                <a:spcPct val="90000"/>
              </a:lnSpc>
            </a:pPr>
            <a:r>
              <a:rPr lang="es-ES" sz="2000"/>
              <a:t>Andrés Córdoba Rodríguez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75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Cross 177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79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2" name="Rectangle 181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93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4" name="Rectangle 185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5980" y="620851"/>
            <a:ext cx="8267296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>
                <a:latin typeface="Gill Sans Nova"/>
              </a:rPr>
              <a:t>Reto </a:t>
            </a:r>
            <a:r>
              <a:rPr lang="en-US" sz="6200" err="1">
                <a:latin typeface="Gill Sans Nova"/>
              </a:rPr>
              <a:t>propuesto</a:t>
            </a:r>
            <a:endParaRPr lang="en-US" sz="6200" kern="1200" err="1">
              <a:latin typeface="Gill Sans Nova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7187" y="2444231"/>
            <a:ext cx="10088179" cy="38120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00050" indent="-342900">
              <a:buFont typeface="Wingdings"/>
              <a:buChar char="Ø"/>
            </a:pPr>
            <a:r>
              <a:rPr lang="en-US" sz="2800" dirty="0">
                <a:latin typeface="Gill Sans Nova"/>
              </a:rPr>
              <a:t>Desarrollo de una </a:t>
            </a:r>
            <a:r>
              <a:rPr lang="en-US" sz="2800" dirty="0" err="1">
                <a:latin typeface="Gill Sans Nova"/>
              </a:rPr>
              <a:t>aplicación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capaz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generar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nóminas</a:t>
            </a:r>
            <a:r>
              <a:rPr lang="en-US" sz="2800" dirty="0">
                <a:latin typeface="Gill Sans Nova"/>
              </a:rPr>
              <a:t> con </a:t>
            </a:r>
            <a:r>
              <a:rPr lang="en-US" sz="2800" dirty="0" err="1">
                <a:latin typeface="Gill Sans Nova"/>
              </a:rPr>
              <a:t>todas</a:t>
            </a:r>
            <a:r>
              <a:rPr lang="en-US" sz="2800" dirty="0">
                <a:latin typeface="Gill Sans Nova"/>
              </a:rPr>
              <a:t> sus </a:t>
            </a:r>
            <a:r>
              <a:rPr lang="en-US" sz="2800" dirty="0" err="1">
                <a:latin typeface="Gill Sans Nova"/>
              </a:rPr>
              <a:t>funcionalidades</a:t>
            </a:r>
            <a:r>
              <a:rPr lang="en-US" sz="2800" dirty="0">
                <a:latin typeface="Gill Sans Nova"/>
              </a:rPr>
              <a:t>.</a:t>
            </a:r>
            <a:endParaRPr lang="es-ES" sz="2800" dirty="0">
              <a:latin typeface="Gill Sans Nova"/>
            </a:endParaRPr>
          </a:p>
          <a:p>
            <a:pPr marL="400050" indent="-342900">
              <a:buFont typeface="Wingdings"/>
              <a:buChar char="Ø"/>
            </a:pPr>
            <a:r>
              <a:rPr lang="en-US" sz="2800" dirty="0">
                <a:latin typeface="Gill Sans Nova"/>
              </a:rPr>
              <a:t>Base de </a:t>
            </a:r>
            <a:r>
              <a:rPr lang="en-US" sz="2800" dirty="0" err="1">
                <a:latin typeface="Gill Sans Nova"/>
              </a:rPr>
              <a:t>datos</a:t>
            </a:r>
            <a:r>
              <a:rPr lang="en-US" sz="2800" dirty="0">
                <a:latin typeface="Gill Sans Nova"/>
              </a:rPr>
              <a:t> para </a:t>
            </a:r>
            <a:r>
              <a:rPr lang="en-US" sz="2800" dirty="0" err="1">
                <a:latin typeface="Gill Sans Nova"/>
              </a:rPr>
              <a:t>almacenar</a:t>
            </a:r>
            <a:r>
              <a:rPr lang="en-US" sz="2800" dirty="0">
                <a:latin typeface="Gill Sans Nova"/>
              </a:rPr>
              <a:t> las </a:t>
            </a:r>
            <a:r>
              <a:rPr lang="en-US" sz="2800" dirty="0" err="1">
                <a:latin typeface="Gill Sans Nova"/>
              </a:rPr>
              <a:t>nóminas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en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contenedor</a:t>
            </a:r>
            <a:r>
              <a:rPr lang="en-US" sz="2800" dirty="0">
                <a:latin typeface="Gill Sans Nova"/>
              </a:rPr>
              <a:t> Docker.</a:t>
            </a:r>
          </a:p>
          <a:p>
            <a:pPr marL="400050" indent="-342900">
              <a:buFont typeface="Wingdings"/>
              <a:buChar char="Ø"/>
            </a:pPr>
            <a:r>
              <a:rPr lang="en-US" sz="2800" dirty="0" err="1">
                <a:latin typeface="Gill Sans Nova"/>
              </a:rPr>
              <a:t>Aplicación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útil</a:t>
            </a:r>
            <a:r>
              <a:rPr lang="en-US" sz="2800" dirty="0">
                <a:latin typeface="Gill Sans Nova"/>
              </a:rPr>
              <a:t> para </a:t>
            </a:r>
            <a:r>
              <a:rPr lang="en-US" sz="2800" dirty="0" err="1">
                <a:latin typeface="Gill Sans Nova"/>
              </a:rPr>
              <a:t>uso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comercial</a:t>
            </a:r>
            <a:r>
              <a:rPr lang="en-US" sz="2800" dirty="0">
                <a:latin typeface="Gill Sans Nova"/>
              </a:rPr>
              <a:t>.</a:t>
            </a:r>
          </a:p>
          <a:p>
            <a:pPr marL="400050" indent="-342900">
              <a:buFont typeface="Wingdings"/>
              <a:buChar char="Ø"/>
            </a:pPr>
            <a:r>
              <a:rPr lang="en-US" sz="2800" dirty="0" err="1">
                <a:latin typeface="Gill Sans Nova"/>
              </a:rPr>
              <a:t>Diseño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archivo</a:t>
            </a:r>
            <a:r>
              <a:rPr lang="en-US" sz="2800" dirty="0">
                <a:latin typeface="Gill Sans Nova"/>
              </a:rPr>
              <a:t> XML para </a:t>
            </a:r>
            <a:r>
              <a:rPr lang="en-US" sz="2800" dirty="0" err="1">
                <a:latin typeface="Gill Sans Nova"/>
              </a:rPr>
              <a:t>almacenar</a:t>
            </a:r>
            <a:r>
              <a:rPr lang="en-US" sz="2800" dirty="0">
                <a:latin typeface="Gill Sans Nova"/>
              </a:rPr>
              <a:t> las </a:t>
            </a:r>
            <a:r>
              <a:rPr lang="en-US" sz="2800" dirty="0" err="1">
                <a:latin typeface="Gill Sans Nova"/>
              </a:rPr>
              <a:t>tablas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cotización</a:t>
            </a:r>
            <a:r>
              <a:rPr lang="en-US" sz="2800" dirty="0">
                <a:latin typeface="Gill Sans Nova"/>
              </a:rPr>
              <a:t>, </a:t>
            </a:r>
            <a:r>
              <a:rPr lang="en-US" sz="2800" dirty="0" err="1">
                <a:latin typeface="Gill Sans Nova"/>
              </a:rPr>
              <a:t>categorías</a:t>
            </a:r>
            <a:r>
              <a:rPr lang="en-US" sz="2800" dirty="0">
                <a:latin typeface="Gill Sans Nova"/>
              </a:rPr>
              <a:t> </a:t>
            </a:r>
            <a:r>
              <a:rPr lang="en-US" sz="2800" dirty="0" err="1">
                <a:latin typeface="Gill Sans Nova"/>
              </a:rPr>
              <a:t>profesionales</a:t>
            </a:r>
            <a:r>
              <a:rPr lang="en-US" sz="2800" dirty="0">
                <a:latin typeface="Gill Sans Nova"/>
              </a:rPr>
              <a:t> y los </a:t>
            </a:r>
            <a:r>
              <a:rPr lang="en-US" sz="2800" dirty="0" err="1">
                <a:latin typeface="Gill Sans Nova"/>
              </a:rPr>
              <a:t>tipos</a:t>
            </a:r>
            <a:r>
              <a:rPr lang="en-US" sz="2800" dirty="0">
                <a:latin typeface="Gill Sans Nova"/>
              </a:rPr>
              <a:t> de </a:t>
            </a:r>
            <a:r>
              <a:rPr lang="en-US" sz="2800" dirty="0" err="1">
                <a:latin typeface="Gill Sans Nova"/>
              </a:rPr>
              <a:t>contrato</a:t>
            </a:r>
            <a:r>
              <a:rPr lang="en-US" sz="2800" dirty="0">
                <a:latin typeface="Gill Sans Nova"/>
              </a:rPr>
              <a:t>. </a:t>
            </a:r>
          </a:p>
          <a:p>
            <a:pPr marL="285750" indent="-228600">
              <a:buFont typeface="System Font Regular"/>
              <a:buChar char="–"/>
            </a:pPr>
            <a:endParaRPr lang="en-US" dirty="0">
              <a:latin typeface="Gill Sans Nova"/>
            </a:endParaRPr>
          </a:p>
          <a:p>
            <a:pPr marL="285750" indent="-228600">
              <a:buFont typeface="System Font Regular"/>
              <a:buChar char="–"/>
            </a:pPr>
            <a:endParaRPr lang="en-US" dirty="0">
              <a:latin typeface="Gill Sans Nova"/>
            </a:endParaRPr>
          </a:p>
        </p:txBody>
      </p:sp>
      <p:sp>
        <p:nvSpPr>
          <p:cNvPr id="188" name="Cross 187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9" b="7851"/>
          <a:stretch/>
        </p:blipFill>
        <p:spPr>
          <a:xfrm>
            <a:off x="19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894" y="43920"/>
            <a:ext cx="7072521" cy="1524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  <a:cs typeface="Calibri Light"/>
              </a:rPr>
              <a:t>Base de datos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79" y="1921821"/>
            <a:ext cx="8908609" cy="32804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/>
          </a:p>
          <a:p>
            <a:pPr marL="342900" indent="-342900">
              <a:buFont typeface="Wingdings"/>
              <a:buChar char="Ø"/>
            </a:pP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0335A4-F195-4DC1-8BCD-6AB8D2AF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67" y="1742997"/>
            <a:ext cx="8604593" cy="47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4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9" b="7851"/>
          <a:stretch/>
        </p:blipFill>
        <p:spPr>
          <a:xfrm>
            <a:off x="19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544" y="-381612"/>
            <a:ext cx="7923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  <a:ea typeface="+mj-lt"/>
                <a:cs typeface="+mj-lt"/>
              </a:rPr>
              <a:t>Sistema Gestor Base de Datos </a:t>
            </a:r>
            <a:r>
              <a:rPr lang="es-ES" sz="6200" err="1">
                <a:latin typeface="Gill Sans Nova"/>
                <a:ea typeface="+mj-lt"/>
                <a:cs typeface="+mj-lt"/>
              </a:rPr>
              <a:t>dockerizado</a:t>
            </a:r>
            <a:endParaRPr lang="es-ES" sz="6200">
              <a:latin typeface="Gill Sans Nova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193" y="3185197"/>
            <a:ext cx="8908609" cy="3280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s-ES" b="1" dirty="0" err="1"/>
              <a:t>MariaDB</a:t>
            </a:r>
            <a:endParaRPr lang="es-ES" b="1" dirty="0"/>
          </a:p>
          <a:p>
            <a:pPr marL="342900" indent="-342900">
              <a:buFont typeface="Wingdings"/>
              <a:buChar char="Ø"/>
            </a:pPr>
            <a:r>
              <a:rPr lang="es-ES" b="1" dirty="0" err="1"/>
              <a:t>Dockerfile</a:t>
            </a:r>
            <a:r>
              <a:rPr lang="es-ES" b="1" dirty="0"/>
              <a:t>, Variables de entorno.</a:t>
            </a:r>
          </a:p>
          <a:p>
            <a:pPr marL="342900" indent="-342900">
              <a:buFont typeface="Wingdings"/>
              <a:buChar char="Ø"/>
            </a:pPr>
            <a:r>
              <a:rPr lang="es-ES" b="1" dirty="0" err="1"/>
              <a:t>Volumenes</a:t>
            </a:r>
            <a:endParaRPr lang="es-ES" b="1" dirty="0"/>
          </a:p>
          <a:p>
            <a:pPr marL="342900" indent="-342900">
              <a:buFont typeface="Wingdings"/>
              <a:buChar char="Ø"/>
            </a:pPr>
            <a:r>
              <a:rPr lang="es-ES" b="1" dirty="0"/>
              <a:t>Versiones</a:t>
            </a:r>
          </a:p>
          <a:p>
            <a:pPr marL="342900" indent="-342900">
              <a:buFont typeface="Wingdings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15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974" y="-323774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 dirty="0">
                <a:latin typeface="Gill Sans Nova"/>
                <a:ea typeface="+mj-lt"/>
                <a:cs typeface="+mj-lt"/>
              </a:rPr>
              <a:t>Tablas de cotización y tipos de contrato en ficheros XML. </a:t>
            </a:r>
            <a:endParaRPr lang="es-ES" dirty="0">
              <a:latin typeface="Gill Sans Nova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291" y="3428999"/>
            <a:ext cx="9190769" cy="37527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Ø"/>
            </a:pPr>
            <a:r>
              <a:rPr lang="es-ES" b="1" dirty="0"/>
              <a:t>Fichero XML único</a:t>
            </a:r>
          </a:p>
          <a:p>
            <a:pPr marL="342900" indent="-342900">
              <a:buFont typeface="Wingdings"/>
              <a:buChar char="Ø"/>
            </a:pPr>
            <a:r>
              <a:rPr lang="es-ES" b="1" dirty="0"/>
              <a:t>Estructura</a:t>
            </a:r>
          </a:p>
          <a:p>
            <a:pPr marL="342900" indent="-342900">
              <a:buFont typeface="Wingdings"/>
              <a:buChar char="Ø"/>
            </a:pPr>
            <a:r>
              <a:rPr lang="es-ES" b="1" dirty="0"/>
              <a:t>Lectura del fichero </a:t>
            </a:r>
          </a:p>
        </p:txBody>
      </p:sp>
    </p:spTree>
    <p:extLst>
      <p:ext uri="{BB962C8B-B14F-4D97-AF65-F5344CB8AC3E}">
        <p14:creationId xmlns:p14="http://schemas.microsoft.com/office/powerpoint/2010/main" val="288718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177" y="-264310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 dirty="0">
                <a:latin typeface="Gill Sans Nova"/>
              </a:rPr>
              <a:t>Creación y estructura de un </a:t>
            </a:r>
            <a:r>
              <a:rPr lang="es-ES" sz="6200" dirty="0" err="1">
                <a:latin typeface="Gill Sans Nova"/>
              </a:rPr>
              <a:t>Pdf</a:t>
            </a:r>
            <a:r>
              <a:rPr lang="es-ES" sz="6200" dirty="0">
                <a:latin typeface="Gill Sans Nova"/>
              </a:rPr>
              <a:t>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727" y="2911083"/>
            <a:ext cx="6696951" cy="2580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/>
              <a:buChar char="Ø"/>
            </a:pPr>
            <a:r>
              <a:rPr lang="es-ES" b="1" dirty="0"/>
              <a:t>Creación. (</a:t>
            </a:r>
            <a:r>
              <a:rPr lang="es-ES" b="1" dirty="0" err="1"/>
              <a:t>NominaFinal</a:t>
            </a:r>
            <a:r>
              <a:rPr lang="es-ES" b="1" dirty="0"/>
              <a:t>\</a:t>
            </a:r>
            <a:r>
              <a:rPr lang="es-ES" b="1" dirty="0" err="1"/>
              <a:t>src</a:t>
            </a:r>
            <a:r>
              <a:rPr lang="es-ES" b="1" dirty="0"/>
              <a:t>\test\</a:t>
            </a:r>
            <a:r>
              <a:rPr lang="es-ES" b="1" dirty="0" err="1"/>
              <a:t>resources</a:t>
            </a:r>
            <a:r>
              <a:rPr lang="es-ES" b="1" dirty="0"/>
              <a:t>\</a:t>
            </a:r>
            <a:r>
              <a:rPr lang="es-ES" b="1" dirty="0" err="1"/>
              <a:t>PDFsRetos</a:t>
            </a:r>
            <a:r>
              <a:rPr lang="es-ES" b="1" dirty="0"/>
              <a:t>)</a:t>
            </a:r>
          </a:p>
          <a:p>
            <a:pPr marL="457200" indent="-457200">
              <a:buFont typeface="Wingdings"/>
              <a:buChar char="Ø"/>
            </a:pPr>
            <a:r>
              <a:rPr lang="es-ES" b="1" dirty="0"/>
              <a:t>Estructura.</a:t>
            </a:r>
          </a:p>
          <a:p>
            <a:pPr marL="457200" indent="-457200">
              <a:buFont typeface="Wingdings"/>
              <a:buChar char="Ø"/>
            </a:pPr>
            <a:r>
              <a:rPr lang="es-ES" b="1" dirty="0"/>
              <a:t>Comprimir (</a:t>
            </a:r>
            <a:r>
              <a:rPr lang="es-ES" b="1" dirty="0" err="1"/>
              <a:t>NominaFinal</a:t>
            </a:r>
            <a:r>
              <a:rPr lang="es-ES" b="1" dirty="0"/>
              <a:t>\</a:t>
            </a:r>
            <a:r>
              <a:rPr lang="es-ES" b="1" dirty="0" err="1"/>
              <a:t>src</a:t>
            </a:r>
            <a:r>
              <a:rPr lang="es-ES" b="1" dirty="0"/>
              <a:t>\test\</a:t>
            </a:r>
            <a:r>
              <a:rPr lang="es-ES" b="1" dirty="0" err="1"/>
              <a:t>resources</a:t>
            </a:r>
            <a:r>
              <a:rPr lang="es-ES" b="1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89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974" y="-384452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 dirty="0">
                <a:ea typeface="+mj-lt"/>
                <a:cs typeface="+mj-lt"/>
              </a:rPr>
              <a:t>Diseño la batería de pruebas unitarias</a:t>
            </a:r>
            <a:endParaRPr lang="es-ES" sz="6200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210" y="3532694"/>
            <a:ext cx="6696951" cy="88290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Métodos viables.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err="1"/>
              <a:t>Null</a:t>
            </a:r>
            <a:r>
              <a:rPr lang="es-ES" b="1" dirty="0"/>
              <a:t> Pointer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518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3" descr="Hexágonos superpuestos creando un diseño fluido">
            <a:extLst>
              <a:ext uri="{FF2B5EF4-FFF2-40B4-BE49-F238E27FC236}">
                <a16:creationId xmlns:a16="http://schemas.microsoft.com/office/drawing/2014/main" id="{F05F02A8-E694-3A6D-B23C-49FE74709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99" b="78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16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62" name="Cross 16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2202B6-75EF-6840-8BE5-930CE9C60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96" y="-1270692"/>
            <a:ext cx="9447585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200">
                <a:latin typeface="Gill Sans Nova"/>
              </a:rPr>
              <a:t>Puntos fuertes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37856D34-912B-87BC-77AE-9DB83C68C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795" y="2265539"/>
            <a:ext cx="8750185" cy="50873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Variedad de opciones (microservicios)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Evita repetición. (BD y PDF)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Sigue lógica(Un empleado en varias empresas)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Facilidad de comprimir en cualquier momento.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 err="1"/>
              <a:t>JavaDoc</a:t>
            </a:r>
            <a:r>
              <a:rPr lang="es-ES" b="1" dirty="0"/>
              <a:t> Disponible en: “\</a:t>
            </a:r>
            <a:r>
              <a:rPr lang="es-ES" b="1" dirty="0" err="1"/>
              <a:t>NominaFinal</a:t>
            </a:r>
            <a:r>
              <a:rPr lang="es-ES" b="1" dirty="0"/>
              <a:t>\target\</a:t>
            </a:r>
            <a:r>
              <a:rPr lang="es-ES" b="1" dirty="0" err="1"/>
              <a:t>site</a:t>
            </a:r>
            <a:r>
              <a:rPr lang="es-ES" b="1" dirty="0"/>
              <a:t>\</a:t>
            </a:r>
            <a:r>
              <a:rPr lang="es-ES" b="1" dirty="0" err="1"/>
              <a:t>apidocs</a:t>
            </a:r>
            <a:r>
              <a:rPr lang="es-ES" b="1" dirty="0"/>
              <a:t>\</a:t>
            </a:r>
            <a:r>
              <a:rPr lang="es-ES" b="1" dirty="0" err="1"/>
              <a:t>allpackages</a:t>
            </a:r>
            <a:r>
              <a:rPr lang="es-ES" b="1" dirty="0"/>
              <a:t>-”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b="1" dirty="0"/>
              <a:t>Diseño de </a:t>
            </a:r>
            <a:r>
              <a:rPr lang="es-ES" b="1" dirty="0" err="1"/>
              <a:t>pdf</a:t>
            </a:r>
            <a:r>
              <a:rPr lang="es-ES" b="1" dirty="0"/>
              <a:t> destacable</a:t>
            </a:r>
          </a:p>
        </p:txBody>
      </p:sp>
    </p:spTree>
    <p:extLst>
      <p:ext uri="{BB962C8B-B14F-4D97-AF65-F5344CB8AC3E}">
        <p14:creationId xmlns:p14="http://schemas.microsoft.com/office/powerpoint/2010/main" val="399748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260</Words>
  <Application>Microsoft Office PowerPoint</Application>
  <PresentationFormat>Panorámica</PresentationFormat>
  <Paragraphs>43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Nova</vt:lpstr>
      <vt:lpstr>Seaford Display</vt:lpstr>
      <vt:lpstr>System Font Regular</vt:lpstr>
      <vt:lpstr>Tenorite</vt:lpstr>
      <vt:lpstr>Wingdings</vt:lpstr>
      <vt:lpstr>MadridVTI</vt:lpstr>
      <vt:lpstr>Reto Final: Nóminas</vt:lpstr>
      <vt:lpstr>Reto propuesto</vt:lpstr>
      <vt:lpstr>Base de datos</vt:lpstr>
      <vt:lpstr>Sistema Gestor Base de Datos dockerizado</vt:lpstr>
      <vt:lpstr>Tablas de cotización y tipos de contrato en ficheros XML. </vt:lpstr>
      <vt:lpstr>Creación y estructura de un Pdf.</vt:lpstr>
      <vt:lpstr>Diseño la batería de pruebas unitarias</vt:lpstr>
      <vt:lpstr>Puntos fuertes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ANDREU TORREBLANCA, JOEL</cp:lastModifiedBy>
  <cp:revision>3</cp:revision>
  <dcterms:created xsi:type="dcterms:W3CDTF">2019-10-16T03:03:10Z</dcterms:created>
  <dcterms:modified xsi:type="dcterms:W3CDTF">2022-06-10T07:42:27Z</dcterms:modified>
</cp:coreProperties>
</file>