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08D0B1-D8A1-444A-B097-0677462136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228704-6271-4D96-8C62-832FEFD836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574B3-0518-4C89-A387-7A26A9B2D85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4035D-C8AF-4F96-8E2F-CE52F05BD2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74215D-088E-45E9-85A4-A479AD1ABD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3577F-89DE-4067-9417-AAF4D7459D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AD3B44-7C8A-47CC-882B-4091DF5A9C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E35E7-A388-4CFE-9EAD-D5DF5FF06E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7B0B69-1D44-485B-905C-B745C6470F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AA299E-CC31-441E-88CE-533613CC0B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84B23-B7C7-4BA8-B901-488C982DCD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62E203-AEBB-4832-AB3E-B3A549C1A9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1C7576-6F22-4279-A20E-4B3A81B73F6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00920" y="34290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6000" spc="-1" strike="noStrike">
                <a:solidFill>
                  <a:srgbClr val="000000"/>
                </a:solidFill>
                <a:latin typeface="Calibri Light"/>
              </a:rPr>
              <a:t>Example Slide With Image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600200" y="2743200"/>
            <a:ext cx="9143280" cy="5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Created by: Sample.Cat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4096440" y="1143000"/>
            <a:ext cx="43617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57800" y="2057400"/>
            <a:ext cx="61714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Slide With</a:t>
            </a:r>
            <a:br>
              <a:rPr sz="6000"/>
            </a:b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Monalisa Photo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685800" y="610200"/>
            <a:ext cx="3886200" cy="579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LibreOffice/7.4.7.2$Linux_X86_64 LibreOffice_project/40$Build-2</Application>
  <AppVersion>15.0000</AppVersion>
  <Words>12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2022-11-19T14:46:39Z</dcterms:created>
  <dc:creator>Mike Griffiths</dc:creator>
  <dc:description/>
  <dc:language>en-US</dc:language>
  <cp:lastModifiedBy/>
  <dcterms:modified xsi:type="dcterms:W3CDTF">2025-01-27T17:40:05Z</dcterms:modified>
  <cp:revision>5</cp:revision>
  <dc:subject/>
  <dc:title>Example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