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FDECA-22A7-4177-8F40-62609B071D9C}" v="14" dt="2021-01-21T06:36:03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Xiaolin" userId="d5795cf9-9d3e-4610-afa5-bdcdad9a7918" providerId="ADAL" clId="{B0DFDECA-22A7-4177-8F40-62609B071D9C}"/>
    <pc:docChg chg="custSel addSld delSld modSld sldOrd">
      <pc:chgData name="Wu, Xiaolin" userId="d5795cf9-9d3e-4610-afa5-bdcdad9a7918" providerId="ADAL" clId="{B0DFDECA-22A7-4177-8F40-62609B071D9C}" dt="2021-01-21T08:04:15.110" v="137" actId="47"/>
      <pc:docMkLst>
        <pc:docMk/>
      </pc:docMkLst>
      <pc:sldChg chg="modSp new mod ord">
        <pc:chgData name="Wu, Xiaolin" userId="d5795cf9-9d3e-4610-afa5-bdcdad9a7918" providerId="ADAL" clId="{B0DFDECA-22A7-4177-8F40-62609B071D9C}" dt="2021-01-21T06:33:23.601" v="102" actId="20577"/>
        <pc:sldMkLst>
          <pc:docMk/>
          <pc:sldMk cId="381291204" sldId="256"/>
        </pc:sldMkLst>
        <pc:spChg chg="mod">
          <ac:chgData name="Wu, Xiaolin" userId="d5795cf9-9d3e-4610-afa5-bdcdad9a7918" providerId="ADAL" clId="{B0DFDECA-22A7-4177-8F40-62609B071D9C}" dt="2021-01-21T06:33:23.601" v="102" actId="20577"/>
          <ac:spMkLst>
            <pc:docMk/>
            <pc:sldMk cId="381291204" sldId="256"/>
            <ac:spMk id="2" creationId="{97DC6941-E013-434A-BC4A-A21155D5707D}"/>
          </ac:spMkLst>
        </pc:spChg>
      </pc:sldChg>
      <pc:sldChg chg="addSp modSp new del mod">
        <pc:chgData name="Wu, Xiaolin" userId="d5795cf9-9d3e-4610-afa5-bdcdad9a7918" providerId="ADAL" clId="{B0DFDECA-22A7-4177-8F40-62609B071D9C}" dt="2021-01-21T06:29:07.092" v="70" actId="47"/>
        <pc:sldMkLst>
          <pc:docMk/>
          <pc:sldMk cId="3090399220" sldId="257"/>
        </pc:sldMkLst>
        <pc:picChg chg="add mod">
          <ac:chgData name="Wu, Xiaolin" userId="d5795cf9-9d3e-4610-afa5-bdcdad9a7918" providerId="ADAL" clId="{B0DFDECA-22A7-4177-8F40-62609B071D9C}" dt="2021-01-21T06:19:59.076" v="4" actId="962"/>
          <ac:picMkLst>
            <pc:docMk/>
            <pc:sldMk cId="3090399220" sldId="257"/>
            <ac:picMk id="3" creationId="{804748FD-DFDF-4502-A4B8-0BD147DF55F6}"/>
          </ac:picMkLst>
        </pc:picChg>
      </pc:sldChg>
      <pc:sldChg chg="addSp modSp new mod">
        <pc:chgData name="Wu, Xiaolin" userId="d5795cf9-9d3e-4610-afa5-bdcdad9a7918" providerId="ADAL" clId="{B0DFDECA-22A7-4177-8F40-62609B071D9C}" dt="2021-01-21T06:28:42.161" v="69" actId="14100"/>
        <pc:sldMkLst>
          <pc:docMk/>
          <pc:sldMk cId="4166028224" sldId="258"/>
        </pc:sldMkLst>
        <pc:picChg chg="add mod">
          <ac:chgData name="Wu, Xiaolin" userId="d5795cf9-9d3e-4610-afa5-bdcdad9a7918" providerId="ADAL" clId="{B0DFDECA-22A7-4177-8F40-62609B071D9C}" dt="2021-01-21T06:28:42.161" v="69" actId="14100"/>
          <ac:picMkLst>
            <pc:docMk/>
            <pc:sldMk cId="4166028224" sldId="258"/>
            <ac:picMk id="3" creationId="{FECFE596-A9E6-47AE-941A-83491D1710AC}"/>
          </ac:picMkLst>
        </pc:picChg>
        <pc:picChg chg="add mod">
          <ac:chgData name="Wu, Xiaolin" userId="d5795cf9-9d3e-4610-afa5-bdcdad9a7918" providerId="ADAL" clId="{B0DFDECA-22A7-4177-8F40-62609B071D9C}" dt="2021-01-21T06:28:23.331" v="65" actId="1076"/>
          <ac:picMkLst>
            <pc:docMk/>
            <pc:sldMk cId="4166028224" sldId="258"/>
            <ac:picMk id="4" creationId="{9102A68E-BD93-4F05-BBD8-2B6EB56665B5}"/>
          </ac:picMkLst>
        </pc:picChg>
      </pc:sldChg>
      <pc:sldChg chg="addSp modSp new del mod">
        <pc:chgData name="Wu, Xiaolin" userId="d5795cf9-9d3e-4610-afa5-bdcdad9a7918" providerId="ADAL" clId="{B0DFDECA-22A7-4177-8F40-62609B071D9C}" dt="2021-01-21T06:29:09.744" v="71" actId="47"/>
        <pc:sldMkLst>
          <pc:docMk/>
          <pc:sldMk cId="617734718" sldId="259"/>
        </pc:sldMkLst>
        <pc:picChg chg="add mod">
          <ac:chgData name="Wu, Xiaolin" userId="d5795cf9-9d3e-4610-afa5-bdcdad9a7918" providerId="ADAL" clId="{B0DFDECA-22A7-4177-8F40-62609B071D9C}" dt="2021-01-21T06:20:32.731" v="12" actId="962"/>
          <ac:picMkLst>
            <pc:docMk/>
            <pc:sldMk cId="617734718" sldId="259"/>
            <ac:picMk id="3" creationId="{7DBD4489-8CF4-4677-819A-DA36F666307D}"/>
          </ac:picMkLst>
        </pc:picChg>
      </pc:sldChg>
      <pc:sldChg chg="addSp modSp new del mod">
        <pc:chgData name="Wu, Xiaolin" userId="d5795cf9-9d3e-4610-afa5-bdcdad9a7918" providerId="ADAL" clId="{B0DFDECA-22A7-4177-8F40-62609B071D9C}" dt="2021-01-21T06:24:57.485" v="42" actId="47"/>
        <pc:sldMkLst>
          <pc:docMk/>
          <pc:sldMk cId="1335104569" sldId="260"/>
        </pc:sldMkLst>
        <pc:picChg chg="add mod">
          <ac:chgData name="Wu, Xiaolin" userId="d5795cf9-9d3e-4610-afa5-bdcdad9a7918" providerId="ADAL" clId="{B0DFDECA-22A7-4177-8F40-62609B071D9C}" dt="2021-01-21T06:20:44.206" v="16" actId="962"/>
          <ac:picMkLst>
            <pc:docMk/>
            <pc:sldMk cId="1335104569" sldId="260"/>
            <ac:picMk id="3" creationId="{8AE72AD5-1F05-4E67-AD20-282AB1443941}"/>
          </ac:picMkLst>
        </pc:picChg>
      </pc:sldChg>
      <pc:sldChg chg="addSp modSp new mod ord">
        <pc:chgData name="Wu, Xiaolin" userId="d5795cf9-9d3e-4610-afa5-bdcdad9a7918" providerId="ADAL" clId="{B0DFDECA-22A7-4177-8F40-62609B071D9C}" dt="2021-01-21T06:29:15.596" v="73"/>
        <pc:sldMkLst>
          <pc:docMk/>
          <pc:sldMk cId="3298192292" sldId="261"/>
        </pc:sldMkLst>
        <pc:picChg chg="add mod">
          <ac:chgData name="Wu, Xiaolin" userId="d5795cf9-9d3e-4610-afa5-bdcdad9a7918" providerId="ADAL" clId="{B0DFDECA-22A7-4177-8F40-62609B071D9C}" dt="2021-01-21T06:24:05.226" v="38" actId="1076"/>
          <ac:picMkLst>
            <pc:docMk/>
            <pc:sldMk cId="3298192292" sldId="261"/>
            <ac:picMk id="3" creationId="{AC3CB0E7-F090-4B5D-9516-47F9146BA529}"/>
          </ac:picMkLst>
        </pc:picChg>
        <pc:picChg chg="add mod">
          <ac:chgData name="Wu, Xiaolin" userId="d5795cf9-9d3e-4610-afa5-bdcdad9a7918" providerId="ADAL" clId="{B0DFDECA-22A7-4177-8F40-62609B071D9C}" dt="2021-01-21T06:24:46.530" v="41" actId="1076"/>
          <ac:picMkLst>
            <pc:docMk/>
            <pc:sldMk cId="3298192292" sldId="261"/>
            <ac:picMk id="4" creationId="{18CB7EEB-E531-40C0-A874-7FC422D6D0C6}"/>
          </ac:picMkLst>
        </pc:picChg>
      </pc:sldChg>
      <pc:sldChg chg="addSp modSp new mod ord">
        <pc:chgData name="Wu, Xiaolin" userId="d5795cf9-9d3e-4610-afa5-bdcdad9a7918" providerId="ADAL" clId="{B0DFDECA-22A7-4177-8F40-62609B071D9C}" dt="2021-01-21T06:29:24.113" v="77"/>
        <pc:sldMkLst>
          <pc:docMk/>
          <pc:sldMk cId="1732601967" sldId="262"/>
        </pc:sldMkLst>
        <pc:picChg chg="add mod">
          <ac:chgData name="Wu, Xiaolin" userId="d5795cf9-9d3e-4610-afa5-bdcdad9a7918" providerId="ADAL" clId="{B0DFDECA-22A7-4177-8F40-62609B071D9C}" dt="2021-01-21T06:25:47.756" v="49" actId="1076"/>
          <ac:picMkLst>
            <pc:docMk/>
            <pc:sldMk cId="1732601967" sldId="262"/>
            <ac:picMk id="3" creationId="{618F0464-929D-454D-A63E-53BE466FFD20}"/>
          </ac:picMkLst>
        </pc:picChg>
        <pc:picChg chg="add mod">
          <ac:chgData name="Wu, Xiaolin" userId="d5795cf9-9d3e-4610-afa5-bdcdad9a7918" providerId="ADAL" clId="{B0DFDECA-22A7-4177-8F40-62609B071D9C}" dt="2021-01-21T06:27:16.292" v="58" actId="14100"/>
          <ac:picMkLst>
            <pc:docMk/>
            <pc:sldMk cId="1732601967" sldId="262"/>
            <ac:picMk id="5" creationId="{27F39671-A3B6-4D2D-ACE6-317C38DB2FEE}"/>
          </ac:picMkLst>
        </pc:picChg>
        <pc:picChg chg="add mod">
          <ac:chgData name="Wu, Xiaolin" userId="d5795cf9-9d3e-4610-afa5-bdcdad9a7918" providerId="ADAL" clId="{B0DFDECA-22A7-4177-8F40-62609B071D9C}" dt="2021-01-21T06:26:34.349" v="56" actId="1076"/>
          <ac:picMkLst>
            <pc:docMk/>
            <pc:sldMk cId="1732601967" sldId="262"/>
            <ac:picMk id="6" creationId="{960A6916-C492-4C89-BF57-ED3E363B8026}"/>
          </ac:picMkLst>
        </pc:picChg>
      </pc:sldChg>
      <pc:sldChg chg="addSp delSp modSp new mod">
        <pc:chgData name="Wu, Xiaolin" userId="d5795cf9-9d3e-4610-afa5-bdcdad9a7918" providerId="ADAL" clId="{B0DFDECA-22A7-4177-8F40-62609B071D9C}" dt="2021-01-21T06:37:39.357" v="135" actId="14100"/>
        <pc:sldMkLst>
          <pc:docMk/>
          <pc:sldMk cId="530627705" sldId="263"/>
        </pc:sldMkLst>
        <pc:picChg chg="add del mod">
          <ac:chgData name="Wu, Xiaolin" userId="d5795cf9-9d3e-4610-afa5-bdcdad9a7918" providerId="ADAL" clId="{B0DFDECA-22A7-4177-8F40-62609B071D9C}" dt="2021-01-21T06:35:34.180" v="124" actId="478"/>
          <ac:picMkLst>
            <pc:docMk/>
            <pc:sldMk cId="530627705" sldId="263"/>
            <ac:picMk id="5" creationId="{A2DC8BFC-4F20-4CFB-8D3D-CC8F7EF623E5}"/>
          </ac:picMkLst>
        </pc:picChg>
        <pc:picChg chg="add del mod">
          <ac:chgData name="Wu, Xiaolin" userId="d5795cf9-9d3e-4610-afa5-bdcdad9a7918" providerId="ADAL" clId="{B0DFDECA-22A7-4177-8F40-62609B071D9C}" dt="2021-01-21T06:35:30.743" v="123" actId="478"/>
          <ac:picMkLst>
            <pc:docMk/>
            <pc:sldMk cId="530627705" sldId="263"/>
            <ac:picMk id="7" creationId="{24A3E812-0AE5-4130-8037-C0E626CF2423}"/>
          </ac:picMkLst>
        </pc:picChg>
        <pc:picChg chg="add mod">
          <ac:chgData name="Wu, Xiaolin" userId="d5795cf9-9d3e-4610-afa5-bdcdad9a7918" providerId="ADAL" clId="{B0DFDECA-22A7-4177-8F40-62609B071D9C}" dt="2021-01-21T06:37:10.265" v="133" actId="1076"/>
          <ac:picMkLst>
            <pc:docMk/>
            <pc:sldMk cId="530627705" sldId="263"/>
            <ac:picMk id="9" creationId="{6A19F701-D484-428E-B424-54792692EDF7}"/>
          </ac:picMkLst>
        </pc:picChg>
        <pc:picChg chg="add mod">
          <ac:chgData name="Wu, Xiaolin" userId="d5795cf9-9d3e-4610-afa5-bdcdad9a7918" providerId="ADAL" clId="{B0DFDECA-22A7-4177-8F40-62609B071D9C}" dt="2021-01-21T06:37:39.357" v="135" actId="14100"/>
          <ac:picMkLst>
            <pc:docMk/>
            <pc:sldMk cId="530627705" sldId="263"/>
            <ac:picMk id="11" creationId="{11ECB726-E926-47A4-A338-80EA72C65ACB}"/>
          </ac:picMkLst>
        </pc:picChg>
      </pc:sldChg>
      <pc:sldChg chg="new del">
        <pc:chgData name="Wu, Xiaolin" userId="d5795cf9-9d3e-4610-afa5-bdcdad9a7918" providerId="ADAL" clId="{B0DFDECA-22A7-4177-8F40-62609B071D9C}" dt="2021-01-21T08:04:15.110" v="137" actId="47"/>
        <pc:sldMkLst>
          <pc:docMk/>
          <pc:sldMk cId="187896194" sldId="264"/>
        </pc:sldMkLst>
      </pc:sldChg>
      <pc:sldChg chg="new del">
        <pc:chgData name="Wu, Xiaolin" userId="d5795cf9-9d3e-4610-afa5-bdcdad9a7918" providerId="ADAL" clId="{B0DFDECA-22A7-4177-8F40-62609B071D9C}" dt="2021-01-21T06:33:39.631" v="103" actId="47"/>
        <pc:sldMkLst>
          <pc:docMk/>
          <pc:sldMk cId="156236194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73486-3130-4F9F-81C4-9042BD8FA963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68E5-C9A5-49E6-95F4-4F6C62A875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5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E68E5-C9A5-49E6-95F4-4F6C62A875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DC1E-09BC-46F9-BD3F-B132403BD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FB17A-E926-4E21-8AFD-B39B75F3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30571-9AE0-451A-A684-B49F8043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3110-1AFA-4E83-A847-2D369387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A48BD-DCD1-4C4B-B699-A01BC4A4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64814-DA3E-4761-8E90-AE3132BF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933F7C-9CA4-445F-A6F8-B5EAA6367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97699-406F-407E-91E4-6A738A62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A032-31F8-4A7B-8C9F-A422CB31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52457-A997-41C0-8DBA-99A9110B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BF52F-DE94-4C10-A9D0-A974506B2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430D2-584A-46DF-B4AC-2B14113D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D9A0A-010F-4D8C-ADF2-7C0821C5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86C69-2F95-4DA1-ADFC-C4C616BA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C2FAE-97D4-4D14-8B60-DEB940B6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6B2F6-C9AE-470D-8E6C-E946FB59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507C5-EC55-49DC-B340-0E815469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3B808-A9B3-4018-B1FE-54DB8790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2AEE9-449F-4B75-8DFB-DBE4EC60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4B72B-1DE9-4AC8-B55F-7AADF55E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A7851-BFFF-4279-89A4-ED6B9F5A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7C159-93C2-483C-91A7-4B66ECD5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74812-C6EE-4179-B94E-55C1E90D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06E7-CF2A-485D-A90F-6D17716B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F5D23-E2D8-453A-849C-5E55219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312AA-B715-47EB-A11E-BDD76ECC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B075B-E578-4BF1-955B-C997529D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B4ED9-293F-4991-BDD3-2E31ACBD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6F0DC-D8A1-4A4F-AEB5-05E49780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81C16-67D6-423A-A3F2-790AC9AD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2634C-AE24-4994-8FF2-C7DBF87C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76135-A3A4-495A-B30E-BADA6C6B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517A8-DF14-4EA5-9607-9D9D8EEE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27599-306F-45C9-B1A5-23ECA3A6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E2990-834B-4BD8-B726-7586F1832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2B1CEF-4BF0-464F-87D8-282C69502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8F66B2-C63D-4F50-90C3-B4B4E52F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A7883-6304-4A66-ACCA-BC55C1C7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823D3-12E9-48BD-AD11-36FD6BCD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94EAF-3019-47B4-BC32-E545F5F8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F42701-29B4-45B8-BC4B-B336780E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0C7A9-BB80-448C-AE02-E24A0F23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F15194-381C-48A2-BA5A-E2171A5B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27DA3-50F8-4410-8EED-E8097CC2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7E7E7-954A-484E-972C-F9BE1643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CEC02-70AA-4092-9CAB-EC2084F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A741-AA2E-4DCE-A800-2DE55CC0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A2956-1151-4A25-9E9F-12D7E691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4A502-3B55-47CB-9C0F-C52AC73C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221CF-1F3E-499F-BD8D-917A4C8C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C48E7-9590-469F-9A31-AB40366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695B2-261D-4394-911D-8BDA861C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45B4-34D0-481B-87F4-CB116689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20DAE2-9FF9-4215-BA6E-4B27F6818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58DDC-8044-47EA-B5F1-A90CFDBFB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3A76F-B4BC-4BE1-8579-E9C18CAE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AEA59-8276-495B-94F7-CE91EF82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D0A55-E512-4A63-8172-791B99E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6A9642-F700-4154-A1DC-25A7814E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183A2-10D0-4F7C-80CA-967E6143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0D2D3-3406-46FC-825A-4583724E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6D58-3279-42E1-A0DE-6548B4FEAA28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51CA9-A85B-43B3-80B8-A1D99A75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EC810-55D3-43B4-BD94-DB9C14B5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72EE-5F8E-4205-B568-C486D8BB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2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C6941-E013-434A-BC4A-A21155D57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 dirty="0" err="1"/>
              <a:t>Demosaicing</a:t>
            </a:r>
            <a:r>
              <a:rPr lang="en-CA" altLang="zh-CN" dirty="0"/>
              <a:t> artifacts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6249AA-89D0-4640-8ED9-B1BDA2147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E74D-27DD-42C0-BDEC-21531C15A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AB135-A0E6-4332-8397-4FFE0DF5F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 descr="一群人在骑摩托车&#10;&#10;描述已自动生成">
            <a:extLst>
              <a:ext uri="{FF2B5EF4-FFF2-40B4-BE49-F238E27FC236}">
                <a16:creationId xmlns:a16="http://schemas.microsoft.com/office/drawing/2014/main" id="{6A19F701-D484-428E-B424-54792692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170" y="-856488"/>
            <a:ext cx="8657476" cy="5771650"/>
          </a:xfrm>
          <a:prstGeom prst="rect">
            <a:avLst/>
          </a:prstGeom>
        </p:spPr>
      </p:pic>
      <p:pic>
        <p:nvPicPr>
          <p:cNvPr id="11" name="图片 10" descr="一群人在骑摩托车&#10;&#10;描述已自动生成">
            <a:extLst>
              <a:ext uri="{FF2B5EF4-FFF2-40B4-BE49-F238E27FC236}">
                <a16:creationId xmlns:a16="http://schemas.microsoft.com/office/drawing/2014/main" id="{11ECB726-E926-47A4-A338-80EA72C65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16" y="1848405"/>
            <a:ext cx="8192544" cy="54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2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标&#10;&#10;描述已自动生成">
            <a:extLst>
              <a:ext uri="{FF2B5EF4-FFF2-40B4-BE49-F238E27FC236}">
                <a16:creationId xmlns:a16="http://schemas.microsoft.com/office/drawing/2014/main" id="{AC3CB0E7-F090-4B5D-9516-47F9146B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3" y="115111"/>
            <a:ext cx="9941668" cy="3313889"/>
          </a:xfrm>
          <a:prstGeom prst="rect">
            <a:avLst/>
          </a:prstGeom>
        </p:spPr>
      </p:pic>
      <p:pic>
        <p:nvPicPr>
          <p:cNvPr id="4" name="图片 3" descr="图片包含 游戏机, 画&#10;&#10;描述已自动生成">
            <a:extLst>
              <a:ext uri="{FF2B5EF4-FFF2-40B4-BE49-F238E27FC236}">
                <a16:creationId xmlns:a16="http://schemas.microsoft.com/office/drawing/2014/main" id="{18CB7EEB-E531-40C0-A874-7FC422D6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3" y="3567541"/>
            <a:ext cx="9941668" cy="31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9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画, 钟表&#10;&#10;描述已自动生成">
            <a:extLst>
              <a:ext uri="{FF2B5EF4-FFF2-40B4-BE49-F238E27FC236}">
                <a16:creationId xmlns:a16="http://schemas.microsoft.com/office/drawing/2014/main" id="{618F0464-929D-454D-A63E-53BE466F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98" y="2330078"/>
            <a:ext cx="6593532" cy="2197844"/>
          </a:xfrm>
          <a:prstGeom prst="rect">
            <a:avLst/>
          </a:prstGeom>
        </p:spPr>
      </p:pic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27F39671-A3B6-4D2D-ACE6-317C38DB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42298" y="4660156"/>
            <a:ext cx="6593532" cy="2197844"/>
          </a:xfrm>
          <a:prstGeom prst="rect">
            <a:avLst/>
          </a:prstGeom>
        </p:spPr>
      </p:pic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960A6916-C492-4C89-BF57-ED3E363B8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98" y="0"/>
            <a:ext cx="6593532" cy="21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FECFE596-A9E6-47AE-941A-83491D17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3588707"/>
            <a:ext cx="10108504" cy="3269293"/>
          </a:xfrm>
          <a:prstGeom prst="rect">
            <a:avLst/>
          </a:prstGeom>
        </p:spPr>
      </p:pic>
      <p:pic>
        <p:nvPicPr>
          <p:cNvPr id="4" name="图片 3" descr="图片包含 游戏机, 华美&#10;&#10;描述已自动生成">
            <a:extLst>
              <a:ext uri="{FF2B5EF4-FFF2-40B4-BE49-F238E27FC236}">
                <a16:creationId xmlns:a16="http://schemas.microsoft.com/office/drawing/2014/main" id="{9102A68E-BD93-4F05-BBD8-2B6EB566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77592"/>
            <a:ext cx="10108504" cy="33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2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宽屏</PresentationFormat>
  <Paragraphs>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Demosaicing artifacts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Wu, Xiaolin</dc:creator>
  <cp:lastModifiedBy>Wu, Xiaolin</cp:lastModifiedBy>
  <cp:revision>1</cp:revision>
  <dcterms:created xsi:type="dcterms:W3CDTF">2021-01-21T06:06:33Z</dcterms:created>
  <dcterms:modified xsi:type="dcterms:W3CDTF">2021-01-21T08:04:48Z</dcterms:modified>
</cp:coreProperties>
</file>