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76" r:id="rId2"/>
    <p:sldId id="278" r:id="rId3"/>
    <p:sldId id="310" r:id="rId4"/>
    <p:sldId id="313" r:id="rId5"/>
    <p:sldId id="312" r:id="rId6"/>
    <p:sldId id="31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0000"/>
    <a:srgbClr val="2597FF"/>
    <a:srgbClr val="0097CC"/>
    <a:srgbClr val="009A46"/>
    <a:srgbClr val="5B9DFF"/>
    <a:srgbClr val="D68B1C"/>
    <a:srgbClr val="600060"/>
    <a:srgbClr val="E600AA"/>
    <a:srgbClr val="A8007C"/>
    <a:srgbClr val="FF7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B2F0-E542-4A29-B896-F8349AA75C7C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49197-5713-421D-9D29-B096D0E20B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4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4497935"/>
            <a:ext cx="7940660" cy="1527050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2970885"/>
            <a:ext cx="7940660" cy="106893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74899"/>
            <a:ext cx="7940659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443835"/>
            <a:ext cx="7940661" cy="4275739"/>
          </a:xfrm>
        </p:spPr>
        <p:txBody>
          <a:bodyPr/>
          <a:lstStyle>
            <a:lvl1pPr algn="l"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374900"/>
            <a:ext cx="6260907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1" y="1451855"/>
            <a:ext cx="6260907" cy="4573129"/>
          </a:xfr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29600" cy="68488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6" y="1582885"/>
            <a:ext cx="4123034" cy="571629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307221"/>
            <a:ext cx="4123035" cy="3035058"/>
          </a:xfrm>
        </p:spPr>
        <p:txBody>
          <a:bodyPr/>
          <a:lstStyle>
            <a:lvl1pPr algn="l"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l"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algn="l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82886"/>
            <a:ext cx="4106566" cy="571630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307222"/>
            <a:ext cx="4106566" cy="3035058"/>
          </a:xfrm>
        </p:spPr>
        <p:txBody>
          <a:bodyPr/>
          <a:lstStyle>
            <a:lvl1pPr algn="l"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l"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algn="l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0" descr="PHOTO-2018-09-07-14-09-3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3375" y="0"/>
            <a:ext cx="1190625" cy="11620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057400"/>
            <a:ext cx="8382000" cy="182880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Theme : </a:t>
            </a:r>
            <a:b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b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Project Title : </a:t>
            </a:r>
            <a:b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497934"/>
            <a:ext cx="6831113" cy="167975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Group Members(Branch, Semester)		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Student Name(Branch, Semester) (Team Leader)		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Student Name(Branch, Semester)			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Student Name(Branch, Semester)			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Student Name(Branch, Semester)			</a:t>
            </a:r>
          </a:p>
          <a:p>
            <a:pPr marL="342900" indent="-342900"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47254"/>
              </p:ext>
            </p:extLst>
          </p:nvPr>
        </p:nvGraphicFramePr>
        <p:xfrm>
          <a:off x="533400" y="169421"/>
          <a:ext cx="6553199" cy="1021779"/>
        </p:xfrm>
        <a:graphic>
          <a:graphicData uri="http://schemas.openxmlformats.org/drawingml/2006/table">
            <a:tbl>
              <a:tblPr/>
              <a:tblGrid>
                <a:gridCol w="997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200" b="1" dirty="0">
                          <a:solidFill>
                            <a:srgbClr val="0070C0"/>
                          </a:solidFill>
                          <a:latin typeface="Book Antiqua"/>
                          <a:ea typeface="Calibri"/>
                          <a:cs typeface="Calibri"/>
                        </a:rPr>
                        <a:t>LBS Championship</a:t>
                      </a:r>
                      <a:r>
                        <a:rPr lang="en-US" sz="3200" b="1" baseline="0" dirty="0">
                          <a:solidFill>
                            <a:srgbClr val="0070C0"/>
                          </a:solidFill>
                          <a:latin typeface="Book Antiqua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3200" b="1" dirty="0">
                          <a:solidFill>
                            <a:srgbClr val="0070C0"/>
                          </a:solidFill>
                          <a:latin typeface="Book Antiqua"/>
                          <a:ea typeface="Calibri"/>
                          <a:cs typeface="Calibri"/>
                        </a:rPr>
                        <a:t>2020-21  (Round – I)</a:t>
                      </a:r>
                      <a:endParaRPr lang="en-US" sz="3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3010" name="Picture 1" descr="VESIT 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66675"/>
            <a:ext cx="609600" cy="1304925"/>
          </a:xfrm>
          <a:prstGeom prst="rect">
            <a:avLst/>
          </a:prstGeo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58EF60-A909-4BCF-A94B-D539029C21C3}"/>
              </a:ext>
            </a:extLst>
          </p:cNvPr>
          <p:cNvSpPr txBox="1">
            <a:spLocks/>
          </p:cNvSpPr>
          <p:nvPr/>
        </p:nvSpPr>
        <p:spPr>
          <a:xfrm>
            <a:off x="609599" y="1435780"/>
            <a:ext cx="7772400" cy="4148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B3299-244D-4C77-AEC6-9653638141EE}"/>
              </a:ext>
            </a:extLst>
          </p:cNvPr>
          <p:cNvSpPr txBox="1"/>
          <p:nvPr/>
        </p:nvSpPr>
        <p:spPr>
          <a:xfrm>
            <a:off x="1066800" y="1223765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Georgia" panose="02040502050405020303" pitchFamily="18" charset="0"/>
              </a:rPr>
              <a:t>In association with Institute Innovation Cell (IIC)</a:t>
            </a:r>
            <a:endParaRPr lang="en-IN" dirty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  <p:pic>
        <p:nvPicPr>
          <p:cNvPr id="1026" name="Picture 2" descr="Image result for MHRD IIC logo">
            <a:extLst>
              <a:ext uri="{FF2B5EF4-FFF2-40B4-BE49-F238E27FC236}">
                <a16:creationId xmlns:a16="http://schemas.microsoft.com/office/drawing/2014/main" id="{769604EF-B8AB-4821-BDCD-559A9500D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87" y="137681"/>
            <a:ext cx="1295400" cy="98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59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429000" y="6248400"/>
            <a:ext cx="2133600" cy="365125"/>
          </a:xfrm>
        </p:spPr>
        <p:txBody>
          <a:bodyPr/>
          <a:lstStyle/>
          <a:p>
            <a:pPr algn="ctr"/>
            <a:r>
              <a:rPr lang="en-US" b="1" dirty="0"/>
              <a:t>LBS Championship : 2020-21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2" descr="Image result for MHRD IIC logo">
            <a:extLst>
              <a:ext uri="{FF2B5EF4-FFF2-40B4-BE49-F238E27FC236}">
                <a16:creationId xmlns:a16="http://schemas.microsoft.com/office/drawing/2014/main" id="{9F2FDBBF-47E3-4361-A4D6-6C49858C6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65668"/>
            <a:ext cx="1295400" cy="98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0" descr="PHOTO-2018-09-07-14-09-31.jpg">
            <a:extLst>
              <a:ext uri="{FF2B5EF4-FFF2-40B4-BE49-F238E27FC236}">
                <a16:creationId xmlns:a16="http://schemas.microsoft.com/office/drawing/2014/main" id="{1B4CFF7B-B1D2-4D2D-847F-A0B0083BA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7016" y="5667375"/>
            <a:ext cx="1190625" cy="1162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323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appropriate Block diagram or Modular Diagram.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2DA07B33-ECFD-4590-9368-7CD8CE97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0" y="6248400"/>
            <a:ext cx="2133600" cy="365125"/>
          </a:xfrm>
        </p:spPr>
        <p:txBody>
          <a:bodyPr/>
          <a:lstStyle/>
          <a:p>
            <a:pPr algn="ctr"/>
            <a:r>
              <a:rPr lang="en-US" b="1" dirty="0"/>
              <a:t>LBS Championship : 2020-21</a:t>
            </a:r>
          </a:p>
        </p:txBody>
      </p:sp>
      <p:pic>
        <p:nvPicPr>
          <p:cNvPr id="2" name="Picture 1" descr="Image result for MHRD IIC logo">
            <a:extLst>
              <a:ext uri="{FF2B5EF4-FFF2-40B4-BE49-F238E27FC236}">
                <a16:creationId xmlns:a16="http://schemas.microsoft.com/office/drawing/2014/main" id="{021D0C45-7F7F-445A-A9CC-5883596BB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65668"/>
            <a:ext cx="1295400" cy="98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0" descr="PHOTO-2018-09-07-14-09-31.jpg">
            <a:extLst>
              <a:ext uri="{FF2B5EF4-FFF2-40B4-BE49-F238E27FC236}">
                <a16:creationId xmlns:a16="http://schemas.microsoft.com/office/drawing/2014/main" id="{EFCABB0A-EF01-49C6-B987-44D93C064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7016" y="5667375"/>
            <a:ext cx="1190625" cy="1162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323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Existing System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tabular columns to discuss the Pros and Cons of existing system and your proposed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2DA07B33-ECFD-4590-9368-7CD8CE97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0" y="6248400"/>
            <a:ext cx="2133600" cy="365125"/>
          </a:xfrm>
        </p:spPr>
        <p:txBody>
          <a:bodyPr/>
          <a:lstStyle/>
          <a:p>
            <a:pPr algn="ctr"/>
            <a:r>
              <a:rPr lang="en-US" b="1" dirty="0"/>
              <a:t>LBS Championship : 2020-21</a:t>
            </a:r>
          </a:p>
        </p:txBody>
      </p:sp>
      <p:pic>
        <p:nvPicPr>
          <p:cNvPr id="2" name="Picture 1" descr="Image result for MHRD IIC logo">
            <a:extLst>
              <a:ext uri="{FF2B5EF4-FFF2-40B4-BE49-F238E27FC236}">
                <a16:creationId xmlns:a16="http://schemas.microsoft.com/office/drawing/2014/main" id="{34638309-09C9-4BA9-A7FD-9E88A6E1B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65668"/>
            <a:ext cx="1295400" cy="98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0" descr="PHOTO-2018-09-07-14-09-31.jpg">
            <a:extLst>
              <a:ext uri="{FF2B5EF4-FFF2-40B4-BE49-F238E27FC236}">
                <a16:creationId xmlns:a16="http://schemas.microsoft.com/office/drawing/2014/main" id="{7BCE7584-0842-4B23-9C63-9D197CA3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7016" y="5667375"/>
            <a:ext cx="1190625" cy="1162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6903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Block Diagram description</a:t>
            </a:r>
          </a:p>
          <a:p>
            <a:r>
              <a:rPr lang="en-US" dirty="0"/>
              <a:t>Add bullet points here to satisfy the feasibility of the proposal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2DA07B33-ECFD-4590-9368-7CD8CE97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0" y="6248400"/>
            <a:ext cx="2133600" cy="365125"/>
          </a:xfrm>
        </p:spPr>
        <p:txBody>
          <a:bodyPr/>
          <a:lstStyle/>
          <a:p>
            <a:pPr algn="ctr"/>
            <a:r>
              <a:rPr lang="en-US" b="1" dirty="0"/>
              <a:t>LBS Championship : 2020-21</a:t>
            </a:r>
          </a:p>
        </p:txBody>
      </p:sp>
      <p:pic>
        <p:nvPicPr>
          <p:cNvPr id="2" name="Picture 1" descr="Image result for MHRD IIC logo">
            <a:extLst>
              <a:ext uri="{FF2B5EF4-FFF2-40B4-BE49-F238E27FC236}">
                <a16:creationId xmlns:a16="http://schemas.microsoft.com/office/drawing/2014/main" id="{ECDB46E4-D79F-42EC-A87E-8AD54E9A0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65668"/>
            <a:ext cx="1295400" cy="98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0" descr="PHOTO-2018-09-07-14-09-31.jpg">
            <a:extLst>
              <a:ext uri="{FF2B5EF4-FFF2-40B4-BE49-F238E27FC236}">
                <a16:creationId xmlns:a16="http://schemas.microsoft.com/office/drawing/2014/main" id="{50FC3F81-A699-41C5-A3A2-2A0D693AA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7016" y="5667375"/>
            <a:ext cx="1190625" cy="1162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31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to Our Society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414CEAED-686E-4F2F-9046-0749E873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0" y="6248400"/>
            <a:ext cx="2133600" cy="365125"/>
          </a:xfrm>
        </p:spPr>
        <p:txBody>
          <a:bodyPr/>
          <a:lstStyle/>
          <a:p>
            <a:pPr algn="ctr"/>
            <a:r>
              <a:rPr lang="en-US" b="1" dirty="0"/>
              <a:t>LBS Championship : 2020-21</a:t>
            </a:r>
          </a:p>
        </p:txBody>
      </p:sp>
      <p:pic>
        <p:nvPicPr>
          <p:cNvPr id="2" name="Picture 1" descr="Image result for MHRD IIC logo">
            <a:extLst>
              <a:ext uri="{FF2B5EF4-FFF2-40B4-BE49-F238E27FC236}">
                <a16:creationId xmlns:a16="http://schemas.microsoft.com/office/drawing/2014/main" id="{5D5B3C76-4939-427B-96DA-C0962A42C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65668"/>
            <a:ext cx="1295400" cy="98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0" descr="PHOTO-2018-09-07-14-09-31.jpg">
            <a:extLst>
              <a:ext uri="{FF2B5EF4-FFF2-40B4-BE49-F238E27FC236}">
                <a16:creationId xmlns:a16="http://schemas.microsoft.com/office/drawing/2014/main" id="{46062811-4B7B-41C0-8176-ABEB76B05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7016" y="5667375"/>
            <a:ext cx="1190625" cy="1162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323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 Antiqua</vt:lpstr>
      <vt:lpstr>Calibri</vt:lpstr>
      <vt:lpstr>Georgia</vt:lpstr>
      <vt:lpstr>Office Theme</vt:lpstr>
      <vt:lpstr> Theme :   Project Title :  </vt:lpstr>
      <vt:lpstr>Problem Statement</vt:lpstr>
      <vt:lpstr>Proposed Solution</vt:lpstr>
      <vt:lpstr>Comparison with Existing System</vt:lpstr>
      <vt:lpstr>Proposed Solution</vt:lpstr>
      <vt:lpstr>Benefits to Our Society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2014-11-26T19:37:50Z</dcterms:created>
  <dcterms:modified xsi:type="dcterms:W3CDTF">2020-11-09T09:11:54Z</dcterms:modified>
</cp:coreProperties>
</file>