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0" r:id="rId6"/>
    <p:sldId id="259" r:id="rId7"/>
    <p:sldId id="264" r:id="rId8"/>
    <p:sldId id="262" r:id="rId9"/>
    <p:sldId id="263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BC8F0A59-E0D0-4571-AF69-96D80BFB31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F81EBCA-E382-485B-869A-0DA00122791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562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01670" y="4497935"/>
            <a:ext cx="7940660" cy="1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01670" y="2970885"/>
            <a:ext cx="7940660" cy="106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1670" y="374899"/>
            <a:ext cx="7940659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01670" y="1443835"/>
            <a:ext cx="7940661" cy="427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  <a:defRPr sz="2800">
                <a:solidFill>
                  <a:srgbClr val="7F7F7F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–"/>
              <a:defRPr>
                <a:solidFill>
                  <a:srgbClr val="7F7F7F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–"/>
              <a:defRPr>
                <a:solidFill>
                  <a:srgbClr val="7F7F7F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»"/>
              <a:defRPr>
                <a:solidFill>
                  <a:srgbClr val="7F7F7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128720" y="374900"/>
            <a:ext cx="6260907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128721" y="1451855"/>
            <a:ext cx="6260907" cy="457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  <a:defRPr sz="2800">
                <a:solidFill>
                  <a:srgbClr val="7F7F7F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–"/>
              <a:defRPr>
                <a:solidFill>
                  <a:srgbClr val="7F7F7F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–"/>
              <a:defRPr>
                <a:solidFill>
                  <a:srgbClr val="7F7F7F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»"/>
              <a:defRPr>
                <a:solidFill>
                  <a:srgbClr val="7F7F7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48965" y="374900"/>
            <a:ext cx="8229600" cy="6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48966" y="1582885"/>
            <a:ext cx="4123034" cy="571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 b="1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48965" y="2307221"/>
            <a:ext cx="4123035" cy="3035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>
                <a:solidFill>
                  <a:srgbClr val="7F7F7F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–"/>
              <a:defRPr sz="2000">
                <a:solidFill>
                  <a:srgbClr val="7F7F7F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>
                <a:solidFill>
                  <a:srgbClr val="7F7F7F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»"/>
              <a:defRPr sz="1600">
                <a:solidFill>
                  <a:srgbClr val="7F7F7F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4572001" y="1582886"/>
            <a:ext cx="4106566" cy="57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 b="1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4572000" y="2307222"/>
            <a:ext cx="4106566" cy="3035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>
                <a:solidFill>
                  <a:srgbClr val="7F7F7F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–"/>
              <a:defRPr sz="2000">
                <a:solidFill>
                  <a:srgbClr val="7F7F7F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>
                <a:solidFill>
                  <a:srgbClr val="7F7F7F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»"/>
              <a:defRPr sz="1600">
                <a:solidFill>
                  <a:srgbClr val="7F7F7F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 descr="PHOTO-2018-09-07-14-09-3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3375" y="0"/>
            <a:ext cx="119062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304800" y="2057400"/>
            <a:ext cx="8382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Book Antiqua"/>
              <a:buNone/>
            </a:pPr>
            <a:r>
              <a:rPr lang="en-US" sz="324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/>
            </a:r>
            <a:br>
              <a:rPr lang="en-US" sz="324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US" sz="324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Artificial Intelligence </a:t>
            </a:r>
            <a:br>
              <a:rPr lang="en-US" sz="324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US" sz="324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Project ID: P2-05</a:t>
            </a:r>
            <a:br>
              <a:rPr lang="en-US" sz="324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US" sz="324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Poacher Detection  </a:t>
            </a:r>
            <a:br>
              <a:rPr lang="en-US" sz="324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endParaRPr sz="324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0" y="4497934"/>
            <a:ext cx="6831113" cy="16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ts val="1600"/>
            </a:pPr>
            <a:r>
              <a:rPr lang="en-US" sz="1600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Mentor:  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Nandini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Ammanagi</a:t>
            </a:r>
            <a:endParaRPr lang="en-US" sz="1600" dirty="0" smtClean="0">
              <a:solidFill>
                <a:schemeClr val="bg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Group </a:t>
            </a:r>
            <a:r>
              <a:rPr lang="en-US" sz="16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Members(Branch, Semester)</a:t>
            </a:r>
            <a:endParaRPr sz="2900" u="sng" dirty="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US" sz="1600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Divesh</a:t>
            </a:r>
            <a:r>
              <a:rPr lang="en-US" sz="16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Hariani</a:t>
            </a:r>
            <a:r>
              <a:rPr lang="en-US" sz="16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(CMPN, 5) (Team Leader)		</a:t>
            </a:r>
            <a:endParaRPr dirty="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US" sz="16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Paras </a:t>
            </a:r>
            <a:r>
              <a:rPr lang="en-US" sz="1600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Gurnani</a:t>
            </a:r>
            <a:r>
              <a:rPr lang="en-US" sz="16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(CMPN, 5)			</a:t>
            </a:r>
            <a:endParaRPr dirty="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Omkar</a:t>
            </a:r>
            <a:r>
              <a:rPr lang="en-US" sz="16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Mangalpalli</a:t>
            </a:r>
            <a:r>
              <a:rPr lang="en-US" sz="16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(CMPN, 5)			</a:t>
            </a:r>
            <a:endParaRPr dirty="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Jayesh</a:t>
            </a:r>
            <a:r>
              <a:rPr lang="en-US" sz="16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Kriplani</a:t>
            </a:r>
            <a:r>
              <a:rPr lang="en-US" sz="16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(INFT,  5)			</a:t>
            </a:r>
            <a:endParaRPr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endParaRPr sz="1600" dirty="0">
              <a:solidFill>
                <a:schemeClr val="lt1"/>
              </a:solidFill>
            </a:endParaRPr>
          </a:p>
        </p:txBody>
      </p:sp>
      <p:graphicFrame>
        <p:nvGraphicFramePr>
          <p:cNvPr id="97" name="Google Shape;97;p14"/>
          <p:cNvGraphicFramePr/>
          <p:nvPr/>
        </p:nvGraphicFramePr>
        <p:xfrm>
          <a:off x="533400" y="169421"/>
          <a:ext cx="6553175" cy="1021779"/>
        </p:xfrm>
        <a:graphic>
          <a:graphicData uri="http://schemas.openxmlformats.org/drawingml/2006/table">
            <a:tbl>
              <a:tblPr>
                <a:noFill/>
                <a:tableStyleId>{BC8F0A59-E0D0-4571-AF69-96D80BFB318A}</a:tableStyleId>
              </a:tblPr>
              <a:tblGrid>
                <a:gridCol w="99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>
                          <a:solidFill>
                            <a:srgbClr val="0070C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LBS Championship 2020-21  (Round – I)</a:t>
                      </a:r>
                      <a:endParaRPr sz="3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8" name="Google Shape;98;p14" descr="VESIT 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66675"/>
            <a:ext cx="6096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609599" y="1435780"/>
            <a:ext cx="7772400" cy="414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Book Antiqua"/>
              <a:buNone/>
            </a:pPr>
            <a:r>
              <a:rPr lang="en-US" sz="108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/>
            </a:r>
            <a:br>
              <a:rPr lang="en-US" sz="108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endParaRPr sz="108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066800" y="1223765"/>
            <a:ext cx="5715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In association with Institute Innovation Cell (IIC)</a:t>
            </a:r>
            <a:endParaRPr sz="18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1" name="Google Shape;101;p14" descr="Image result for MHRD IIC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76887" y="137681"/>
            <a:ext cx="1295400" cy="981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601670" y="374899"/>
            <a:ext cx="7940659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152400" y="1291125"/>
            <a:ext cx="8389800" cy="49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Hunting of animals for one’s own good has been a problem for wildlife habitat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Wildlife sanctuaries are built to protect and conserve wildlife resources but even then poachers invade and enter these sanctuaries and hunt for rare species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Our aim is to prepare a model which can identify if there is any human/poacher inside sanctuary and to notify the security guards 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will not only protect wildlife habitat of sanctuary but also reduce manual work of monitoring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3429000" y="6248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LBS Championship : 2020-21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10" name="Google Shape;110;p15" descr="Image result for MHRD IIC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865668"/>
            <a:ext cx="1295400" cy="98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 descr="PHOTO-2018-09-07-14-09-3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7016" y="5667375"/>
            <a:ext cx="11906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601670" y="374899"/>
            <a:ext cx="7940659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Benefits to Our Society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body" idx="1"/>
          </p:nvPr>
        </p:nvSpPr>
        <p:spPr>
          <a:xfrm>
            <a:off x="601670" y="1443835"/>
            <a:ext cx="7940661" cy="427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the poaching will reduce, the animals would be less aggressive to humans &amp; nature.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Reduction in the Illegal Trading of Elephants' Ivory, Rhinos' Horn, etc.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Maintains Environmental Balance.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Prevents extinction of animals.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dt" idx="10"/>
          </p:nvPr>
        </p:nvSpPr>
        <p:spPr>
          <a:xfrm>
            <a:off x="3429000" y="6248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LBS Championship : 2020-21</a:t>
            </a:r>
            <a:endParaRPr/>
          </a:p>
        </p:txBody>
      </p:sp>
      <p:pic>
        <p:nvPicPr>
          <p:cNvPr id="163" name="Google Shape;163;p19" descr="Image result for MHRD IIC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865668"/>
            <a:ext cx="1295400" cy="98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 descr="PHOTO-2018-09-07-14-09-3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7016" y="5667375"/>
            <a:ext cx="11906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601670" y="374899"/>
            <a:ext cx="7940659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 smtClean="0"/>
              <a:t>Block Diagram</a:t>
            </a:r>
            <a:endParaRPr dirty="0"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dt" idx="10"/>
          </p:nvPr>
        </p:nvSpPr>
        <p:spPr>
          <a:xfrm>
            <a:off x="3429000" y="6248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LBS Championship : 2020-21</a:t>
            </a:r>
            <a:endParaRPr/>
          </a:p>
        </p:txBody>
      </p:sp>
      <p:pic>
        <p:nvPicPr>
          <p:cNvPr id="119" name="Google Shape;119;p16" descr="Image result for MHRD IIC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865668"/>
            <a:ext cx="1295400" cy="98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 descr="PHOTO-2018-09-07-14-09-3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7016" y="5667375"/>
            <a:ext cx="119062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1486900" y="1925782"/>
            <a:ext cx="1122900" cy="8589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Upload Image</a:t>
            </a:r>
            <a:endParaRPr b="1" dirty="0"/>
          </a:p>
        </p:txBody>
      </p:sp>
      <p:sp>
        <p:nvSpPr>
          <p:cNvPr id="122" name="Google Shape;122;p16"/>
          <p:cNvSpPr/>
          <p:nvPr/>
        </p:nvSpPr>
        <p:spPr>
          <a:xfrm>
            <a:off x="4324175" y="1925782"/>
            <a:ext cx="1653900" cy="84366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Deep learning model (Server)</a:t>
            </a:r>
            <a:endParaRPr b="1" dirty="0"/>
          </a:p>
        </p:txBody>
      </p:sp>
      <p:sp>
        <p:nvSpPr>
          <p:cNvPr id="123" name="Google Shape;123;p16"/>
          <p:cNvSpPr/>
          <p:nvPr/>
        </p:nvSpPr>
        <p:spPr>
          <a:xfrm>
            <a:off x="4324175" y="3179250"/>
            <a:ext cx="1653900" cy="8940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Results</a:t>
            </a:r>
            <a:endParaRPr b="1" dirty="0"/>
          </a:p>
        </p:txBody>
      </p:sp>
      <p:sp>
        <p:nvSpPr>
          <p:cNvPr id="124" name="Google Shape;124;p16"/>
          <p:cNvSpPr/>
          <p:nvPr/>
        </p:nvSpPr>
        <p:spPr>
          <a:xfrm>
            <a:off x="4045527" y="4657975"/>
            <a:ext cx="2216728" cy="68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Result is displayed to authorities</a:t>
            </a:r>
            <a:endParaRPr b="1" dirty="0"/>
          </a:p>
        </p:txBody>
      </p:sp>
      <p:cxnSp>
        <p:nvCxnSpPr>
          <p:cNvPr id="125" name="Google Shape;125;p16"/>
          <p:cNvCxnSpPr>
            <a:stCxn id="121" idx="3"/>
            <a:endCxn id="122" idx="1"/>
          </p:cNvCxnSpPr>
          <p:nvPr/>
        </p:nvCxnSpPr>
        <p:spPr>
          <a:xfrm flipV="1">
            <a:off x="2609800" y="2347617"/>
            <a:ext cx="1714375" cy="76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6"/>
          <p:cNvCxnSpPr>
            <a:stCxn id="122" idx="2"/>
            <a:endCxn id="123" idx="0"/>
          </p:cNvCxnSpPr>
          <p:nvPr/>
        </p:nvCxnSpPr>
        <p:spPr>
          <a:xfrm>
            <a:off x="5151125" y="2769451"/>
            <a:ext cx="0" cy="4097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6"/>
          <p:cNvCxnSpPr>
            <a:stCxn id="123" idx="2"/>
            <a:endCxn id="124" idx="0"/>
          </p:cNvCxnSpPr>
          <p:nvPr/>
        </p:nvCxnSpPr>
        <p:spPr>
          <a:xfrm>
            <a:off x="5151125" y="4073250"/>
            <a:ext cx="2766" cy="5847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16"/>
          <p:cNvSpPr txBox="1"/>
          <p:nvPr/>
        </p:nvSpPr>
        <p:spPr>
          <a:xfrm>
            <a:off x="152400" y="2104923"/>
            <a:ext cx="6804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16"/>
          <p:cNvCxnSpPr>
            <a:stCxn id="132" idx="3"/>
            <a:endCxn id="121" idx="1"/>
          </p:cNvCxnSpPr>
          <p:nvPr/>
        </p:nvCxnSpPr>
        <p:spPr>
          <a:xfrm>
            <a:off x="832800" y="2355273"/>
            <a:ext cx="65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601670" y="374899"/>
            <a:ext cx="7940659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 smtClean="0"/>
              <a:t>Solution</a:t>
            </a:r>
            <a:endParaRPr dirty="0"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601670" y="1443835"/>
            <a:ext cx="7940661" cy="427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Image captured by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authorities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uploaded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server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server model predicts the presence of human in an Image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presence is found, the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notification is raised for guards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confirmation so that they can take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action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accordingly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dt" idx="10"/>
          </p:nvPr>
        </p:nvSpPr>
        <p:spPr>
          <a:xfrm>
            <a:off x="3429000" y="6248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LBS Championship : 2020-21</a:t>
            </a:r>
            <a:endParaRPr/>
          </a:p>
        </p:txBody>
      </p:sp>
      <p:pic>
        <p:nvPicPr>
          <p:cNvPr id="153" name="Google Shape;153;p18" descr="Image result for MHRD IIC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865668"/>
            <a:ext cx="1295400" cy="98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 descr="PHOTO-2018-09-07-14-09-3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7016" y="5667375"/>
            <a:ext cx="11906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6357" y="365455"/>
            <a:ext cx="7940659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 smtClean="0"/>
              <a:t>Methodology employed</a:t>
            </a:r>
            <a:endParaRPr dirty="0"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3429000" y="6248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LBS Championship : 2020-21</a:t>
            </a:r>
            <a:endParaRPr/>
          </a:p>
        </p:txBody>
      </p:sp>
      <p:pic>
        <p:nvPicPr>
          <p:cNvPr id="141" name="Google Shape;141;p17" descr="Image result for MHRD IIC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865668"/>
            <a:ext cx="1295400" cy="98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 descr="PHOTO-2018-09-07-14-09-3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7016" y="5667375"/>
            <a:ext cx="119062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57200" y="1551709"/>
            <a:ext cx="78139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Web Application that allows forest authorities to input the image.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residual network model (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the prediction is made to check the human presence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-104480" y="335822"/>
            <a:ext cx="7940659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200" dirty="0" smtClean="0"/>
              <a:t>Hardware, Software, tools and constraints</a:t>
            </a:r>
            <a:endParaRPr sz="3200" dirty="0"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dt" idx="10"/>
          </p:nvPr>
        </p:nvSpPr>
        <p:spPr>
          <a:xfrm>
            <a:off x="3429000" y="62484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LBS Championship : 2020-21</a:t>
            </a:r>
            <a:endParaRPr/>
          </a:p>
        </p:txBody>
      </p:sp>
      <p:pic>
        <p:nvPicPr>
          <p:cNvPr id="163" name="Google Shape;163;p19" descr="Image result for MHRD IIC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865668"/>
            <a:ext cx="1295400" cy="98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 descr="PHOTO-2018-09-07-14-09-3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7016" y="5667375"/>
            <a:ext cx="119062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52401" y="1385455"/>
            <a:ext cx="4170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 Requirements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Django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ImageAI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7418" y="1371600"/>
            <a:ext cx="3851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Hardware Requirements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CPU: 2.3 GHz Processor and above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RAM: 4GB or above</a:t>
            </a:r>
          </a:p>
        </p:txBody>
      </p:sp>
    </p:spTree>
    <p:extLst>
      <p:ext uri="{BB962C8B-B14F-4D97-AF65-F5344CB8AC3E}">
        <p14:creationId xmlns:p14="http://schemas.microsoft.com/office/powerpoint/2010/main" val="39370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F077-21DD-4D19-B280-2630F3A3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D1A95-9C64-4BB8-A0C5-B291F38B1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Built a model for detecting humans in various environments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Added functionality to upload images to portal for testing model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Automated the process of scanning image for human detection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When a human is detected, User is redirected to page where human is highlighted where human is detected according to our model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5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D375-88F9-4B51-95BB-FA75B50A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Tasks:	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D01D6-F8F6-4531-8A88-36A451480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Improve UI of the portal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 notification functionality when model detects a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human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Give the functionality to upload video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0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387</Words>
  <Application>Microsoft Office PowerPoint</Application>
  <PresentationFormat>On-screen Show (4:3)</PresentationFormat>
  <Paragraphs>65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 Antiqua</vt:lpstr>
      <vt:lpstr>Calibri</vt:lpstr>
      <vt:lpstr>Georgia</vt:lpstr>
      <vt:lpstr>Office Theme</vt:lpstr>
      <vt:lpstr> Artificial Intelligence  Project ID: P2-05 Poacher Detection   </vt:lpstr>
      <vt:lpstr>Problem Statement</vt:lpstr>
      <vt:lpstr>Benefits to Our Society</vt:lpstr>
      <vt:lpstr>Block Diagram</vt:lpstr>
      <vt:lpstr>Solution</vt:lpstr>
      <vt:lpstr>Methodology employed</vt:lpstr>
      <vt:lpstr>Hardware, Software, tools and constraints</vt:lpstr>
      <vt:lpstr>Progress</vt:lpstr>
      <vt:lpstr>Future Tasks: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Artificial Intelligence  Project ID: P2-05 Poacher Detection   </dc:title>
  <cp:lastModifiedBy>Windows User</cp:lastModifiedBy>
  <cp:revision>8</cp:revision>
  <dcterms:modified xsi:type="dcterms:W3CDTF">2021-04-24T04:49:46Z</dcterms:modified>
</cp:coreProperties>
</file>