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3" r:id="rId17"/>
    <p:sldId id="276" r:id="rId18"/>
    <p:sldId id="279" r:id="rId19"/>
    <p:sldId id="280" r:id="rId20"/>
    <p:sldId id="281" r:id="rId21"/>
    <p:sldId id="284" r:id="rId22"/>
    <p:sldId id="285" r:id="rId23"/>
    <p:sldId id="282" r:id="rId24"/>
    <p:sldId id="277" r:id="rId25"/>
    <p:sldId id="286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80" d="100"/>
          <a:sy n="80" d="100"/>
        </p:scale>
        <p:origin x="-78" y="-11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4951" y="1655520"/>
            <a:ext cx="6099050" cy="15270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Deep Learning – </a:t>
            </a:r>
            <a:br>
              <a:rPr lang="en-US" sz="3200" dirty="0" smtClean="0"/>
            </a:br>
            <a:r>
              <a:rPr lang="en-US" sz="3200" dirty="0" smtClean="0"/>
              <a:t>Recurrent Neural Networks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(RNN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400" dirty="0" smtClean="0"/>
              <a:t>By,</a:t>
            </a:r>
          </a:p>
          <a:p>
            <a:r>
              <a:rPr lang="en-US" sz="5400" b="1" dirty="0" err="1" smtClean="0"/>
              <a:t>Divesh</a:t>
            </a:r>
            <a:r>
              <a:rPr lang="en-US" sz="5400" b="1" dirty="0" smtClean="0"/>
              <a:t> R. </a:t>
            </a:r>
            <a:r>
              <a:rPr lang="en-US" sz="5400" b="1" dirty="0" err="1" smtClean="0"/>
              <a:t>Kubal</a:t>
            </a:r>
            <a:endParaRPr lang="en-US" sz="5400" b="1" dirty="0" smtClean="0"/>
          </a:p>
          <a:p>
            <a:r>
              <a:rPr lang="en-US" sz="5400" dirty="0" smtClean="0"/>
              <a:t>Data Scientist, </a:t>
            </a:r>
            <a:r>
              <a:rPr lang="en-US" sz="5400" dirty="0" err="1" smtClean="0"/>
              <a:t>eClerx</a:t>
            </a:r>
            <a:r>
              <a:rPr lang="en-US" sz="5400" dirty="0" smtClean="0"/>
              <a:t> Services</a:t>
            </a:r>
          </a:p>
          <a:p>
            <a:r>
              <a:rPr lang="en-US" sz="5400" dirty="0" smtClean="0"/>
              <a:t>Center of Excellence – Machine Learning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to One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655520"/>
            <a:ext cx="78962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4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to Many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502815"/>
            <a:ext cx="8245475" cy="22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84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044700"/>
            <a:ext cx="8246070" cy="3512210"/>
          </a:xfrm>
        </p:spPr>
        <p:txBody>
          <a:bodyPr/>
          <a:lstStyle/>
          <a:p>
            <a:r>
              <a:rPr lang="en-US" dirty="0"/>
              <a:t>Word </a:t>
            </a:r>
            <a:r>
              <a:rPr lang="en-US" dirty="0" err="1"/>
              <a:t>Embeddings</a:t>
            </a:r>
            <a:r>
              <a:rPr lang="en-US" dirty="0"/>
              <a:t> are the texts converted into numbers and there may be different numerical representations of the same text.</a:t>
            </a:r>
          </a:p>
          <a:p>
            <a:endParaRPr lang="en-US" dirty="0"/>
          </a:p>
        </p:txBody>
      </p:sp>
      <p:pic>
        <p:nvPicPr>
          <p:cNvPr id="4" name="Shape 4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3437" y="2419044"/>
            <a:ext cx="5897125" cy="272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21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Word-Embedding   Approaches  Comparison</a:t>
            </a:r>
            <a:endParaRPr lang="en-US" dirty="0"/>
          </a:p>
        </p:txBody>
      </p:sp>
      <p:pic>
        <p:nvPicPr>
          <p:cNvPr id="4" name="Shape 41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6261" y="1044700"/>
            <a:ext cx="8551480" cy="3970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0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Word-Embedding   Approaches  Comparison</a:t>
            </a:r>
            <a:endParaRPr lang="en-US" dirty="0"/>
          </a:p>
        </p:txBody>
      </p:sp>
      <p:pic>
        <p:nvPicPr>
          <p:cNvPr id="4" name="Shape 42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555" y="1197405"/>
            <a:ext cx="8856890" cy="3359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148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Connections between units form a directed cycle</a:t>
            </a:r>
          </a:p>
          <a:p>
            <a:r>
              <a:rPr lang="en-US" dirty="0" smtClean="0"/>
              <a:t>Networks with internal state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197405"/>
            <a:ext cx="1409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50" y="2724455"/>
            <a:ext cx="20764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57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Vanilla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350110"/>
            <a:ext cx="83248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11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Unroll Time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1" y="1196975"/>
            <a:ext cx="7466518" cy="35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11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RNN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264336"/>
            <a:ext cx="8245475" cy="337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46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 Term Dependency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197405"/>
            <a:ext cx="83629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0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4098800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Time Series</a:t>
            </a:r>
            <a:endParaRPr lang="en-US" altLang="en-US" dirty="0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Sequence Problems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Word </a:t>
            </a:r>
            <a:r>
              <a:rPr lang="en-US" altLang="en-US" dirty="0" err="1" smtClean="0"/>
              <a:t>Embeddings</a:t>
            </a:r>
            <a:endParaRPr lang="en-US" altLang="en-US" dirty="0" smtClean="0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Recurrent Neural Nets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Long Short Term Memory</a:t>
            </a:r>
            <a:endParaRPr lang="en-US" altLang="en-US" dirty="0" smtClean="0"/>
          </a:p>
          <a:p>
            <a:pPr>
              <a:buFont typeface="Times New Roman" panose="02020603050405020304" pitchFamily="18" charset="0"/>
              <a:buAutoNum type="arabicPeriod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1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502815"/>
            <a:ext cx="7370043" cy="35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4129" y="1166449"/>
            <a:ext cx="405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to selectively remember and forget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Cell State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722077"/>
            <a:ext cx="8245475" cy="246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56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Forget Gate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00994"/>
            <a:ext cx="82200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634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Gate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608086"/>
            <a:ext cx="8245475" cy="269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42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1" y="1350110"/>
            <a:ext cx="80200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78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https://github.com/DiveshRKubal/GreyAtom-Deep-Learning/tree/master/GreyAtom-Deep-Learning/RNN</a:t>
            </a:r>
          </a:p>
        </p:txBody>
      </p:sp>
    </p:spTree>
    <p:extLst>
      <p:ext uri="{BB962C8B-B14F-4D97-AF65-F5344CB8AC3E}">
        <p14:creationId xmlns:p14="http://schemas.microsoft.com/office/powerpoint/2010/main" val="39250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34688"/>
            <a:ext cx="88201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25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 for Time Series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648619"/>
            <a:ext cx="7829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7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090613"/>
            <a:ext cx="82200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54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97405"/>
            <a:ext cx="80391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10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63" y="1197405"/>
            <a:ext cx="85248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9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Problems</a:t>
            </a:r>
            <a:br>
              <a:rPr lang="en-US" dirty="0" smtClean="0"/>
            </a:br>
            <a:r>
              <a:rPr lang="en-US" dirty="0" smtClean="0"/>
              <a:t>One to One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655520"/>
            <a:ext cx="8245475" cy="22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74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834356"/>
            <a:ext cx="81438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95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126</Words>
  <Application>Microsoft Office PowerPoint</Application>
  <PresentationFormat>On-screen Show (16:9)</PresentationFormat>
  <Paragraphs>41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Deep Learning –  Recurrent Neural Networks (RNN)</vt:lpstr>
      <vt:lpstr>Table of Contents</vt:lpstr>
      <vt:lpstr>Time Series</vt:lpstr>
      <vt:lpstr>ML for Time Series</vt:lpstr>
      <vt:lpstr>Prediction</vt:lpstr>
      <vt:lpstr>Prediction</vt:lpstr>
      <vt:lpstr>Prediction</vt:lpstr>
      <vt:lpstr>Sequence Problems One to One</vt:lpstr>
      <vt:lpstr>One to Many</vt:lpstr>
      <vt:lpstr>Many to One</vt:lpstr>
      <vt:lpstr>Many to Many</vt:lpstr>
      <vt:lpstr>Word Embeddings</vt:lpstr>
      <vt:lpstr>Word-Embedding   Approaches  Comparison</vt:lpstr>
      <vt:lpstr>Word-Embedding   Approaches  Comparison</vt:lpstr>
      <vt:lpstr>RNN</vt:lpstr>
      <vt:lpstr>Vanilla RNN</vt:lpstr>
      <vt:lpstr>Unroll Time</vt:lpstr>
      <vt:lpstr>Deep RNN</vt:lpstr>
      <vt:lpstr>Long Term Dependency Problem</vt:lpstr>
      <vt:lpstr>LSTM</vt:lpstr>
      <vt:lpstr>Cell State</vt:lpstr>
      <vt:lpstr>Forget Gate</vt:lpstr>
      <vt:lpstr>Input Gate</vt:lpstr>
      <vt:lpstr>State Update</vt:lpstr>
      <vt:lpstr>Github Link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DMCHAMPS</cp:lastModifiedBy>
  <cp:revision>216</cp:revision>
  <dcterms:created xsi:type="dcterms:W3CDTF">2013-08-21T19:17:07Z</dcterms:created>
  <dcterms:modified xsi:type="dcterms:W3CDTF">2019-02-09T16:55:51Z</dcterms:modified>
</cp:coreProperties>
</file>