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D</a:t>
            </a:r>
            <a:r>
              <a:rPr dirty="0" sz="2400" lang="en-US" smtClean="0"/>
              <a:t>I</a:t>
            </a:r>
            <a:r>
              <a:rPr dirty="0" sz="2400" lang="en-US" smtClean="0"/>
              <a:t>V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r>
              <a:rPr dirty="0" sz="2400" lang="en-US" smtClean="0"/>
              <a:t>H</a:t>
            </a:r>
            <a:r>
              <a:rPr dirty="0" sz="2400" lang="en-US" smtClean="0"/>
              <a:t>ARATHI </a:t>
            </a:r>
            <a:r>
              <a:rPr dirty="0" sz="2400" lang="en-US" smtClean="0"/>
              <a:t>N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4</a:t>
            </a:r>
            <a:r>
              <a:rPr dirty="0" sz="2400" lang="en-US" smtClean="0"/>
              <a:t>4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2024-09-25T06:50:49Z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4a5fd77fa44645328e8f34f04277bcc8</vt:lpwstr>
  </property>
</Properties>
</file>