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Welcome to E-Diva – Turning Emails into Experiences!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Brief Overview: E-Diva – Your Dynamic Event Management App</a:t>
            </a:r>
          </a:p>
          <a:p>
            <a:r>
              <a:t>Problem: Overloaded with event emails? Missing out on experiences?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E-Diva: Your Solution to Effortless Event Management!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E-Diva Overview: Auto extraction of event info | Quick addition to the calendar</a:t>
            </a:r>
          </a:p>
          <a:p>
            <a:r>
              <a:t>User Benefits: Time Efficiency, Never Miss Out, Seamless Experience</a:t>
            </a:r>
          </a:p>
          <a:p>
            <a:r>
              <a:t>Security Reassurance: Committed to your privacy and data security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Behind the Scenes – E-Diva’s Robust Architecture!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Frontend: Sleek, User-Friendly Interface</a:t>
            </a:r>
          </a:p>
          <a:p>
            <a:r>
              <a:t>Backend: Robust Services for Synchronization, Extraction, Notifications</a:t>
            </a:r>
          </a:p>
          <a:p>
            <a:r>
              <a:t>Security: Encryption and Secure Authentication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E-Diva in Action – A Live Demo!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Experience the user-friendly interface and one-tap addition.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Ready to Transform Your Event Experience?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Availability: E-Diva is Now Available on Android Mobile!</a:t>
            </a:r>
          </a:p>
          <a:p>
            <a:r>
              <a:t>Final Statement: Transform Your Emails into Experiences with E-Diva!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