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9" r:id="rId3"/>
    <p:sldId id="290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288" r:id="rId12"/>
    <p:sldId id="284" r:id="rId13"/>
    <p:sldId id="286" r:id="rId14"/>
    <p:sldId id="289" r:id="rId15"/>
    <p:sldId id="291" r:id="rId16"/>
    <p:sldId id="261" r:id="rId17"/>
    <p:sldId id="312" r:id="rId18"/>
    <p:sldId id="266" r:id="rId19"/>
    <p:sldId id="292" r:id="rId20"/>
    <p:sldId id="295" r:id="rId21"/>
    <p:sldId id="313" r:id="rId22"/>
    <p:sldId id="314" r:id="rId23"/>
    <p:sldId id="315" r:id="rId24"/>
    <p:sldId id="316" r:id="rId25"/>
    <p:sldId id="317" r:id="rId26"/>
    <p:sldId id="318" r:id="rId27"/>
    <p:sldId id="263" r:id="rId28"/>
    <p:sldId id="319" r:id="rId29"/>
    <p:sldId id="293" r:id="rId30"/>
    <p:sldId id="321" r:id="rId31"/>
    <p:sldId id="322" r:id="rId32"/>
    <p:sldId id="294" r:id="rId33"/>
    <p:sldId id="320" r:id="rId34"/>
    <p:sldId id="268" r:id="rId35"/>
    <p:sldId id="271" r:id="rId36"/>
    <p:sldId id="264" r:id="rId37"/>
    <p:sldId id="297" r:id="rId38"/>
    <p:sldId id="296" r:id="rId39"/>
    <p:sldId id="298" r:id="rId40"/>
    <p:sldId id="299" r:id="rId41"/>
    <p:sldId id="302" r:id="rId42"/>
    <p:sldId id="303" r:id="rId43"/>
    <p:sldId id="304" r:id="rId44"/>
    <p:sldId id="30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8" autoAdjust="0"/>
  </p:normalViewPr>
  <p:slideViewPr>
    <p:cSldViewPr>
      <p:cViewPr>
        <p:scale>
          <a:sx n="80" d="100"/>
          <a:sy n="80" d="100"/>
        </p:scale>
        <p:origin x="-192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58" y="2590800"/>
            <a:ext cx="8241241" cy="18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/>
              <a:t>Classification and Regression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CART algorithm.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place to start understanding decision trees is to look at one of them. The diagram below shows a decision tree trained on the titanic data 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are made up of interconnected nodes, which act as a series of questions / test conditions (e.g., is the passenger male or female?)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nodes show the output metric, in this case the percentage of titanic survivors for a given combination of variables.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2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which variables to include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where variables should be located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when to stop the tree?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This raises questions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53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82891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36325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determine the best split analytically?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12122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decision trees, splits are chosen by measuring the class purity before and after the split. Purity can be calculated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400" b="0" i="1">
                    <a:latin typeface="Cambria Math"/>
                  </a:defRPr>
                </a:lvl1pPr>
              </a:lstStyle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/>
                        </a:rPr>
                        <m:t>𝐺𝑖𝑛𝑖</m:t>
                      </m:r>
                      <m:r>
                        <a:rPr lang="pt-BR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>
                              <a:latin typeface="Cambria Math"/>
                            </a:rPr>
                            <m:t>𝑖</m:t>
                          </m:r>
                          <m:r>
                            <a:rPr lang="pt-BR" sz="2800">
                              <a:latin typeface="Cambria Math"/>
                            </a:rPr>
                            <m:t>=</m:t>
                          </m:r>
                          <m:r>
                            <a:rPr lang="en-US" sz="280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𝑙𝑎𝑠𝑠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𝑟𝑜𝑝𝑜𝑟𝑡𝑖𝑜𝑛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4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0.5 indicates equal representation between both classes, and 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 indicates perfect separation between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perfect purity)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C:\Users\josdavis\Documents\Personal\DAT3_Offline\g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21" y="2667000"/>
            <a:ext cx="4996390" cy="3728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86108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423339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8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 through an example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09688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497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49615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2166" y="4198203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230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38600"/>
            <a:ext cx="5046035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6199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5359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62087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191000"/>
            <a:ext cx="5359400" cy="109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34000"/>
            <a:ext cx="5029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4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61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57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9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6569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0047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2166" y="5587425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7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=0.23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198" y="5422075"/>
            <a:ext cx="32004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930" y="5421868"/>
            <a:ext cx="3200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Gini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4333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475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After the Split (continued)</a:t>
            </a:r>
            <a:endParaRPr lang="en-US" sz="4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1" y="4572000"/>
            <a:ext cx="44195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baseline="-25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551" y="3124200"/>
            <a:ext cx="1292649" cy="733321"/>
            <a:chOff x="990600" y="32766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990600" y="32766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2800" y="3124200"/>
            <a:ext cx="1292649" cy="733321"/>
            <a:chOff x="6896484" y="3688673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32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896484" y="3688673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0.23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0.32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ent Arrow 26"/>
          <p:cNvSpPr/>
          <p:nvPr/>
        </p:nvSpPr>
        <p:spPr bwMode="auto">
          <a:xfrm rot="10800000">
            <a:off x="70471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Bent Arrow 27"/>
          <p:cNvSpPr/>
          <p:nvPr/>
        </p:nvSpPr>
        <p:spPr bwMode="auto">
          <a:xfrm rot="10800000" flipH="1">
            <a:off x="11797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14:m>
                    <m:oMathPara xmlns:m="http://schemas.openxmlformats.org/officeDocument/2006/math" xmlns="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5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1800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5489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481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0263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90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59952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7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the algorithm will select the Gender variable since it provides the greatest increase in purity.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8110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511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85359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1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18173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96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45579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282673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tends to perform worse than more sophisticated modeling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techniques due to their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high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variance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5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ppt/theme/themeOverride2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1652</Words>
  <Application>Microsoft Macintosh PowerPoint</Application>
  <PresentationFormat>On-screen Show (4:3)</PresentationFormat>
  <Paragraphs>385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US Consulting On-screen XS WHT_R1.5V_0612</vt:lpstr>
      <vt:lpstr>PowerPoint Presentation</vt:lpstr>
      <vt:lpstr>Objectives</vt:lpstr>
      <vt:lpstr>Objectives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Description</vt:lpstr>
      <vt:lpstr>Description</vt:lpstr>
      <vt:lpstr>Description</vt:lpstr>
      <vt:lpstr>This raises questions</vt:lpstr>
      <vt:lpstr>Objectives</vt:lpstr>
      <vt:lpstr>The Algorithm, Introduced</vt:lpstr>
      <vt:lpstr>The Algorithm, Introduced</vt:lpstr>
      <vt:lpstr>Measuring Purity</vt:lpstr>
      <vt:lpstr>Measuring Purity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Before the Split</vt:lpstr>
      <vt:lpstr>Before the Split</vt:lpstr>
      <vt:lpstr>Before the Split</vt:lpstr>
      <vt:lpstr>Before the Split</vt:lpstr>
      <vt:lpstr>Before the Split</vt:lpstr>
      <vt:lpstr>After the Split</vt:lpstr>
      <vt:lpstr>After the Split</vt:lpstr>
      <vt:lpstr>After the Split</vt:lpstr>
      <vt:lpstr>After the Split (continued)</vt:lpstr>
      <vt:lpstr>Choosing the Split</vt:lpstr>
      <vt:lpstr>Choosing the Split</vt:lpstr>
      <vt:lpstr>Choosing the Split</vt:lpstr>
      <vt:lpstr>Objectives</vt:lpstr>
      <vt:lpstr>Objectives</vt:lpstr>
      <vt:lpstr>Meta-Evaluation</vt:lpstr>
      <vt:lpstr>Meta-Evaluation</vt:lpstr>
      <vt:lpstr>Meta-Evaluation</vt:lpstr>
      <vt:lpstr>Meta-Evaluation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Sinan Ozdemir</cp:lastModifiedBy>
  <cp:revision>117</cp:revision>
  <dcterms:created xsi:type="dcterms:W3CDTF">2014-07-10T15:55:45Z</dcterms:created>
  <dcterms:modified xsi:type="dcterms:W3CDTF">2015-07-28T00:11:23Z</dcterms:modified>
</cp:coreProperties>
</file>