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cd672109f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cd672109f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d672109f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d672109f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d672109f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d672109f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d672109f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d672109f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d672109f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d672109f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d672109f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d672109f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d672109f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d672109f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d672109f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d672109f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d672109f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d672109f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d672109f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d672109f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d672109f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d672109f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221925" y="313025"/>
            <a:ext cx="8537700" cy="415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Exploring Translation Between </a:t>
            </a:r>
            <a:r>
              <a:rPr lang="en"/>
              <a:t>English</a:t>
            </a:r>
            <a:r>
              <a:rPr lang="en"/>
              <a:t> and Hindi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91100" y="445025"/>
            <a:ext cx="9380100" cy="13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Translation from English to Hindi</a:t>
            </a:r>
            <a:endParaRPr sz="3900"/>
          </a:p>
        </p:txBody>
      </p:sp>
      <p:sp>
        <p:nvSpPr>
          <p:cNvPr id="110" name="Google Shape;110;p22"/>
          <p:cNvSpPr txBox="1"/>
          <p:nvPr>
            <p:ph idx="1" type="body"/>
          </p:nvPr>
        </p:nvSpPr>
        <p:spPr>
          <a:xfrm>
            <a:off x="311700" y="16096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t>The sentence is translated from English to Hindi using the translation rules.</a:t>
            </a:r>
            <a:endParaRPr b="1" sz="3000"/>
          </a:p>
          <a:p>
            <a:pPr indent="0" lvl="0" marL="0" rtl="0" algn="ctr">
              <a:spcBef>
                <a:spcPts val="1200"/>
              </a:spcBef>
              <a:spcAft>
                <a:spcPts val="0"/>
              </a:spcAft>
              <a:buNone/>
            </a:pPr>
            <a:r>
              <a:rPr b="1" lang="en" sz="3000"/>
              <a:t>We obtain the Hindi translation: </a:t>
            </a:r>
            <a:endParaRPr b="1" sz="3000"/>
          </a:p>
          <a:p>
            <a:pPr indent="0" lvl="0" marL="0" rtl="0" algn="ctr">
              <a:spcBef>
                <a:spcPts val="1200"/>
              </a:spcBef>
              <a:spcAft>
                <a:spcPts val="1200"/>
              </a:spcAft>
              <a:buNone/>
            </a:pPr>
            <a:r>
              <a:rPr b="1" lang="en" sz="3000"/>
              <a:t>"नई जर्सी है कभी-कभी शांत के दौरान autumn, और यह है बर्फीला में अप्रैल।"</a:t>
            </a:r>
            <a:endParaRPr b="1"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Conclusion</a:t>
            </a:r>
            <a:endParaRPr sz="4000"/>
          </a:p>
        </p:txBody>
      </p:sp>
      <p:sp>
        <p:nvSpPr>
          <p:cNvPr id="116" name="Google Shape;116;p23"/>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3000"/>
              <a:t>This code demonstrates a basic approach to translate text between English and Hindi languages using Python.</a:t>
            </a:r>
            <a:endParaRPr b="1"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Thankyou</a:t>
            </a:r>
            <a:endParaRPr/>
          </a:p>
        </p:txBody>
      </p:sp>
      <p:sp>
        <p:nvSpPr>
          <p:cNvPr id="122" name="Google Shape;122;p24"/>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400"/>
              <a:t>MSc-AI (CSI-525 : Machine Translation)</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495775"/>
            <a:ext cx="8520600" cy="231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Rule Based Machine</a:t>
            </a:r>
            <a:r>
              <a:rPr lang="en"/>
              <a:t> Translation</a:t>
            </a:r>
            <a:endParaRPr/>
          </a:p>
        </p:txBody>
      </p:sp>
      <p:sp>
        <p:nvSpPr>
          <p:cNvPr id="62" name="Google Shape;62;p14"/>
          <p:cNvSpPr txBox="1"/>
          <p:nvPr>
            <p:ph idx="1" type="subTitle"/>
          </p:nvPr>
        </p:nvSpPr>
        <p:spPr>
          <a:xfrm>
            <a:off x="311700" y="3178900"/>
            <a:ext cx="8520600" cy="131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23P0620001 (AMAN SINGH)</a:t>
            </a:r>
            <a:endParaRPr b="1"/>
          </a:p>
          <a:p>
            <a:pPr indent="0" lvl="0" marL="0" rtl="0" algn="ctr">
              <a:spcBef>
                <a:spcPts val="0"/>
              </a:spcBef>
              <a:spcAft>
                <a:spcPts val="0"/>
              </a:spcAft>
              <a:buNone/>
            </a:pPr>
            <a:r>
              <a:rPr b="1" lang="en"/>
              <a:t>23P0620002 (CHANDANI JHA)</a:t>
            </a:r>
            <a:endParaRPr b="1"/>
          </a:p>
          <a:p>
            <a:pPr indent="0" lvl="0" marL="0" rtl="0" algn="ctr">
              <a:spcBef>
                <a:spcPts val="0"/>
              </a:spcBef>
              <a:spcAft>
                <a:spcPts val="0"/>
              </a:spcAft>
              <a:buNone/>
            </a:pPr>
            <a:r>
              <a:rPr b="1" lang="en"/>
              <a:t>23P0620003 (DIVIJ PIRANKAR)</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Abstract</a:t>
            </a:r>
            <a:endParaRPr sz="4000"/>
          </a:p>
        </p:txBody>
      </p:sp>
      <p:sp>
        <p:nvSpPr>
          <p:cNvPr id="68" name="Google Shape;68;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fontScale="62500" lnSpcReduction="10000"/>
          </a:bodyPr>
          <a:lstStyle/>
          <a:p>
            <a:pPr indent="0" lvl="0" marL="0" rtl="0" algn="l">
              <a:spcBef>
                <a:spcPts val="0"/>
              </a:spcBef>
              <a:spcAft>
                <a:spcPts val="1200"/>
              </a:spcAft>
              <a:buNone/>
            </a:pPr>
            <a:r>
              <a:rPr b="1" lang="en" sz="3000"/>
              <a:t>This paper introduces a Python-based approach for translating text between English and Hindi languages. Leveraging regular expressions and core Python functionalities, the methodology involves loading, preprocessing, and establishing bidirectional translation rules between English and Hindi sentences. Translation is conducted at both sentence and word levels, ensuring accuracy and fidelity. An example sentence is successfully translated from English to Hindi and back, demonstrating the efficacy of the approach. This research provides a foundational framework for multilingual translation tasks, contributing to advancements in computational linguistics and machine translation research.</a:t>
            </a:r>
            <a:endParaRPr b="1"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Introduction</a:t>
            </a:r>
            <a:endParaRPr sz="4000"/>
          </a:p>
        </p:txBody>
      </p:sp>
      <p:sp>
        <p:nvSpPr>
          <p:cNvPr id="74" name="Google Shape;74;p1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fontScale="62500" lnSpcReduction="10000"/>
          </a:bodyPr>
          <a:lstStyle/>
          <a:p>
            <a:pPr indent="0" lvl="0" marL="0" rtl="0" algn="l">
              <a:spcBef>
                <a:spcPts val="0"/>
              </a:spcBef>
              <a:spcAft>
                <a:spcPts val="1200"/>
              </a:spcAft>
              <a:buNone/>
            </a:pPr>
            <a:r>
              <a:rPr b="1" lang="en" sz="3000"/>
              <a:t>In a world where people speak different languages, it's important to have ways to understand each other. Imagine if you could easily talk to someone who speaks a different language without any confusion. That's where translation comes in. In this paper, we're going to talk about how we can use a computer program called Python to help translate text between English and Hindi languages. We'll be using simple tools and techniques that even someone new to programming can understand. Our goal is to make it easier for people who speak English and Hindi to communicate with each other, even if they don't speak the same language. So, let's dive in and see how we can break down these language barriers using Python!</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Understanding the Code</a:t>
            </a:r>
            <a:endParaRPr sz="4000"/>
          </a:p>
        </p:txBody>
      </p:sp>
      <p:sp>
        <p:nvSpPr>
          <p:cNvPr id="80" name="Google Shape;80;p1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419100" lvl="0" marL="457200" rtl="0" algn="ctr">
              <a:spcBef>
                <a:spcPts val="0"/>
              </a:spcBef>
              <a:spcAft>
                <a:spcPts val="0"/>
              </a:spcAft>
              <a:buSzPts val="3000"/>
              <a:buChar char="●"/>
            </a:pPr>
            <a:r>
              <a:rPr b="1" lang="en" sz="3000"/>
              <a:t>Today, we'll dive into a Python code that translates text between English and Hindi languages.</a:t>
            </a:r>
            <a:endParaRPr b="1" sz="3000"/>
          </a:p>
          <a:p>
            <a:pPr indent="-419100" lvl="0" marL="457200" rtl="0" algn="ctr">
              <a:spcBef>
                <a:spcPts val="0"/>
              </a:spcBef>
              <a:spcAft>
                <a:spcPts val="0"/>
              </a:spcAft>
              <a:buSzPts val="3000"/>
              <a:buChar char="●"/>
            </a:pPr>
            <a:r>
              <a:rPr b="1" lang="en" sz="3000"/>
              <a:t>The code uses regular expressions (re module) and basic Python functions to perform translation.</a:t>
            </a:r>
            <a:endParaRPr b="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Creating Translation Rules</a:t>
            </a:r>
            <a:endParaRPr sz="4000"/>
          </a:p>
        </p:txBody>
      </p:sp>
      <p:sp>
        <p:nvSpPr>
          <p:cNvPr id="86" name="Google Shape;86;p1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419100" lvl="0" marL="457200" rtl="0" algn="ctr">
              <a:spcBef>
                <a:spcPts val="0"/>
              </a:spcBef>
              <a:spcAft>
                <a:spcPts val="0"/>
              </a:spcAft>
              <a:buSzPts val="3000"/>
              <a:buChar char="●"/>
            </a:pPr>
            <a:r>
              <a:rPr b="1" lang="en" sz="3000"/>
              <a:t>The “</a:t>
            </a:r>
            <a:r>
              <a:rPr b="1" i="1" lang="en" sz="3000"/>
              <a:t>Translation_rules”</a:t>
            </a:r>
            <a:r>
              <a:rPr b="1" lang="en" sz="3000"/>
              <a:t> function creates translation rules between English and Hindi lines.</a:t>
            </a:r>
            <a:endParaRPr b="1" sz="3000"/>
          </a:p>
          <a:p>
            <a:pPr indent="-419100" lvl="0" marL="457200" rtl="0" algn="ctr">
              <a:spcBef>
                <a:spcPts val="1000"/>
              </a:spcBef>
              <a:spcAft>
                <a:spcPts val="1200"/>
              </a:spcAft>
              <a:buSzPts val="3000"/>
              <a:buChar char="●"/>
            </a:pPr>
            <a:r>
              <a:rPr b="1" lang="en" sz="3000"/>
              <a:t>It pairs English sentences with their Hindi translations and vice versa.</a:t>
            </a:r>
            <a:endParaRPr b="1"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Translating a Sentence</a:t>
            </a:r>
            <a:endParaRPr sz="4000"/>
          </a:p>
        </p:txBody>
      </p:sp>
      <p:sp>
        <p:nvSpPr>
          <p:cNvPr id="92" name="Google Shape;92;p19"/>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419100" lvl="0" marL="457200" rtl="0" algn="ctr">
              <a:spcBef>
                <a:spcPts val="0"/>
              </a:spcBef>
              <a:spcAft>
                <a:spcPts val="0"/>
              </a:spcAft>
              <a:buSzPts val="3000"/>
              <a:buChar char="●"/>
            </a:pPr>
            <a:r>
              <a:rPr b="1" i="1" lang="en" sz="3000"/>
              <a:t>“translate_sentence” </a:t>
            </a:r>
            <a:r>
              <a:rPr b="1" lang="en" sz="3000"/>
              <a:t>function translates each word in a sentence according to the translation rules.</a:t>
            </a:r>
            <a:endParaRPr b="1" sz="3000"/>
          </a:p>
          <a:p>
            <a:pPr indent="-419100" lvl="0" marL="457200" rtl="0" algn="ctr">
              <a:spcBef>
                <a:spcPts val="1000"/>
              </a:spcBef>
              <a:spcAft>
                <a:spcPts val="1200"/>
              </a:spcAft>
              <a:buSzPts val="3000"/>
              <a:buChar char="●"/>
            </a:pPr>
            <a:r>
              <a:rPr b="1" lang="en" sz="3000"/>
              <a:t>It replaces English words with their Hindi equivalents and vice versa.</a:t>
            </a:r>
            <a:endParaRPr b="1"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Translating Text</a:t>
            </a:r>
            <a:endParaRPr sz="4000"/>
          </a:p>
        </p:txBody>
      </p:sp>
      <p:sp>
        <p:nvSpPr>
          <p:cNvPr id="98" name="Google Shape;98;p2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419100" lvl="0" marL="457200" rtl="0" algn="ctr">
              <a:spcBef>
                <a:spcPts val="1000"/>
              </a:spcBef>
              <a:spcAft>
                <a:spcPts val="0"/>
              </a:spcAft>
              <a:buSzPts val="3000"/>
              <a:buChar char="●"/>
            </a:pPr>
            <a:r>
              <a:rPr b="1" lang="en" sz="3000"/>
              <a:t>The “</a:t>
            </a:r>
            <a:r>
              <a:rPr b="1" i="1" lang="en" sz="3000"/>
              <a:t>translate”</a:t>
            </a:r>
            <a:r>
              <a:rPr b="1" lang="en" sz="3000"/>
              <a:t> function translates a whole text using the translation rules.</a:t>
            </a:r>
            <a:endParaRPr b="1" sz="3000"/>
          </a:p>
          <a:p>
            <a:pPr indent="-419100" lvl="0" marL="457200" rtl="0" algn="ctr">
              <a:spcBef>
                <a:spcPts val="1200"/>
              </a:spcBef>
              <a:spcAft>
                <a:spcPts val="0"/>
              </a:spcAft>
              <a:buSzPts val="3000"/>
              <a:buChar char="●"/>
            </a:pPr>
            <a:r>
              <a:rPr b="1" lang="en" sz="3000"/>
              <a:t>It applies the “</a:t>
            </a:r>
            <a:r>
              <a:rPr b="1" i="1" lang="en" sz="3000"/>
              <a:t>translate_sentence</a:t>
            </a:r>
            <a:r>
              <a:rPr b="1" lang="en" sz="3000"/>
              <a:t>” function to each sentence in the text.</a:t>
            </a:r>
            <a:endParaRPr b="1"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Example</a:t>
            </a:r>
            <a:endParaRPr sz="4000"/>
          </a:p>
        </p:txBody>
      </p:sp>
      <p:sp>
        <p:nvSpPr>
          <p:cNvPr id="104" name="Google Shape;104;p2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t>We'll use an example sentence: </a:t>
            </a:r>
            <a:endParaRPr b="1" sz="3000"/>
          </a:p>
          <a:p>
            <a:pPr indent="0" lvl="0" marL="0" rtl="0" algn="ctr">
              <a:spcBef>
                <a:spcPts val="1200"/>
              </a:spcBef>
              <a:spcAft>
                <a:spcPts val="1200"/>
              </a:spcAft>
              <a:buNone/>
            </a:pPr>
            <a:r>
              <a:rPr b="1" lang="en" sz="3000"/>
              <a:t>"</a:t>
            </a:r>
            <a:r>
              <a:rPr b="1" i="1" lang="en" sz="3000"/>
              <a:t>new jersey is sometimes quiet during autumn, and it is snowy in april.</a:t>
            </a:r>
            <a:r>
              <a:rPr b="1" lang="en" sz="3000"/>
              <a:t>"</a:t>
            </a:r>
            <a:endParaRPr b="1"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