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0124021f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0124021f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0124021f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0124021f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0124021f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70124021f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0124021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0124021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0124021f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0124021f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0124021f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0124021f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0124021f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0124021f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70124021f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70124021f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0124021f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0124021f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0124021f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0124021f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0124021f8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70124021f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Time Table Management System</a:t>
            </a:r>
            <a:endParaRPr/>
          </a:p>
        </p:txBody>
      </p:sp>
      <p:sp>
        <p:nvSpPr>
          <p:cNvPr id="55" name="Google Shape;55;p13"/>
          <p:cNvSpPr txBox="1">
            <a:spLocks noGrp="1"/>
          </p:cNvSpPr>
          <p:nvPr>
            <p:ph type="subTitle" idx="1"/>
          </p:nvPr>
        </p:nvSpPr>
        <p:spPr>
          <a:xfrm>
            <a:off x="6076725" y="4256800"/>
            <a:ext cx="2814900" cy="7926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dirty="0"/>
              <a:t>Project By:Divij Pirankar 03</a:t>
            </a:r>
            <a:endParaRPr dirty="0"/>
          </a:p>
          <a:p>
            <a:pPr marL="0" lvl="0" indent="0" algn="l" rtl="0">
              <a:spcBef>
                <a:spcPts val="0"/>
              </a:spcBef>
              <a:spcAft>
                <a:spcPts val="0"/>
              </a:spcAft>
              <a:buNone/>
            </a:pPr>
            <a:r>
              <a:rPr lang="en" dirty="0"/>
              <a:t>                 Shreya Gavli  10</a:t>
            </a:r>
            <a:endParaRPr dirty="0"/>
          </a:p>
          <a:p>
            <a:pPr marL="0" lvl="0" indent="0" algn="l" rtl="0">
              <a:spcBef>
                <a:spcPts val="0"/>
              </a:spcBef>
              <a:spcAft>
                <a:spcPts val="0"/>
              </a:spcAft>
              <a:buNone/>
            </a:pPr>
            <a:r>
              <a:rPr lang="en" dirty="0"/>
              <a:t>                 Aman Singh   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body" idx="1"/>
          </p:nvPr>
        </p:nvSpPr>
        <p:spPr>
          <a:xfrm>
            <a:off x="311700" y="232550"/>
            <a:ext cx="8520600" cy="433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So the faculty will also be able to view after clicking the button of particular day of the week</a:t>
            </a:r>
            <a:endParaRPr/>
          </a:p>
        </p:txBody>
      </p:sp>
      <p:pic>
        <p:nvPicPr>
          <p:cNvPr id="102" name="Google Shape;102;p21"/>
          <p:cNvPicPr preferRelativeResize="0"/>
          <p:nvPr/>
        </p:nvPicPr>
        <p:blipFill>
          <a:blip r:embed="rId3">
            <a:alphaModFix/>
          </a:blip>
          <a:stretch>
            <a:fillRect/>
          </a:stretch>
        </p:blipFill>
        <p:spPr>
          <a:xfrm>
            <a:off x="3257550" y="1172100"/>
            <a:ext cx="2628900" cy="299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103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990"/>
              <a:buFont typeface="Arial"/>
              <a:buNone/>
            </a:pPr>
            <a:r>
              <a:rPr lang="en" sz="1800" b="1">
                <a:solidFill>
                  <a:schemeClr val="dk2"/>
                </a:solidFill>
              </a:rPr>
              <a:t>If the User Logins As Student then it will be followed by the interface shown below:</a:t>
            </a:r>
            <a:endParaRPr sz="1800"/>
          </a:p>
        </p:txBody>
      </p:sp>
      <p:pic>
        <p:nvPicPr>
          <p:cNvPr id="108" name="Google Shape;108;p22"/>
          <p:cNvPicPr preferRelativeResize="0"/>
          <p:nvPr/>
        </p:nvPicPr>
        <p:blipFill>
          <a:blip r:embed="rId3">
            <a:alphaModFix/>
          </a:blip>
          <a:stretch>
            <a:fillRect/>
          </a:stretch>
        </p:blipFill>
        <p:spPr>
          <a:xfrm>
            <a:off x="949250" y="837850"/>
            <a:ext cx="7245475" cy="410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 sz="1800" b="1">
                <a:solidFill>
                  <a:schemeClr val="dk2"/>
                </a:solidFill>
              </a:rPr>
              <a:t>So the Student will also be able to view after clicking the button of particular subject the details shown below:</a:t>
            </a:r>
            <a:endParaRPr b="1"/>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3"/>
          <p:cNvPicPr preferRelativeResize="0"/>
          <p:nvPr/>
        </p:nvPicPr>
        <p:blipFill>
          <a:blip r:embed="rId3">
            <a:alphaModFix/>
          </a:blip>
          <a:stretch>
            <a:fillRect/>
          </a:stretch>
        </p:blipFill>
        <p:spPr>
          <a:xfrm>
            <a:off x="2805200" y="1368475"/>
            <a:ext cx="3314700" cy="32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D0D0D"/>
                </a:solidFill>
                <a:highlight>
                  <a:srgbClr val="FFFFFF"/>
                </a:highlight>
                <a:latin typeface="Roboto"/>
                <a:ea typeface="Roboto"/>
                <a:cs typeface="Roboto"/>
                <a:sym typeface="Roboto"/>
              </a:rPr>
              <a:t>The Time Table Management System serves as a valuable tool for educational administrators, faculty members, and students alike, fostering efficiency, transparency, and success within the academic community. Through continuous refinement and adaptation, the system contributes to the ongoing improvement of educational processes and outcomes.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solidFill>
                  <a:srgbClr val="0D0D0D"/>
                </a:solidFill>
                <a:highlight>
                  <a:srgbClr val="FFFFFF"/>
                </a:highlight>
                <a:latin typeface="Roboto"/>
                <a:ea typeface="Roboto"/>
                <a:cs typeface="Roboto"/>
                <a:sym typeface="Roboto"/>
              </a:rPr>
              <a:t>The effective management of timetables is crucial for ensuring smooth operations and optimal utilization of resources. So,we have developed the Time Table Management System, a comprehensive and user-friendly solution designed to streamline the process of creating, updating, and managing timetables with ease and efficiency.This can be used by the Admin Faculty and the Students and will help them to efficiently manage the time table as they need.</a:t>
            </a:r>
            <a:endParaRPr sz="19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40C3-1013-77D9-AA27-C981A5A3F3EB}"/>
              </a:ext>
            </a:extLst>
          </p:cNvPr>
          <p:cNvSpPr>
            <a:spLocks noGrp="1"/>
          </p:cNvSpPr>
          <p:nvPr>
            <p:ph type="title"/>
          </p:nvPr>
        </p:nvSpPr>
        <p:spPr/>
        <p:txBody>
          <a:bodyPr>
            <a:normAutofit fontScale="90000"/>
          </a:bodyPr>
          <a:lstStyle/>
          <a:p>
            <a:r>
              <a:rPr lang="en-US" dirty="0"/>
              <a:t>Software Tools Used</a:t>
            </a:r>
          </a:p>
        </p:txBody>
      </p:sp>
      <p:sp>
        <p:nvSpPr>
          <p:cNvPr id="3" name="Text Placeholder 2">
            <a:extLst>
              <a:ext uri="{FF2B5EF4-FFF2-40B4-BE49-F238E27FC236}">
                <a16:creationId xmlns:a16="http://schemas.microsoft.com/office/drawing/2014/main" id="{8C9602AA-A9A0-7F07-3F26-3CF63445CB81}"/>
              </a:ext>
            </a:extLst>
          </p:cNvPr>
          <p:cNvSpPr>
            <a:spLocks noGrp="1"/>
          </p:cNvSpPr>
          <p:nvPr>
            <p:ph type="body" idx="1"/>
          </p:nvPr>
        </p:nvSpPr>
        <p:spPr/>
        <p:txBody>
          <a:bodyPr/>
          <a:lstStyle/>
          <a:p>
            <a:r>
              <a:rPr lang="en-US" b="1" dirty="0"/>
              <a:t>VS code</a:t>
            </a:r>
          </a:p>
          <a:p>
            <a:r>
              <a:rPr lang="en-US" b="1" dirty="0"/>
              <a:t>GitHub</a:t>
            </a:r>
          </a:p>
          <a:p>
            <a:r>
              <a:rPr lang="en-US" b="1" dirty="0"/>
              <a:t>Jenkins</a:t>
            </a:r>
          </a:p>
          <a:p>
            <a:r>
              <a:rPr lang="en-US" b="1" dirty="0" err="1"/>
              <a:t>Sonarlint</a:t>
            </a:r>
            <a:r>
              <a:rPr lang="en-US" b="1" dirty="0"/>
              <a:t> </a:t>
            </a:r>
            <a:r>
              <a:rPr lang="en-US" b="1"/>
              <a:t>,Sonar Cloud</a:t>
            </a:r>
            <a:endParaRPr lang="en-US" b="1" dirty="0"/>
          </a:p>
        </p:txBody>
      </p:sp>
    </p:spTree>
    <p:extLst>
      <p:ext uri="{BB962C8B-B14F-4D97-AF65-F5344CB8AC3E}">
        <p14:creationId xmlns:p14="http://schemas.microsoft.com/office/powerpoint/2010/main" val="178974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15925" y="8937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58928"/>
              <a:buFont typeface="Arial"/>
              <a:buNone/>
            </a:pPr>
            <a:r>
              <a:rPr lang="en" sz="1866" b="1">
                <a:solidFill>
                  <a:srgbClr val="0D0D0D"/>
                </a:solidFill>
                <a:highlight>
                  <a:srgbClr val="FFFFFF"/>
                </a:highlight>
                <a:latin typeface="Roboto"/>
                <a:ea typeface="Roboto"/>
                <a:cs typeface="Roboto"/>
                <a:sym typeface="Roboto"/>
              </a:rPr>
              <a:t>Overview of the features of the Time Table Management System</a:t>
            </a:r>
            <a:endParaRPr sz="1866" b="1">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ct val="51562"/>
              <a:buFont typeface="Arial"/>
              <a:buNone/>
            </a:pPr>
            <a:r>
              <a:rPr lang="en" sz="2133"/>
              <a:t>The User can log in as Admin,Student and Faculty.</a:t>
            </a:r>
            <a:endParaRPr/>
          </a:p>
        </p:txBody>
      </p:sp>
      <p:pic>
        <p:nvPicPr>
          <p:cNvPr id="67" name="Google Shape;67;p15"/>
          <p:cNvPicPr preferRelativeResize="0"/>
          <p:nvPr/>
        </p:nvPicPr>
        <p:blipFill>
          <a:blip r:embed="rId3">
            <a:alphaModFix/>
          </a:blip>
          <a:stretch>
            <a:fillRect/>
          </a:stretch>
        </p:blipFill>
        <p:spPr>
          <a:xfrm>
            <a:off x="2862250" y="1207450"/>
            <a:ext cx="3419475" cy="37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43300" y="1167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866" b="1">
                <a:solidFill>
                  <a:srgbClr val="0D0D0D"/>
                </a:solidFill>
                <a:highlight>
                  <a:srgbClr val="FFFFFF"/>
                </a:highlight>
                <a:latin typeface="Roboto"/>
                <a:ea typeface="Roboto"/>
                <a:cs typeface="Roboto"/>
                <a:sym typeface="Roboto"/>
              </a:rPr>
              <a:t>Overview of the features of the Time Table Management System</a:t>
            </a:r>
            <a:endParaRPr sz="1688"/>
          </a:p>
          <a:p>
            <a:pPr marL="0" lvl="0" indent="0" algn="l" rtl="0">
              <a:spcBef>
                <a:spcPts val="1200"/>
              </a:spcBef>
              <a:spcAft>
                <a:spcPts val="0"/>
              </a:spcAft>
              <a:buNone/>
            </a:pPr>
            <a:r>
              <a:rPr lang="en" sz="1688"/>
              <a:t>So if the user Logins as </a:t>
            </a:r>
            <a:r>
              <a:rPr lang="en" sz="1688" b="1"/>
              <a:t>Admin</a:t>
            </a:r>
            <a:r>
              <a:rPr lang="en" sz="1688"/>
              <a:t> then he will get this interface</a:t>
            </a:r>
            <a:r>
              <a:rPr lang="en" sz="2133"/>
              <a:t> </a:t>
            </a:r>
            <a:endParaRPr sz="2133"/>
          </a:p>
          <a:p>
            <a:pPr marL="0" lvl="0" indent="0" algn="l" rtl="0">
              <a:spcBef>
                <a:spcPts val="0"/>
              </a:spcBef>
              <a:spcAft>
                <a:spcPts val="0"/>
              </a:spcAft>
              <a:buNone/>
            </a:pPr>
            <a:endParaRPr sz="2133"/>
          </a:p>
        </p:txBody>
      </p:sp>
      <p:pic>
        <p:nvPicPr>
          <p:cNvPr id="73" name="Google Shape;73;p16"/>
          <p:cNvPicPr preferRelativeResize="0"/>
          <p:nvPr/>
        </p:nvPicPr>
        <p:blipFill>
          <a:blip r:embed="rId3">
            <a:alphaModFix/>
          </a:blip>
          <a:stretch>
            <a:fillRect/>
          </a:stretch>
        </p:blipFill>
        <p:spPr>
          <a:xfrm>
            <a:off x="2073000" y="1367950"/>
            <a:ext cx="4724400" cy="365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232550"/>
            <a:ext cx="8520600" cy="4336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1"/>
                </a:solidFill>
              </a:rPr>
              <a:t>The Admin Can Modify Subject,Faculty ,Student he can Also Schedule periods,View Section Wise and View Faculty Wise according to how he wants.</a:t>
            </a:r>
            <a:endParaRPr b="1">
              <a:solidFill>
                <a:schemeClr val="dk1"/>
              </a:solidFill>
            </a:endParaRPr>
          </a:p>
          <a:p>
            <a:pPr marL="457200" lvl="0" indent="-317500" algn="l" rtl="0">
              <a:spcBef>
                <a:spcPts val="1200"/>
              </a:spcBef>
              <a:spcAft>
                <a:spcPts val="0"/>
              </a:spcAft>
              <a:buClr>
                <a:srgbClr val="0D0D0D"/>
              </a:buClr>
              <a:buSzPts val="1400"/>
              <a:buFont typeface="Roboto"/>
              <a:buAutoNum type="arabicPeriod"/>
            </a:pPr>
            <a:r>
              <a:rPr lang="en" sz="1400" b="1">
                <a:solidFill>
                  <a:srgbClr val="0D0D0D"/>
                </a:solidFill>
                <a:highlight>
                  <a:srgbClr val="FFFFFF"/>
                </a:highlight>
                <a:latin typeface="Roboto"/>
                <a:ea typeface="Roboto"/>
                <a:cs typeface="Roboto"/>
                <a:sym typeface="Roboto"/>
              </a:rPr>
              <a:t>Modify Subjects:</a:t>
            </a:r>
            <a:endParaRPr sz="1400" b="1">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The admin has the authority to add, update, or delete subjects in the system.</a:t>
            </a:r>
            <a:endParaRPr>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They can specify details such as subject code, name, type (theory or practical), and other relevant information.</a:t>
            </a:r>
            <a:endParaRPr>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400">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400">
              <a:solidFill>
                <a:srgbClr val="0D0D0D"/>
              </a:solidFill>
              <a:highlight>
                <a:srgbClr val="FFFFFF"/>
              </a:highlight>
              <a:latin typeface="Roboto"/>
              <a:ea typeface="Roboto"/>
              <a:cs typeface="Roboto"/>
              <a:sym typeface="Roboto"/>
            </a:endParaRPr>
          </a:p>
          <a:p>
            <a:pPr marL="457200" lvl="0" indent="-317500" algn="l" rtl="0">
              <a:spcBef>
                <a:spcPts val="0"/>
              </a:spcBef>
              <a:spcAft>
                <a:spcPts val="0"/>
              </a:spcAft>
              <a:buClr>
                <a:srgbClr val="0D0D0D"/>
              </a:buClr>
              <a:buSzPts val="1400"/>
              <a:buFont typeface="Roboto"/>
              <a:buAutoNum type="arabicPeriod"/>
            </a:pPr>
            <a:r>
              <a:rPr lang="en" sz="1400" b="1">
                <a:solidFill>
                  <a:srgbClr val="0D0D0D"/>
                </a:solidFill>
                <a:highlight>
                  <a:srgbClr val="FFFFFF"/>
                </a:highlight>
                <a:latin typeface="Roboto"/>
                <a:ea typeface="Roboto"/>
                <a:cs typeface="Roboto"/>
                <a:sym typeface="Roboto"/>
              </a:rPr>
              <a:t>Modify Faculty:</a:t>
            </a:r>
            <a:endParaRPr sz="1400" b="1">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The admin can manage faculty information by adding new faculty members, updating existing profiles, or Delete faculty who are no longer active.</a:t>
            </a:r>
            <a:endParaRPr>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Details such as faculty ID, name, contact information, and assigned subjects can be modified as needed.</a:t>
            </a:r>
            <a:endParaRPr>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Faculty profiles are linked to the timetable scheduling module, allowing seamless allocation of teaching responsibilities.</a:t>
            </a:r>
            <a:endParaRPr>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             </a:t>
            </a:r>
            <a:r>
              <a:rPr lang="en" sz="1200" b="1">
                <a:solidFill>
                  <a:srgbClr val="0D0D0D"/>
                </a:solidFill>
                <a:highlight>
                  <a:srgbClr val="FFFFFF"/>
                </a:highlight>
                <a:latin typeface="Roboto"/>
                <a:ea typeface="Roboto"/>
                <a:cs typeface="Roboto"/>
                <a:sym typeface="Roboto"/>
              </a:rPr>
              <a:t>3</a:t>
            </a:r>
            <a:r>
              <a:rPr lang="en" sz="1400" b="1">
                <a:solidFill>
                  <a:srgbClr val="0D0D0D"/>
                </a:solidFill>
                <a:highlight>
                  <a:srgbClr val="FFFFFF"/>
                </a:highlight>
                <a:latin typeface="Roboto"/>
                <a:ea typeface="Roboto"/>
                <a:cs typeface="Roboto"/>
                <a:sym typeface="Roboto"/>
              </a:rPr>
              <a:t>.   Modify Students:</a:t>
            </a:r>
            <a:endParaRPr sz="1400" b="1">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Admins have the capability to manage student data, They can add new students, students,manage their password details ,update existing records, or remove who have graduated or left the institution.</a:t>
            </a:r>
            <a:endParaRPr>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Student information is essential for creating class schedules and ensuring proper allocation of resources.</a:t>
            </a:r>
            <a:endParaRPr>
              <a:solidFill>
                <a:srgbClr val="0D0D0D"/>
              </a:solidFill>
              <a:highlight>
                <a:srgbClr val="FFFFFF"/>
              </a:highlight>
              <a:latin typeface="Roboto"/>
              <a:ea typeface="Roboto"/>
              <a:cs typeface="Roboto"/>
              <a:sym typeface="Roboto"/>
            </a:endParaRPr>
          </a:p>
          <a:p>
            <a:pPr marL="914400" lvl="0" indent="0" algn="l" rtl="0">
              <a:spcBef>
                <a:spcPts val="0"/>
              </a:spcBef>
              <a:spcAft>
                <a:spcPts val="0"/>
              </a:spcAft>
              <a:buNone/>
            </a:pPr>
            <a:endParaRPr sz="14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r>
              <a:rPr lang="en" sz="1400" b="1">
                <a:solidFill>
                  <a:srgbClr val="0D0D0D"/>
                </a:solidFill>
                <a:highlight>
                  <a:srgbClr val="FFFFFF"/>
                </a:highlight>
                <a:latin typeface="Roboto"/>
                <a:ea typeface="Roboto"/>
                <a:cs typeface="Roboto"/>
                <a:sym typeface="Roboto"/>
              </a:rPr>
              <a:t>4.</a:t>
            </a:r>
            <a:r>
              <a:rPr lang="en" sz="1400">
                <a:solidFill>
                  <a:srgbClr val="0D0D0D"/>
                </a:solidFill>
                <a:highlight>
                  <a:srgbClr val="FFFFFF"/>
                </a:highlight>
                <a:latin typeface="Roboto"/>
                <a:ea typeface="Roboto"/>
                <a:cs typeface="Roboto"/>
                <a:sym typeface="Roboto"/>
              </a:rPr>
              <a:t>      </a:t>
            </a:r>
            <a:r>
              <a:rPr lang="en" sz="1400" b="1">
                <a:solidFill>
                  <a:srgbClr val="0D0D0D"/>
                </a:solidFill>
                <a:highlight>
                  <a:srgbClr val="FFFFFF"/>
                </a:highlight>
                <a:latin typeface="Roboto"/>
                <a:ea typeface="Roboto"/>
                <a:cs typeface="Roboto"/>
                <a:sym typeface="Roboto"/>
              </a:rPr>
              <a:t> Schedule Periods:</a:t>
            </a:r>
            <a:endParaRPr sz="1400" b="1">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Admins can create and manage the overall timetable structure by scheduling periods for each day of the week by using the faculty name,paper code and period</a:t>
            </a:r>
            <a:endParaRPr>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They can define parameters such as the number of days, periods per day, and any other scheduling constraints.</a:t>
            </a:r>
            <a:endParaRPr>
              <a:solidFill>
                <a:srgbClr val="0D0D0D"/>
              </a:solidFill>
              <a:highlight>
                <a:srgbClr val="FFFFFF"/>
              </a:highlight>
              <a:latin typeface="Roboto"/>
              <a:ea typeface="Roboto"/>
              <a:cs typeface="Roboto"/>
              <a:sym typeface="Roboto"/>
            </a:endParaRPr>
          </a:p>
          <a:p>
            <a:pPr marL="914400" lvl="1" indent="-317500" algn="l" rtl="0">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The scheduling module provides a user-friendly interface for organizing and visualizing the timetable grid.</a:t>
            </a:r>
            <a:endParaRPr>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b="1">
                <a:solidFill>
                  <a:srgbClr val="0D0D0D"/>
                </a:solidFill>
                <a:highlight>
                  <a:srgbClr val="FFFFFF"/>
                </a:highlight>
                <a:latin typeface="Roboto"/>
                <a:ea typeface="Roboto"/>
                <a:cs typeface="Roboto"/>
                <a:sym typeface="Roboto"/>
              </a:rPr>
              <a:t>5.View Section-wise Timetable:</a:t>
            </a:r>
            <a:endParaRPr sz="1400" b="1">
              <a:solidFill>
                <a:srgbClr val="0D0D0D"/>
              </a:solidFill>
              <a:highlight>
                <a:srgbClr val="FFFFFF"/>
              </a:highlight>
              <a:latin typeface="Roboto"/>
              <a:ea typeface="Roboto"/>
              <a:cs typeface="Roboto"/>
              <a:sym typeface="Roboto"/>
            </a:endParaRPr>
          </a:p>
          <a:p>
            <a:pPr marL="457200" lvl="0" indent="-317500" algn="l" rtl="0">
              <a:spcBef>
                <a:spcPts val="120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The admin can generate section-wise timetables to view the class schedules for specific groups of students.</a:t>
            </a:r>
            <a:endParaRPr sz="1400">
              <a:solidFill>
                <a:srgbClr val="0D0D0D"/>
              </a:solidFill>
              <a:highlight>
                <a:srgbClr val="FFFFFF"/>
              </a:highlight>
              <a:latin typeface="Roboto"/>
              <a:ea typeface="Roboto"/>
              <a:cs typeface="Roboto"/>
              <a:sym typeface="Roboto"/>
            </a:endParaRPr>
          </a:p>
          <a:p>
            <a:pPr marL="457200" lvl="0" indent="-317500" algn="l" rtl="0">
              <a:spcBef>
                <a:spcPts val="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Timetables can be customized to display information such as subject names, faculty, classroom locations, and other relevant details.</a:t>
            </a:r>
            <a:endParaRPr sz="140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40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400" b="1">
                <a:solidFill>
                  <a:srgbClr val="0D0D0D"/>
                </a:solidFill>
                <a:highlight>
                  <a:srgbClr val="FFFFFF"/>
                </a:highlight>
                <a:latin typeface="Roboto"/>
                <a:ea typeface="Roboto"/>
                <a:cs typeface="Roboto"/>
                <a:sym typeface="Roboto"/>
              </a:rPr>
              <a:t>6.View Faculty-wise Timetable:</a:t>
            </a:r>
            <a:endParaRPr sz="1400" b="1">
              <a:solidFill>
                <a:srgbClr val="0D0D0D"/>
              </a:solidFill>
              <a:highlight>
                <a:srgbClr val="FFFFFF"/>
              </a:highlight>
              <a:latin typeface="Roboto"/>
              <a:ea typeface="Roboto"/>
              <a:cs typeface="Roboto"/>
              <a:sym typeface="Roboto"/>
            </a:endParaRPr>
          </a:p>
          <a:p>
            <a:pPr marL="457200" lvl="0" indent="-317500" algn="l" rtl="0">
              <a:spcBef>
                <a:spcPts val="1200"/>
              </a:spcBef>
              <a:spcAft>
                <a:spcPts val="0"/>
              </a:spcAft>
              <a:buClr>
                <a:srgbClr val="0D0D0D"/>
              </a:buClr>
              <a:buSzPts val="1400"/>
              <a:buFont typeface="Roboto"/>
              <a:buChar char="●"/>
            </a:pPr>
            <a:r>
              <a:rPr lang="en" sz="1400">
                <a:solidFill>
                  <a:srgbClr val="0D0D0D"/>
                </a:solidFill>
                <a:highlight>
                  <a:srgbClr val="FFFFFF"/>
                </a:highlight>
                <a:latin typeface="Roboto"/>
                <a:ea typeface="Roboto"/>
                <a:cs typeface="Roboto"/>
                <a:sym typeface="Roboto"/>
              </a:rPr>
              <a:t>Admins have the ability to view timetables for individual faculty members, allowing them to see their teaching assignments and availability.</a:t>
            </a:r>
            <a:endParaRPr sz="140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232550" y="0"/>
            <a:ext cx="8510100" cy="533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623" b="1"/>
              <a:t>If the User Logins As Faculty then it will be followed by the interface shown below:</a:t>
            </a:r>
            <a:endParaRPr sz="6623" b="1"/>
          </a:p>
          <a:p>
            <a:pPr marL="0" lvl="0" indent="0" algn="l" rtl="0">
              <a:spcBef>
                <a:spcPts val="1200"/>
              </a:spcBef>
              <a:spcAft>
                <a:spcPts val="1200"/>
              </a:spcAft>
              <a:buNone/>
            </a:pPr>
            <a:endParaRPr/>
          </a:p>
        </p:txBody>
      </p:sp>
      <p:pic>
        <p:nvPicPr>
          <p:cNvPr id="96" name="Google Shape;96;p20"/>
          <p:cNvPicPr preferRelativeResize="0"/>
          <p:nvPr/>
        </p:nvPicPr>
        <p:blipFill>
          <a:blip r:embed="rId3">
            <a:alphaModFix/>
          </a:blip>
          <a:stretch>
            <a:fillRect/>
          </a:stretch>
        </p:blipFill>
        <p:spPr>
          <a:xfrm>
            <a:off x="394800" y="657825"/>
            <a:ext cx="8627850" cy="43215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612</Words>
  <Application>Microsoft Office PowerPoint</Application>
  <PresentationFormat>On-screen Show (16:9)</PresentationFormat>
  <Paragraphs>45</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Roboto</vt:lpstr>
      <vt:lpstr>Simple Light</vt:lpstr>
      <vt:lpstr>Time Table Management System</vt:lpstr>
      <vt:lpstr>Introduction</vt:lpstr>
      <vt:lpstr>Software Tools Used</vt:lpstr>
      <vt:lpstr>Overview of the features of the Time Table Management System The User can log in as Admin,Student and Faculty.</vt:lpstr>
      <vt:lpstr>Overview of the features of the Time Table Management System So if the user Logins as Admin then he will get this interface  </vt:lpstr>
      <vt:lpstr>PowerPoint Presentation</vt:lpstr>
      <vt:lpstr>PowerPoint Presentation</vt:lpstr>
      <vt:lpstr>PowerPoint Presentation</vt:lpstr>
      <vt:lpstr>PowerPoint Presentation</vt:lpstr>
      <vt:lpstr>PowerPoint Presentation</vt:lpstr>
      <vt:lpstr>If the User Logins As Student then it will be followed by the interface shown below:</vt:lpstr>
      <vt:lpstr>So the Student will also be able to view after clicking the button of particular subject the details shown below: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Table Management System</dc:title>
  <cp:lastModifiedBy>shreya gavli</cp:lastModifiedBy>
  <cp:revision>3</cp:revision>
  <dcterms:modified xsi:type="dcterms:W3CDTF">2024-05-03T06:49:02Z</dcterms:modified>
</cp:coreProperties>
</file>