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cc9173d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cc9173d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cc9173d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cc9173d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cc9173d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cc9173d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cc9173d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cc9173d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c9173d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c9173d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cc9173d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cc9173d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cc9173d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cc9173d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cc9173d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cc9173d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66626" cy="5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424" y="2331775"/>
            <a:ext cx="1270346" cy="22371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6278190" y="2318250"/>
            <a:ext cx="45175" cy="276550"/>
          </a:xfrm>
          <a:custGeom>
            <a:rect b="b" l="l" r="r" t="t"/>
            <a:pathLst>
              <a:path extrusionOk="0" h="11062" w="1807">
                <a:moveTo>
                  <a:pt x="701" y="0"/>
                </a:moveTo>
                <a:cubicBezTo>
                  <a:pt x="-1354" y="3084"/>
                  <a:pt x="1807" y="7356"/>
                  <a:pt x="1807" y="110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Google Shape;80;p16"/>
          <p:cNvSpPr/>
          <p:nvPr/>
        </p:nvSpPr>
        <p:spPr>
          <a:xfrm>
            <a:off x="6218386" y="2318250"/>
            <a:ext cx="124500" cy="290375"/>
          </a:xfrm>
          <a:custGeom>
            <a:rect b="b" l="l" r="r" t="t"/>
            <a:pathLst>
              <a:path extrusionOk="0" h="11615" w="4980">
                <a:moveTo>
                  <a:pt x="3094" y="0"/>
                </a:moveTo>
                <a:cubicBezTo>
                  <a:pt x="1282" y="2719"/>
                  <a:pt x="-705" y="6303"/>
                  <a:pt x="328" y="9403"/>
                </a:cubicBezTo>
                <a:cubicBezTo>
                  <a:pt x="865" y="11016"/>
                  <a:pt x="2998" y="7286"/>
                  <a:pt x="4200" y="6084"/>
                </a:cubicBezTo>
                <a:cubicBezTo>
                  <a:pt x="5510" y="4774"/>
                  <a:pt x="4753" y="9762"/>
                  <a:pt x="4753" y="116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