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Advent Pro SemiBold"/>
      <p:regular r:id="rId15"/>
      <p:bold r:id="rId16"/>
    </p:embeddedFont>
    <p:embeddedFont>
      <p:font typeface="Fira Sans Extra Condensed Medium"/>
      <p:regular r:id="rId17"/>
      <p:bold r:id="rId18"/>
      <p:italic r:id="rId19"/>
      <p:boldItalic r:id="rId20"/>
    </p:embeddedFont>
    <p:embeddedFont>
      <p:font typeface="Fira Sans Condensed Medium"/>
      <p:regular r:id="rId21"/>
      <p:bold r:id="rId22"/>
      <p:italic r:id="rId23"/>
      <p:boldItalic r:id="rId24"/>
    </p:embeddedFont>
    <p:embeddedFont>
      <p:font typeface="Maven Pro"/>
      <p:regular r:id="rId25"/>
      <p:bold r:id="rId26"/>
    </p:embeddedFont>
    <p:embeddedFont>
      <p:font typeface="Share Tech"/>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boldItalic.fntdata"/><Relationship Id="rId22" Type="http://schemas.openxmlformats.org/officeDocument/2006/relationships/font" Target="fonts/FiraSansCondensedMedium-bold.fntdata"/><Relationship Id="rId21" Type="http://schemas.openxmlformats.org/officeDocument/2006/relationships/font" Target="fonts/FiraSansCondensedMedium-regular.fntdata"/><Relationship Id="rId24" Type="http://schemas.openxmlformats.org/officeDocument/2006/relationships/font" Target="fonts/FiraSansCondensedMedium-boldItalic.fntdata"/><Relationship Id="rId23" Type="http://schemas.openxmlformats.org/officeDocument/2006/relationships/font" Target="fonts/FiraSansCondensedMedium-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avenPro-bold.fntdata"/><Relationship Id="rId25" Type="http://schemas.openxmlformats.org/officeDocument/2006/relationships/font" Target="fonts/MavenPro-regular.fntdata"/><Relationship Id="rId27" Type="http://schemas.openxmlformats.org/officeDocument/2006/relationships/font" Target="fonts/ShareTech-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AdventProSemiBold-regular.fntdata"/><Relationship Id="rId14" Type="http://schemas.openxmlformats.org/officeDocument/2006/relationships/slide" Target="slides/slide10.xml"/><Relationship Id="rId17" Type="http://schemas.openxmlformats.org/officeDocument/2006/relationships/font" Target="fonts/FiraSansExtraCondensedMedium-regular.fntdata"/><Relationship Id="rId16" Type="http://schemas.openxmlformats.org/officeDocument/2006/relationships/font" Target="fonts/AdventProSemiBold-bold.fntdata"/><Relationship Id="rId19" Type="http://schemas.openxmlformats.org/officeDocument/2006/relationships/font" Target="fonts/FiraSansExtraCondensedMedium-italic.fntdata"/><Relationship Id="rId18" Type="http://schemas.openxmlformats.org/officeDocument/2006/relationships/font" Target="fonts/FiraSansExtraCondensed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6c52a2e8d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6c52a2e8d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6c60e245bf_1_3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c60e245bf_1_3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6297872996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6297872996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6c4305b01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6c4305b01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6c4305b0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6c4305b0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6297872996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6297872996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6c4305b01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6c4305b01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6297872996_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6297872996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6c4305b0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6c4305b0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docs.google.com/spreadsheets/d/1vTu7Se8kTXNeu0nfne0enewkuZP5gXoWv1ZuVc1MnJg/copy"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2799950" y="2804500"/>
            <a:ext cx="35538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ESW Monsoon-22 </a:t>
            </a:r>
            <a:endParaRPr/>
          </a:p>
          <a:p>
            <a:pPr indent="0" lvl="0" marL="0" rtl="0" algn="ctr">
              <a:spcBef>
                <a:spcPts val="0"/>
              </a:spcBef>
              <a:spcAft>
                <a:spcPts val="0"/>
              </a:spcAft>
              <a:buNone/>
            </a:pPr>
            <a:r>
              <a:rPr lang="en" sz="2200">
                <a:solidFill>
                  <a:schemeClr val="accent2"/>
                </a:solidFill>
              </a:rPr>
              <a:t>YYAT</a:t>
            </a:r>
            <a:r>
              <a:rPr lang="en" sz="2200"/>
              <a:t> Yet </a:t>
            </a:r>
            <a:r>
              <a:rPr lang="en" sz="2200">
                <a:solidFill>
                  <a:schemeClr val="accent2"/>
                </a:solidFill>
              </a:rPr>
              <a:t>Another Team</a:t>
            </a:r>
            <a:endParaRPr sz="2200">
              <a:solidFill>
                <a:schemeClr val="accent2"/>
              </a:solidFill>
            </a:endParaRPr>
          </a:p>
        </p:txBody>
      </p:sp>
      <p:sp>
        <p:nvSpPr>
          <p:cNvPr id="431" name="Google Shape;431;p23"/>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Motion</a:t>
            </a:r>
            <a:r>
              <a:rPr lang="en"/>
              <a:t> </a:t>
            </a:r>
            <a:r>
              <a:rPr lang="en">
                <a:solidFill>
                  <a:schemeClr val="accent2"/>
                </a:solidFill>
              </a:rPr>
              <a:t>Sensor</a:t>
            </a:r>
            <a:r>
              <a:rPr lang="en"/>
              <a:t> for Occupancy Detection</a:t>
            </a:r>
            <a:endParaRPr/>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6780548" y="337714"/>
            <a:ext cx="133252" cy="1952377"/>
            <a:chOff x="6780548" y="337714"/>
            <a:chExt cx="133252" cy="1952377"/>
          </a:xfrm>
        </p:grpSpPr>
        <p:sp>
          <p:nvSpPr>
            <p:cNvPr id="442" name="Google Shape;442;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3"/>
          <p:cNvGrpSpPr/>
          <p:nvPr/>
        </p:nvGrpSpPr>
        <p:grpSpPr>
          <a:xfrm>
            <a:off x="4472500" y="3928605"/>
            <a:ext cx="199001" cy="867198"/>
            <a:chOff x="4475150" y="4052605"/>
            <a:chExt cx="199001" cy="867198"/>
          </a:xfrm>
        </p:grpSpPr>
        <p:sp>
          <p:nvSpPr>
            <p:cNvPr id="454" name="Google Shape;454;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32"/>
          <p:cNvSpPr txBox="1"/>
          <p:nvPr>
            <p:ph type="title"/>
          </p:nvPr>
        </p:nvSpPr>
        <p:spPr>
          <a:xfrm>
            <a:off x="2471150" y="763275"/>
            <a:ext cx="3823200" cy="112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673" name="Google Shape;673;p32"/>
          <p:cNvSpPr/>
          <p:nvPr/>
        </p:nvSpPr>
        <p:spPr>
          <a:xfrm>
            <a:off x="-65247" y="971445"/>
            <a:ext cx="62397" cy="62143"/>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2"/>
          <p:cNvSpPr/>
          <p:nvPr/>
        </p:nvSpPr>
        <p:spPr>
          <a:xfrm>
            <a:off x="9277943" y="-708433"/>
            <a:ext cx="9132" cy="2718429"/>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2"/>
          <p:cNvSpPr/>
          <p:nvPr/>
        </p:nvSpPr>
        <p:spPr>
          <a:xfrm>
            <a:off x="335228" y="-685306"/>
            <a:ext cx="9132" cy="1822332"/>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2"/>
          <p:cNvSpPr/>
          <p:nvPr/>
        </p:nvSpPr>
        <p:spPr>
          <a:xfrm>
            <a:off x="2471150" y="3884450"/>
            <a:ext cx="3884400" cy="668700"/>
          </a:xfrm>
          <a:prstGeom prst="rect">
            <a:avLst/>
          </a:prstGeom>
          <a:solidFill>
            <a:srgbClr val="002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7" name="Google Shape;677;p32"/>
          <p:cNvPicPr preferRelativeResize="0"/>
          <p:nvPr/>
        </p:nvPicPr>
        <p:blipFill>
          <a:blip r:embed="rId3">
            <a:alphaModFix/>
          </a:blip>
          <a:stretch>
            <a:fillRect/>
          </a:stretch>
        </p:blipFill>
        <p:spPr>
          <a:xfrm>
            <a:off x="3501256" y="2078401"/>
            <a:ext cx="2037226" cy="1990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ph type="ctrTitle"/>
          </p:nvPr>
        </p:nvSpPr>
        <p:spPr>
          <a:xfrm>
            <a:off x="609050" y="600525"/>
            <a:ext cx="31869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MOTIVATION</a:t>
            </a:r>
            <a:endParaRPr/>
          </a:p>
        </p:txBody>
      </p:sp>
      <p:sp>
        <p:nvSpPr>
          <p:cNvPr id="462" name="Google Shape;462;p24"/>
          <p:cNvSpPr txBox="1"/>
          <p:nvPr>
            <p:ph idx="1" type="subTitle"/>
          </p:nvPr>
        </p:nvSpPr>
        <p:spPr>
          <a:xfrm>
            <a:off x="1045500" y="1326750"/>
            <a:ext cx="4098000" cy="27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motivation is to train our system using a real camera and ML algorithms as the ground truth to make the system more accurate and reduce the amount of False OFFs. The system can infer wrong data because of some particular circumstances (depending on what sensor is used) which causes the reading to be wrong resulting in wrong actions taken by the system.</a:t>
            </a:r>
            <a:endParaRPr sz="2000"/>
          </a:p>
        </p:txBody>
      </p:sp>
      <p:sp>
        <p:nvSpPr>
          <p:cNvPr id="463" name="Google Shape;463;p24"/>
          <p:cNvSpPr/>
          <p:nvPr/>
        </p:nvSpPr>
        <p:spPr>
          <a:xfrm>
            <a:off x="5859075" y="201222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txBox="1"/>
          <p:nvPr>
            <p:ph idx="2" type="title"/>
          </p:nvPr>
        </p:nvSpPr>
        <p:spPr>
          <a:xfrm>
            <a:off x="5911100" y="226587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00</a:t>
            </a:r>
            <a:endParaRPr>
              <a:solidFill>
                <a:schemeClr val="dk2"/>
              </a:solidFill>
            </a:endParaRPr>
          </a:p>
        </p:txBody>
      </p:sp>
      <p:sp>
        <p:nvSpPr>
          <p:cNvPr id="465" name="Google Shape;465;p24"/>
          <p:cNvSpPr/>
          <p:nvPr/>
        </p:nvSpPr>
        <p:spPr>
          <a:xfrm>
            <a:off x="1446676" y="401265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1446150" y="401265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7" name="Google Shape;467;p24"/>
          <p:cNvCxnSpPr>
            <a:stCxn id="463" idx="2"/>
          </p:cNvCxnSpPr>
          <p:nvPr/>
        </p:nvCxnSpPr>
        <p:spPr>
          <a:xfrm>
            <a:off x="6401625" y="309732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5"/>
          <p:cNvSpPr txBox="1"/>
          <p:nvPr>
            <p:ph type="ctrTitle"/>
          </p:nvPr>
        </p:nvSpPr>
        <p:spPr>
          <a:xfrm>
            <a:off x="553125" y="474200"/>
            <a:ext cx="43587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IMPLEMENTATION</a:t>
            </a:r>
            <a:endParaRPr/>
          </a:p>
        </p:txBody>
      </p:sp>
      <p:sp>
        <p:nvSpPr>
          <p:cNvPr id="473" name="Google Shape;473;p25"/>
          <p:cNvSpPr txBox="1"/>
          <p:nvPr>
            <p:ph idx="1" type="subTitle"/>
          </p:nvPr>
        </p:nvSpPr>
        <p:spPr>
          <a:xfrm>
            <a:off x="1218246" y="1225825"/>
            <a:ext cx="4030200" cy="25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will be using a Grid Eye Infrared Sensor to monitor the occupancy of any room the device is placed in. It will be trained using a simple ML algorithm. Accurate data points are obtained by </a:t>
            </a:r>
            <a:r>
              <a:rPr lang="en" sz="1600"/>
              <a:t>initially using an Arduino Camera. Accuracy is improved by reducing the number of false OFFs and false ONs. Data will be sent to Thingspeak and OM2M.</a:t>
            </a:r>
            <a:endParaRPr sz="1500"/>
          </a:p>
        </p:txBody>
      </p:sp>
      <p:sp>
        <p:nvSpPr>
          <p:cNvPr id="474" name="Google Shape;474;p25"/>
          <p:cNvSpPr/>
          <p:nvPr/>
        </p:nvSpPr>
        <p:spPr>
          <a:xfrm>
            <a:off x="5859075" y="20209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txBox="1"/>
          <p:nvPr>
            <p:ph idx="2" type="title"/>
          </p:nvPr>
        </p:nvSpPr>
        <p:spPr>
          <a:xfrm>
            <a:off x="5911100" y="22746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01</a:t>
            </a:r>
            <a:endParaRPr>
              <a:solidFill>
                <a:schemeClr val="dk2"/>
              </a:solidFill>
            </a:endParaRPr>
          </a:p>
        </p:txBody>
      </p:sp>
      <p:sp>
        <p:nvSpPr>
          <p:cNvPr id="476" name="Google Shape;476;p25"/>
          <p:cNvSpPr/>
          <p:nvPr/>
        </p:nvSpPr>
        <p:spPr>
          <a:xfrm>
            <a:off x="1446676" y="40214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1446150" y="40214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8" name="Google Shape;478;p25"/>
          <p:cNvCxnSpPr>
            <a:stCxn id="474" idx="2"/>
          </p:cNvCxnSpPr>
          <p:nvPr/>
        </p:nvCxnSpPr>
        <p:spPr>
          <a:xfrm>
            <a:off x="6401625" y="310607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cxnSp>
        <p:nvCxnSpPr>
          <p:cNvPr id="483" name="Google Shape;483;p26"/>
          <p:cNvCxnSpPr/>
          <p:nvPr/>
        </p:nvCxnSpPr>
        <p:spPr>
          <a:xfrm>
            <a:off x="1551088" y="2404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484" name="Google Shape;484;p26"/>
          <p:cNvCxnSpPr/>
          <p:nvPr/>
        </p:nvCxnSpPr>
        <p:spPr>
          <a:xfrm>
            <a:off x="3587838" y="2976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485" name="Google Shape;485;p26"/>
          <p:cNvCxnSpPr/>
          <p:nvPr/>
        </p:nvCxnSpPr>
        <p:spPr>
          <a:xfrm>
            <a:off x="5624588" y="2404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486" name="Google Shape;486;p26"/>
          <p:cNvCxnSpPr/>
          <p:nvPr/>
        </p:nvCxnSpPr>
        <p:spPr>
          <a:xfrm>
            <a:off x="7661338" y="2976550"/>
            <a:ext cx="0" cy="455100"/>
          </a:xfrm>
          <a:prstGeom prst="straightConnector1">
            <a:avLst/>
          </a:prstGeom>
          <a:noFill/>
          <a:ln cap="flat" cmpd="sng" w="19050">
            <a:solidFill>
              <a:schemeClr val="lt2"/>
            </a:solidFill>
            <a:prstDash val="solid"/>
            <a:round/>
            <a:headEnd len="med" w="med" type="none"/>
            <a:tailEnd len="med" w="med" type="none"/>
          </a:ln>
        </p:spPr>
      </p:cxnSp>
      <p:sp>
        <p:nvSpPr>
          <p:cNvPr id="487" name="Google Shape;487;p2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a:t>
            </a:r>
            <a:endParaRPr/>
          </a:p>
        </p:txBody>
      </p:sp>
      <p:cxnSp>
        <p:nvCxnSpPr>
          <p:cNvPr id="488" name="Google Shape;488;p26"/>
          <p:cNvCxnSpPr/>
          <p:nvPr/>
        </p:nvCxnSpPr>
        <p:spPr>
          <a:xfrm>
            <a:off x="1034400" y="2918100"/>
            <a:ext cx="7075200" cy="0"/>
          </a:xfrm>
          <a:prstGeom prst="straightConnector1">
            <a:avLst/>
          </a:prstGeom>
          <a:noFill/>
          <a:ln cap="flat" cmpd="sng" w="19050">
            <a:solidFill>
              <a:schemeClr val="lt2"/>
            </a:solidFill>
            <a:prstDash val="solid"/>
            <a:round/>
            <a:headEnd len="med" w="med" type="none"/>
            <a:tailEnd len="med" w="med" type="none"/>
          </a:ln>
        </p:spPr>
      </p:cxnSp>
      <p:grpSp>
        <p:nvGrpSpPr>
          <p:cNvPr id="489" name="Google Shape;489;p26"/>
          <p:cNvGrpSpPr/>
          <p:nvPr/>
        </p:nvGrpSpPr>
        <p:grpSpPr>
          <a:xfrm>
            <a:off x="1372725" y="2731350"/>
            <a:ext cx="373500" cy="373500"/>
            <a:chOff x="1372725" y="1912500"/>
            <a:chExt cx="373500" cy="373500"/>
          </a:xfrm>
        </p:grpSpPr>
        <p:sp>
          <p:nvSpPr>
            <p:cNvPr id="490" name="Google Shape;490;p26"/>
            <p:cNvSpPr/>
            <p:nvPr/>
          </p:nvSpPr>
          <p:spPr>
            <a:xfrm>
              <a:off x="14640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1372725" y="1912500"/>
              <a:ext cx="373500" cy="373500"/>
            </a:xfrm>
            <a:prstGeom prst="donut">
              <a:avLst>
                <a:gd fmla="val 1019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26"/>
          <p:cNvGrpSpPr/>
          <p:nvPr/>
        </p:nvGrpSpPr>
        <p:grpSpPr>
          <a:xfrm>
            <a:off x="3401092" y="2731350"/>
            <a:ext cx="373500" cy="373500"/>
            <a:chOff x="3212675" y="1912500"/>
            <a:chExt cx="373500" cy="373500"/>
          </a:xfrm>
        </p:grpSpPr>
        <p:sp>
          <p:nvSpPr>
            <p:cNvPr id="493" name="Google Shape;493;p26"/>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3212675" y="1912500"/>
              <a:ext cx="373500" cy="373500"/>
            </a:xfrm>
            <a:prstGeom prst="donut">
              <a:avLst>
                <a:gd fmla="val 1019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26"/>
          <p:cNvGrpSpPr/>
          <p:nvPr/>
        </p:nvGrpSpPr>
        <p:grpSpPr>
          <a:xfrm>
            <a:off x="5429458" y="2731350"/>
            <a:ext cx="373500" cy="373500"/>
            <a:chOff x="5557850" y="1912500"/>
            <a:chExt cx="373500" cy="373500"/>
          </a:xfrm>
        </p:grpSpPr>
        <p:sp>
          <p:nvSpPr>
            <p:cNvPr id="496" name="Google Shape;496;p26"/>
            <p:cNvSpPr/>
            <p:nvPr/>
          </p:nvSpPr>
          <p:spPr>
            <a:xfrm>
              <a:off x="5649188"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a:off x="5557850" y="1912500"/>
              <a:ext cx="373500" cy="373500"/>
            </a:xfrm>
            <a:prstGeom prst="donut">
              <a:avLst>
                <a:gd fmla="val 1019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26"/>
          <p:cNvGrpSpPr/>
          <p:nvPr/>
        </p:nvGrpSpPr>
        <p:grpSpPr>
          <a:xfrm>
            <a:off x="7457825" y="2731350"/>
            <a:ext cx="373500" cy="373500"/>
            <a:chOff x="7457825" y="1912500"/>
            <a:chExt cx="373500" cy="373500"/>
          </a:xfrm>
        </p:grpSpPr>
        <p:sp>
          <p:nvSpPr>
            <p:cNvPr id="499" name="Google Shape;499;p26"/>
            <p:cNvSpPr/>
            <p:nvPr/>
          </p:nvSpPr>
          <p:spPr>
            <a:xfrm>
              <a:off x="75491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7457825" y="1912500"/>
              <a:ext cx="373500" cy="373500"/>
            </a:xfrm>
            <a:prstGeom prst="donut">
              <a:avLst>
                <a:gd fmla="val 1019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1" name="Google Shape;501;p26"/>
          <p:cNvSpPr txBox="1"/>
          <p:nvPr>
            <p:ph idx="4294967295" type="subTitle"/>
          </p:nvPr>
        </p:nvSpPr>
        <p:spPr>
          <a:xfrm>
            <a:off x="581025" y="1080000"/>
            <a:ext cx="1910700" cy="13623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sz="1400"/>
              <a:t>Build the circuit and further, setup and get hands-on with the hardware.</a:t>
            </a:r>
            <a:endParaRPr sz="1400"/>
          </a:p>
        </p:txBody>
      </p:sp>
      <p:sp>
        <p:nvSpPr>
          <p:cNvPr id="502" name="Google Shape;502;p26"/>
          <p:cNvSpPr txBox="1"/>
          <p:nvPr>
            <p:ph idx="4294967295" type="subTitle"/>
          </p:nvPr>
        </p:nvSpPr>
        <p:spPr>
          <a:xfrm>
            <a:off x="6720375" y="3355778"/>
            <a:ext cx="1881300" cy="1433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Collect data overtime and check the accuracy of the model, obtaining data for analytics in the process.</a:t>
            </a:r>
            <a:endParaRPr sz="1400"/>
          </a:p>
        </p:txBody>
      </p:sp>
      <p:sp>
        <p:nvSpPr>
          <p:cNvPr id="503" name="Google Shape;503;p26"/>
          <p:cNvSpPr txBox="1"/>
          <p:nvPr>
            <p:ph idx="4294967295" type="subTitle"/>
          </p:nvPr>
        </p:nvSpPr>
        <p:spPr>
          <a:xfrm>
            <a:off x="2491725" y="3394050"/>
            <a:ext cx="2151000" cy="1187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Collect data from the camera and grid eye sensor and send the data to ThingSpeak and oneM2M for further processing.</a:t>
            </a:r>
            <a:endParaRPr sz="1400"/>
          </a:p>
        </p:txBody>
      </p:sp>
      <p:sp>
        <p:nvSpPr>
          <p:cNvPr id="504" name="Google Shape;504;p26"/>
          <p:cNvSpPr txBox="1"/>
          <p:nvPr>
            <p:ph idx="4294967295" type="subTitle"/>
          </p:nvPr>
        </p:nvSpPr>
        <p:spPr>
          <a:xfrm>
            <a:off x="4569650" y="954335"/>
            <a:ext cx="2109900" cy="14853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sz="1400"/>
              <a:t>Use the data obtained to train the system using simple ML algorithms with the camera as the ground truth.</a:t>
            </a:r>
            <a:endParaRPr sz="1400"/>
          </a:p>
        </p:txBody>
      </p:sp>
      <p:sp>
        <p:nvSpPr>
          <p:cNvPr id="505" name="Google Shape;505;p26"/>
          <p:cNvSpPr txBox="1"/>
          <p:nvPr>
            <p:ph idx="4294967295" type="ctrTitle"/>
          </p:nvPr>
        </p:nvSpPr>
        <p:spPr>
          <a:xfrm>
            <a:off x="907900" y="3282474"/>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2"/>
                </a:solidFill>
              </a:rPr>
              <a:t>Step 1</a:t>
            </a:r>
            <a:endParaRPr sz="2400">
              <a:solidFill>
                <a:schemeClr val="accent2"/>
              </a:solidFill>
            </a:endParaRPr>
          </a:p>
        </p:txBody>
      </p:sp>
      <p:sp>
        <p:nvSpPr>
          <p:cNvPr id="506" name="Google Shape;506;p26"/>
          <p:cNvSpPr txBox="1"/>
          <p:nvPr>
            <p:ph idx="4294967295" type="ctrTitle"/>
          </p:nvPr>
        </p:nvSpPr>
        <p:spPr>
          <a:xfrm>
            <a:off x="2944650" y="2113408"/>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1"/>
                </a:solidFill>
              </a:rPr>
              <a:t>Step 2</a:t>
            </a:r>
            <a:endParaRPr sz="2400">
              <a:solidFill>
                <a:schemeClr val="accent1"/>
              </a:solidFill>
            </a:endParaRPr>
          </a:p>
        </p:txBody>
      </p:sp>
      <p:sp>
        <p:nvSpPr>
          <p:cNvPr id="507" name="Google Shape;507;p26"/>
          <p:cNvSpPr txBox="1"/>
          <p:nvPr>
            <p:ph idx="4294967295" type="ctrTitle"/>
          </p:nvPr>
        </p:nvSpPr>
        <p:spPr>
          <a:xfrm>
            <a:off x="4981400" y="3282474"/>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rPr>
              <a:t>Step 3</a:t>
            </a:r>
            <a:endParaRPr sz="2400">
              <a:solidFill>
                <a:schemeClr val="accent3"/>
              </a:solidFill>
            </a:endParaRPr>
          </a:p>
        </p:txBody>
      </p:sp>
      <p:sp>
        <p:nvSpPr>
          <p:cNvPr id="508" name="Google Shape;508;p26"/>
          <p:cNvSpPr txBox="1"/>
          <p:nvPr>
            <p:ph idx="4294967295" type="ctrTitle"/>
          </p:nvPr>
        </p:nvSpPr>
        <p:spPr>
          <a:xfrm>
            <a:off x="7018150" y="2113408"/>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4"/>
                </a:solidFill>
              </a:rPr>
              <a:t>Step 4</a:t>
            </a:r>
            <a:endParaRPr sz="2400">
              <a:solidFill>
                <a:schemeClr val="accent4"/>
              </a:solidFill>
            </a:endParaRPr>
          </a:p>
        </p:txBody>
      </p:sp>
      <p:grpSp>
        <p:nvGrpSpPr>
          <p:cNvPr id="509" name="Google Shape;509;p26"/>
          <p:cNvGrpSpPr/>
          <p:nvPr/>
        </p:nvGrpSpPr>
        <p:grpSpPr>
          <a:xfrm>
            <a:off x="2183273" y="2445361"/>
            <a:ext cx="585657" cy="373494"/>
            <a:chOff x="4048787" y="2977019"/>
            <a:chExt cx="283488" cy="198604"/>
          </a:xfrm>
        </p:grpSpPr>
        <p:sp>
          <p:nvSpPr>
            <p:cNvPr id="510" name="Google Shape;510;p26"/>
            <p:cNvSpPr/>
            <p:nvPr/>
          </p:nvSpPr>
          <p:spPr>
            <a:xfrm>
              <a:off x="4277659" y="3015880"/>
              <a:ext cx="25048" cy="19128"/>
            </a:xfrm>
            <a:custGeom>
              <a:rect b="b" l="l" r="r" t="t"/>
              <a:pathLst>
                <a:path extrusionOk="0" h="601" w="787">
                  <a:moveTo>
                    <a:pt x="157" y="1"/>
                  </a:moveTo>
                  <a:cubicBezTo>
                    <a:pt x="113" y="1"/>
                    <a:pt x="70" y="22"/>
                    <a:pt x="49" y="65"/>
                  </a:cubicBezTo>
                  <a:cubicBezTo>
                    <a:pt x="1" y="125"/>
                    <a:pt x="13" y="220"/>
                    <a:pt x="84" y="256"/>
                  </a:cubicBezTo>
                  <a:cubicBezTo>
                    <a:pt x="239" y="363"/>
                    <a:pt x="382" y="470"/>
                    <a:pt x="549" y="577"/>
                  </a:cubicBezTo>
                  <a:cubicBezTo>
                    <a:pt x="584" y="589"/>
                    <a:pt x="608" y="601"/>
                    <a:pt x="620" y="601"/>
                  </a:cubicBezTo>
                  <a:cubicBezTo>
                    <a:pt x="668" y="601"/>
                    <a:pt x="715" y="589"/>
                    <a:pt x="739" y="541"/>
                  </a:cubicBezTo>
                  <a:cubicBezTo>
                    <a:pt x="787" y="482"/>
                    <a:pt x="775" y="398"/>
                    <a:pt x="703" y="351"/>
                  </a:cubicBezTo>
                  <a:cubicBezTo>
                    <a:pt x="537" y="232"/>
                    <a:pt x="382" y="125"/>
                    <a:pt x="239" y="29"/>
                  </a:cubicBezTo>
                  <a:cubicBezTo>
                    <a:pt x="215" y="10"/>
                    <a:pt x="186" y="1"/>
                    <a:pt x="15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a:off x="4101462" y="2977019"/>
              <a:ext cx="165630" cy="42458"/>
            </a:xfrm>
            <a:custGeom>
              <a:rect b="b" l="l" r="r" t="t"/>
              <a:pathLst>
                <a:path extrusionOk="0" h="1334" w="5204">
                  <a:moveTo>
                    <a:pt x="2810" y="0"/>
                  </a:moveTo>
                  <a:cubicBezTo>
                    <a:pt x="2132" y="0"/>
                    <a:pt x="1239" y="357"/>
                    <a:pt x="84" y="1084"/>
                  </a:cubicBezTo>
                  <a:cubicBezTo>
                    <a:pt x="24" y="1119"/>
                    <a:pt x="1" y="1215"/>
                    <a:pt x="48" y="1274"/>
                  </a:cubicBezTo>
                  <a:cubicBezTo>
                    <a:pt x="72" y="1322"/>
                    <a:pt x="120" y="1334"/>
                    <a:pt x="167" y="1334"/>
                  </a:cubicBezTo>
                  <a:cubicBezTo>
                    <a:pt x="191" y="1334"/>
                    <a:pt x="203" y="1334"/>
                    <a:pt x="239" y="1322"/>
                  </a:cubicBezTo>
                  <a:cubicBezTo>
                    <a:pt x="1334" y="619"/>
                    <a:pt x="2167" y="274"/>
                    <a:pt x="2798" y="274"/>
                  </a:cubicBezTo>
                  <a:cubicBezTo>
                    <a:pt x="3346" y="274"/>
                    <a:pt x="4061" y="524"/>
                    <a:pt x="4965" y="1060"/>
                  </a:cubicBezTo>
                  <a:cubicBezTo>
                    <a:pt x="4987" y="1077"/>
                    <a:pt x="5014" y="1085"/>
                    <a:pt x="5041" y="1085"/>
                  </a:cubicBezTo>
                  <a:cubicBezTo>
                    <a:pt x="5088" y="1085"/>
                    <a:pt x="5138" y="1062"/>
                    <a:pt x="5168" y="1024"/>
                  </a:cubicBezTo>
                  <a:cubicBezTo>
                    <a:pt x="5204" y="953"/>
                    <a:pt x="5180" y="869"/>
                    <a:pt x="5120" y="834"/>
                  </a:cubicBezTo>
                  <a:cubicBezTo>
                    <a:pt x="4168" y="262"/>
                    <a:pt x="3406" y="0"/>
                    <a:pt x="281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4048787" y="3000508"/>
              <a:ext cx="283488" cy="175115"/>
            </a:xfrm>
            <a:custGeom>
              <a:rect b="b" l="l" r="r" t="t"/>
              <a:pathLst>
                <a:path extrusionOk="0" h="5502" w="8907">
                  <a:moveTo>
                    <a:pt x="4453" y="286"/>
                  </a:moveTo>
                  <a:cubicBezTo>
                    <a:pt x="5596" y="286"/>
                    <a:pt x="7894" y="2072"/>
                    <a:pt x="8561" y="2620"/>
                  </a:cubicBezTo>
                  <a:cubicBezTo>
                    <a:pt x="8609" y="2655"/>
                    <a:pt x="8621" y="2691"/>
                    <a:pt x="8621" y="2751"/>
                  </a:cubicBezTo>
                  <a:cubicBezTo>
                    <a:pt x="8621" y="2810"/>
                    <a:pt x="8609" y="2858"/>
                    <a:pt x="8561" y="2894"/>
                  </a:cubicBezTo>
                  <a:cubicBezTo>
                    <a:pt x="7894" y="3441"/>
                    <a:pt x="5596" y="5227"/>
                    <a:pt x="4453" y="5227"/>
                  </a:cubicBezTo>
                  <a:cubicBezTo>
                    <a:pt x="3310" y="5227"/>
                    <a:pt x="1013" y="3441"/>
                    <a:pt x="346" y="2894"/>
                  </a:cubicBezTo>
                  <a:cubicBezTo>
                    <a:pt x="298" y="2858"/>
                    <a:pt x="286" y="2810"/>
                    <a:pt x="286" y="2751"/>
                  </a:cubicBezTo>
                  <a:cubicBezTo>
                    <a:pt x="286" y="2691"/>
                    <a:pt x="310" y="2655"/>
                    <a:pt x="346" y="2620"/>
                  </a:cubicBezTo>
                  <a:cubicBezTo>
                    <a:pt x="1013" y="2072"/>
                    <a:pt x="3310" y="286"/>
                    <a:pt x="4453" y="286"/>
                  </a:cubicBezTo>
                  <a:close/>
                  <a:moveTo>
                    <a:pt x="4453" y="0"/>
                  </a:moveTo>
                  <a:cubicBezTo>
                    <a:pt x="3251" y="0"/>
                    <a:pt x="1060" y="1679"/>
                    <a:pt x="167" y="2405"/>
                  </a:cubicBezTo>
                  <a:cubicBezTo>
                    <a:pt x="60" y="2501"/>
                    <a:pt x="1" y="2620"/>
                    <a:pt x="1" y="2751"/>
                  </a:cubicBezTo>
                  <a:cubicBezTo>
                    <a:pt x="1" y="2882"/>
                    <a:pt x="60" y="3025"/>
                    <a:pt x="167" y="3096"/>
                  </a:cubicBezTo>
                  <a:cubicBezTo>
                    <a:pt x="1060" y="3822"/>
                    <a:pt x="3251" y="5501"/>
                    <a:pt x="4453" y="5501"/>
                  </a:cubicBezTo>
                  <a:cubicBezTo>
                    <a:pt x="5656" y="5501"/>
                    <a:pt x="7847" y="3822"/>
                    <a:pt x="8740" y="3096"/>
                  </a:cubicBezTo>
                  <a:cubicBezTo>
                    <a:pt x="8847" y="3001"/>
                    <a:pt x="8906" y="2882"/>
                    <a:pt x="8906" y="2751"/>
                  </a:cubicBezTo>
                  <a:cubicBezTo>
                    <a:pt x="8906" y="2620"/>
                    <a:pt x="8847" y="2501"/>
                    <a:pt x="8740" y="2405"/>
                  </a:cubicBezTo>
                  <a:cubicBezTo>
                    <a:pt x="7847" y="1679"/>
                    <a:pt x="5656" y="0"/>
                    <a:pt x="445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6"/>
            <p:cNvSpPr/>
            <p:nvPr/>
          </p:nvSpPr>
          <p:spPr>
            <a:xfrm>
              <a:off x="4126478" y="3024347"/>
              <a:ext cx="129220" cy="127437"/>
            </a:xfrm>
            <a:custGeom>
              <a:rect b="b" l="l" r="r" t="t"/>
              <a:pathLst>
                <a:path extrusionOk="0" h="4004" w="4060">
                  <a:moveTo>
                    <a:pt x="2016" y="0"/>
                  </a:moveTo>
                  <a:cubicBezTo>
                    <a:pt x="1995" y="0"/>
                    <a:pt x="1974" y="1"/>
                    <a:pt x="1953" y="1"/>
                  </a:cubicBezTo>
                  <a:cubicBezTo>
                    <a:pt x="893" y="25"/>
                    <a:pt x="48" y="894"/>
                    <a:pt x="12" y="1930"/>
                  </a:cubicBezTo>
                  <a:cubicBezTo>
                    <a:pt x="0" y="2454"/>
                    <a:pt x="179" y="2942"/>
                    <a:pt x="512" y="3299"/>
                  </a:cubicBezTo>
                  <a:cubicBezTo>
                    <a:pt x="542" y="3329"/>
                    <a:pt x="578" y="3344"/>
                    <a:pt x="613" y="3344"/>
                  </a:cubicBezTo>
                  <a:cubicBezTo>
                    <a:pt x="649" y="3344"/>
                    <a:pt x="685" y="3329"/>
                    <a:pt x="715" y="3299"/>
                  </a:cubicBezTo>
                  <a:cubicBezTo>
                    <a:pt x="762" y="3252"/>
                    <a:pt x="774" y="3169"/>
                    <a:pt x="715" y="3109"/>
                  </a:cubicBezTo>
                  <a:cubicBezTo>
                    <a:pt x="429" y="2776"/>
                    <a:pt x="286" y="2359"/>
                    <a:pt x="298" y="1906"/>
                  </a:cubicBezTo>
                  <a:cubicBezTo>
                    <a:pt x="346" y="1025"/>
                    <a:pt x="1060" y="299"/>
                    <a:pt x="1941" y="263"/>
                  </a:cubicBezTo>
                  <a:cubicBezTo>
                    <a:pt x="1969" y="262"/>
                    <a:pt x="1996" y="261"/>
                    <a:pt x="2024" y="261"/>
                  </a:cubicBezTo>
                  <a:cubicBezTo>
                    <a:pt x="2975" y="261"/>
                    <a:pt x="3762" y="1053"/>
                    <a:pt x="3739" y="2026"/>
                  </a:cubicBezTo>
                  <a:cubicBezTo>
                    <a:pt x="3727" y="2930"/>
                    <a:pt x="2977" y="3692"/>
                    <a:pt x="2072" y="3716"/>
                  </a:cubicBezTo>
                  <a:cubicBezTo>
                    <a:pt x="2050" y="3717"/>
                    <a:pt x="2027" y="3717"/>
                    <a:pt x="2005" y="3717"/>
                  </a:cubicBezTo>
                  <a:cubicBezTo>
                    <a:pt x="1717" y="3717"/>
                    <a:pt x="1423" y="3646"/>
                    <a:pt x="1191" y="3514"/>
                  </a:cubicBezTo>
                  <a:cubicBezTo>
                    <a:pt x="1167" y="3500"/>
                    <a:pt x="1144" y="3493"/>
                    <a:pt x="1121" y="3493"/>
                  </a:cubicBezTo>
                  <a:cubicBezTo>
                    <a:pt x="1086" y="3493"/>
                    <a:pt x="1053" y="3509"/>
                    <a:pt x="1024" y="3538"/>
                  </a:cubicBezTo>
                  <a:cubicBezTo>
                    <a:pt x="965" y="3597"/>
                    <a:pt x="989" y="3716"/>
                    <a:pt x="1060" y="3764"/>
                  </a:cubicBezTo>
                  <a:cubicBezTo>
                    <a:pt x="1339" y="3920"/>
                    <a:pt x="1660" y="4003"/>
                    <a:pt x="1993" y="4003"/>
                  </a:cubicBezTo>
                  <a:cubicBezTo>
                    <a:pt x="2015" y="4003"/>
                    <a:pt x="2038" y="4003"/>
                    <a:pt x="2060" y="4002"/>
                  </a:cubicBezTo>
                  <a:cubicBezTo>
                    <a:pt x="3108" y="3966"/>
                    <a:pt x="3989" y="3121"/>
                    <a:pt x="4025" y="2061"/>
                  </a:cubicBezTo>
                  <a:cubicBezTo>
                    <a:pt x="4060" y="939"/>
                    <a:pt x="3142" y="0"/>
                    <a:pt x="201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6"/>
            <p:cNvSpPr/>
            <p:nvPr/>
          </p:nvSpPr>
          <p:spPr>
            <a:xfrm>
              <a:off x="4156778" y="3054678"/>
              <a:ext cx="68238" cy="68270"/>
            </a:xfrm>
            <a:custGeom>
              <a:rect b="b" l="l" r="r" t="t"/>
              <a:pathLst>
                <a:path extrusionOk="0" h="2145" w="2144">
                  <a:moveTo>
                    <a:pt x="1072" y="1"/>
                  </a:moveTo>
                  <a:cubicBezTo>
                    <a:pt x="477" y="1"/>
                    <a:pt x="1" y="477"/>
                    <a:pt x="1" y="1073"/>
                  </a:cubicBezTo>
                  <a:cubicBezTo>
                    <a:pt x="1" y="1668"/>
                    <a:pt x="477" y="2144"/>
                    <a:pt x="1072" y="2144"/>
                  </a:cubicBezTo>
                  <a:cubicBezTo>
                    <a:pt x="1668" y="2144"/>
                    <a:pt x="2144" y="1668"/>
                    <a:pt x="2144" y="1073"/>
                  </a:cubicBezTo>
                  <a:cubicBezTo>
                    <a:pt x="2132" y="977"/>
                    <a:pt x="2073" y="918"/>
                    <a:pt x="2001" y="918"/>
                  </a:cubicBezTo>
                  <a:cubicBezTo>
                    <a:pt x="1918" y="918"/>
                    <a:pt x="1858" y="977"/>
                    <a:pt x="1858" y="1049"/>
                  </a:cubicBezTo>
                  <a:cubicBezTo>
                    <a:pt x="1858" y="1489"/>
                    <a:pt x="1501" y="1846"/>
                    <a:pt x="1072" y="1846"/>
                  </a:cubicBezTo>
                  <a:cubicBezTo>
                    <a:pt x="644" y="1846"/>
                    <a:pt x="287" y="1489"/>
                    <a:pt x="287" y="1049"/>
                  </a:cubicBezTo>
                  <a:cubicBezTo>
                    <a:pt x="287" y="620"/>
                    <a:pt x="644" y="263"/>
                    <a:pt x="1072" y="263"/>
                  </a:cubicBezTo>
                  <a:cubicBezTo>
                    <a:pt x="1144" y="263"/>
                    <a:pt x="1203" y="203"/>
                    <a:pt x="1203" y="132"/>
                  </a:cubicBezTo>
                  <a:cubicBezTo>
                    <a:pt x="1203" y="60"/>
                    <a:pt x="1144" y="1"/>
                    <a:pt x="1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p:nvPr/>
          </p:nvSpPr>
          <p:spPr>
            <a:xfrm>
              <a:off x="4198090" y="3060375"/>
              <a:ext cx="20879" cy="20879"/>
            </a:xfrm>
            <a:custGeom>
              <a:rect b="b" l="l" r="r" t="t"/>
              <a:pathLst>
                <a:path extrusionOk="0" h="656" w="656">
                  <a:moveTo>
                    <a:pt x="322" y="1"/>
                  </a:moveTo>
                  <a:cubicBezTo>
                    <a:pt x="143" y="1"/>
                    <a:pt x="1" y="143"/>
                    <a:pt x="1" y="322"/>
                  </a:cubicBezTo>
                  <a:cubicBezTo>
                    <a:pt x="1" y="501"/>
                    <a:pt x="143" y="655"/>
                    <a:pt x="322" y="655"/>
                  </a:cubicBezTo>
                  <a:cubicBezTo>
                    <a:pt x="501" y="655"/>
                    <a:pt x="655" y="501"/>
                    <a:pt x="655" y="322"/>
                  </a:cubicBezTo>
                  <a:cubicBezTo>
                    <a:pt x="655" y="143"/>
                    <a:pt x="501" y="1"/>
                    <a:pt x="32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 name="Google Shape;516;p26"/>
          <p:cNvGrpSpPr/>
          <p:nvPr/>
        </p:nvGrpSpPr>
        <p:grpSpPr>
          <a:xfrm>
            <a:off x="4642726" y="506825"/>
            <a:ext cx="664352" cy="577816"/>
            <a:chOff x="6069423" y="2891892"/>
            <a:chExt cx="362321" cy="364231"/>
          </a:xfrm>
        </p:grpSpPr>
        <p:sp>
          <p:nvSpPr>
            <p:cNvPr id="517" name="Google Shape;517;p26"/>
            <p:cNvSpPr/>
            <p:nvPr/>
          </p:nvSpPr>
          <p:spPr>
            <a:xfrm>
              <a:off x="6069423" y="2891892"/>
              <a:ext cx="278958" cy="278958"/>
            </a:xfrm>
            <a:custGeom>
              <a:rect b="b" l="l" r="r" t="t"/>
              <a:pathLst>
                <a:path extrusionOk="0" h="8764" w="8764">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6161507" y="2967679"/>
              <a:ext cx="111851" cy="97432"/>
            </a:xfrm>
            <a:custGeom>
              <a:rect b="b" l="l" r="r" t="t"/>
              <a:pathLst>
                <a:path extrusionOk="0" h="3061" w="3514">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6144828" y="3007848"/>
              <a:ext cx="105389" cy="88742"/>
            </a:xfrm>
            <a:custGeom>
              <a:rect b="b" l="l" r="r" t="t"/>
              <a:pathLst>
                <a:path extrusionOk="0" h="2788" w="3311">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6245633" y="3069248"/>
              <a:ext cx="186110" cy="186874"/>
            </a:xfrm>
            <a:custGeom>
              <a:rect b="b" l="l" r="r" t="t"/>
              <a:pathLst>
                <a:path extrusionOk="0" h="5871" w="5847">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a:off x="6305888" y="3129884"/>
              <a:ext cx="64488" cy="64456"/>
            </a:xfrm>
            <a:custGeom>
              <a:rect b="b" l="l" r="r" t="t"/>
              <a:pathLst>
                <a:path extrusionOk="0" h="2025" w="2026">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6173634" y="2997631"/>
              <a:ext cx="70153" cy="70153"/>
            </a:xfrm>
            <a:custGeom>
              <a:rect b="b" l="l" r="r" t="t"/>
              <a:pathLst>
                <a:path extrusionOk="0" h="2204" w="2204">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3" name="Google Shape;523;p26"/>
          <p:cNvGrpSpPr/>
          <p:nvPr/>
        </p:nvGrpSpPr>
        <p:grpSpPr>
          <a:xfrm>
            <a:off x="8228031" y="3017498"/>
            <a:ext cx="664335" cy="455090"/>
            <a:chOff x="3933342" y="4315767"/>
            <a:chExt cx="383632" cy="276449"/>
          </a:xfrm>
        </p:grpSpPr>
        <p:sp>
          <p:nvSpPr>
            <p:cNvPr id="524" name="Google Shape;524;p26"/>
            <p:cNvSpPr/>
            <p:nvPr/>
          </p:nvSpPr>
          <p:spPr>
            <a:xfrm>
              <a:off x="3933342" y="4315767"/>
              <a:ext cx="383632" cy="276449"/>
            </a:xfrm>
            <a:custGeom>
              <a:rect b="b" l="l" r="r" t="t"/>
              <a:pathLst>
                <a:path extrusionOk="0" h="8692" w="12062">
                  <a:moveTo>
                    <a:pt x="2061" y="369"/>
                  </a:moveTo>
                  <a:cubicBezTo>
                    <a:pt x="2120" y="369"/>
                    <a:pt x="2168" y="417"/>
                    <a:pt x="2168" y="476"/>
                  </a:cubicBezTo>
                  <a:lnTo>
                    <a:pt x="2168" y="845"/>
                  </a:lnTo>
                  <a:lnTo>
                    <a:pt x="1406" y="845"/>
                  </a:lnTo>
                  <a:lnTo>
                    <a:pt x="1406" y="476"/>
                  </a:lnTo>
                  <a:cubicBezTo>
                    <a:pt x="1406" y="417"/>
                    <a:pt x="1454" y="369"/>
                    <a:pt x="1513" y="369"/>
                  </a:cubicBezTo>
                  <a:close/>
                  <a:moveTo>
                    <a:pt x="10824" y="1262"/>
                  </a:moveTo>
                  <a:cubicBezTo>
                    <a:pt x="10883" y="1262"/>
                    <a:pt x="10931" y="1310"/>
                    <a:pt x="10931" y="1369"/>
                  </a:cubicBezTo>
                  <a:lnTo>
                    <a:pt x="10943" y="1715"/>
                  </a:lnTo>
                  <a:lnTo>
                    <a:pt x="9490" y="1715"/>
                  </a:lnTo>
                  <a:lnTo>
                    <a:pt x="9490" y="1369"/>
                  </a:lnTo>
                  <a:cubicBezTo>
                    <a:pt x="9490" y="1310"/>
                    <a:pt x="9526" y="1262"/>
                    <a:pt x="9586" y="1262"/>
                  </a:cubicBezTo>
                  <a:close/>
                  <a:moveTo>
                    <a:pt x="1513" y="0"/>
                  </a:moveTo>
                  <a:cubicBezTo>
                    <a:pt x="1251" y="0"/>
                    <a:pt x="1049" y="214"/>
                    <a:pt x="1049" y="464"/>
                  </a:cubicBezTo>
                  <a:lnTo>
                    <a:pt x="1049" y="833"/>
                  </a:lnTo>
                  <a:lnTo>
                    <a:pt x="894" y="833"/>
                  </a:lnTo>
                  <a:cubicBezTo>
                    <a:pt x="692" y="833"/>
                    <a:pt x="489" y="905"/>
                    <a:pt x="334" y="1048"/>
                  </a:cubicBezTo>
                  <a:cubicBezTo>
                    <a:pt x="263" y="1107"/>
                    <a:pt x="239" y="1226"/>
                    <a:pt x="299" y="1298"/>
                  </a:cubicBezTo>
                  <a:cubicBezTo>
                    <a:pt x="332" y="1338"/>
                    <a:pt x="385" y="1360"/>
                    <a:pt x="440" y="1360"/>
                  </a:cubicBezTo>
                  <a:cubicBezTo>
                    <a:pt x="482" y="1360"/>
                    <a:pt x="525" y="1347"/>
                    <a:pt x="561" y="1322"/>
                  </a:cubicBezTo>
                  <a:cubicBezTo>
                    <a:pt x="676" y="1220"/>
                    <a:pt x="791" y="1203"/>
                    <a:pt x="908" y="1203"/>
                  </a:cubicBezTo>
                  <a:cubicBezTo>
                    <a:pt x="966" y="1203"/>
                    <a:pt x="1025" y="1207"/>
                    <a:pt x="1084" y="1207"/>
                  </a:cubicBezTo>
                  <a:cubicBezTo>
                    <a:pt x="1116" y="1207"/>
                    <a:pt x="1148" y="1206"/>
                    <a:pt x="1180" y="1203"/>
                  </a:cubicBezTo>
                  <a:lnTo>
                    <a:pt x="2680" y="1203"/>
                  </a:lnTo>
                  <a:cubicBezTo>
                    <a:pt x="2978" y="1203"/>
                    <a:pt x="3216" y="1441"/>
                    <a:pt x="3216" y="1738"/>
                  </a:cubicBezTo>
                  <a:lnTo>
                    <a:pt x="3216" y="2429"/>
                  </a:lnTo>
                  <a:cubicBezTo>
                    <a:pt x="3216" y="2536"/>
                    <a:pt x="3299" y="2607"/>
                    <a:pt x="3394" y="2607"/>
                  </a:cubicBezTo>
                  <a:cubicBezTo>
                    <a:pt x="3501" y="2607"/>
                    <a:pt x="3573" y="2536"/>
                    <a:pt x="3573" y="2429"/>
                  </a:cubicBezTo>
                  <a:lnTo>
                    <a:pt x="3573" y="2072"/>
                  </a:lnTo>
                  <a:lnTo>
                    <a:pt x="11217" y="2072"/>
                  </a:lnTo>
                  <a:cubicBezTo>
                    <a:pt x="11491" y="2084"/>
                    <a:pt x="11705" y="2322"/>
                    <a:pt x="11705" y="2607"/>
                  </a:cubicBezTo>
                  <a:lnTo>
                    <a:pt x="11705" y="2834"/>
                  </a:lnTo>
                  <a:lnTo>
                    <a:pt x="11395" y="2834"/>
                  </a:lnTo>
                  <a:cubicBezTo>
                    <a:pt x="11288" y="2834"/>
                    <a:pt x="11217" y="2905"/>
                    <a:pt x="11217" y="3012"/>
                  </a:cubicBezTo>
                  <a:cubicBezTo>
                    <a:pt x="11217" y="3108"/>
                    <a:pt x="11288" y="3191"/>
                    <a:pt x="11395" y="3191"/>
                  </a:cubicBezTo>
                  <a:lnTo>
                    <a:pt x="11705" y="3191"/>
                  </a:lnTo>
                  <a:lnTo>
                    <a:pt x="11705" y="7441"/>
                  </a:lnTo>
                  <a:lnTo>
                    <a:pt x="10883" y="7441"/>
                  </a:lnTo>
                  <a:cubicBezTo>
                    <a:pt x="10621" y="7441"/>
                    <a:pt x="10395" y="7215"/>
                    <a:pt x="10395" y="6953"/>
                  </a:cubicBezTo>
                  <a:lnTo>
                    <a:pt x="10395" y="3667"/>
                  </a:lnTo>
                  <a:cubicBezTo>
                    <a:pt x="10395" y="3453"/>
                    <a:pt x="10538" y="3262"/>
                    <a:pt x="10740" y="3203"/>
                  </a:cubicBezTo>
                  <a:cubicBezTo>
                    <a:pt x="10824" y="3167"/>
                    <a:pt x="10883" y="3072"/>
                    <a:pt x="10859" y="2977"/>
                  </a:cubicBezTo>
                  <a:cubicBezTo>
                    <a:pt x="10829" y="2906"/>
                    <a:pt x="10747" y="2852"/>
                    <a:pt x="10672" y="2852"/>
                  </a:cubicBezTo>
                  <a:cubicBezTo>
                    <a:pt x="10659" y="2852"/>
                    <a:pt x="10646" y="2854"/>
                    <a:pt x="10633" y="2858"/>
                  </a:cubicBezTo>
                  <a:cubicBezTo>
                    <a:pt x="10276" y="2965"/>
                    <a:pt x="10038" y="3310"/>
                    <a:pt x="10038" y="3667"/>
                  </a:cubicBezTo>
                  <a:lnTo>
                    <a:pt x="10038" y="6953"/>
                  </a:lnTo>
                  <a:cubicBezTo>
                    <a:pt x="10038" y="7418"/>
                    <a:pt x="10419" y="7799"/>
                    <a:pt x="10883" y="7799"/>
                  </a:cubicBezTo>
                  <a:lnTo>
                    <a:pt x="11705" y="7799"/>
                  </a:lnTo>
                  <a:cubicBezTo>
                    <a:pt x="11705" y="8096"/>
                    <a:pt x="11467" y="8334"/>
                    <a:pt x="11169" y="8334"/>
                  </a:cubicBezTo>
                  <a:lnTo>
                    <a:pt x="3394" y="8334"/>
                  </a:lnTo>
                  <a:cubicBezTo>
                    <a:pt x="3478" y="8227"/>
                    <a:pt x="3537" y="8108"/>
                    <a:pt x="3561" y="7977"/>
                  </a:cubicBezTo>
                  <a:cubicBezTo>
                    <a:pt x="3573" y="7870"/>
                    <a:pt x="3513" y="7787"/>
                    <a:pt x="3430" y="7775"/>
                  </a:cubicBezTo>
                  <a:cubicBezTo>
                    <a:pt x="3414" y="7771"/>
                    <a:pt x="3399" y="7770"/>
                    <a:pt x="3384" y="7770"/>
                  </a:cubicBezTo>
                  <a:cubicBezTo>
                    <a:pt x="3299" y="7770"/>
                    <a:pt x="3236" y="7825"/>
                    <a:pt x="3216" y="7906"/>
                  </a:cubicBezTo>
                  <a:cubicBezTo>
                    <a:pt x="3180" y="8156"/>
                    <a:pt x="2954" y="8334"/>
                    <a:pt x="2704" y="8334"/>
                  </a:cubicBezTo>
                  <a:lnTo>
                    <a:pt x="823" y="8334"/>
                  </a:lnTo>
                  <a:cubicBezTo>
                    <a:pt x="572" y="8287"/>
                    <a:pt x="358" y="8072"/>
                    <a:pt x="358" y="7799"/>
                  </a:cubicBezTo>
                  <a:lnTo>
                    <a:pt x="358" y="2774"/>
                  </a:lnTo>
                  <a:lnTo>
                    <a:pt x="358" y="1834"/>
                  </a:lnTo>
                  <a:cubicBezTo>
                    <a:pt x="358" y="1726"/>
                    <a:pt x="287" y="1655"/>
                    <a:pt x="180" y="1655"/>
                  </a:cubicBezTo>
                  <a:cubicBezTo>
                    <a:pt x="72" y="1655"/>
                    <a:pt x="1" y="1726"/>
                    <a:pt x="1" y="1834"/>
                  </a:cubicBezTo>
                  <a:lnTo>
                    <a:pt x="1" y="7799"/>
                  </a:lnTo>
                  <a:cubicBezTo>
                    <a:pt x="1" y="8251"/>
                    <a:pt x="334" y="8608"/>
                    <a:pt x="751" y="8680"/>
                  </a:cubicBezTo>
                  <a:cubicBezTo>
                    <a:pt x="763" y="8680"/>
                    <a:pt x="787" y="8680"/>
                    <a:pt x="811" y="8692"/>
                  </a:cubicBezTo>
                  <a:lnTo>
                    <a:pt x="11169" y="8692"/>
                  </a:lnTo>
                  <a:cubicBezTo>
                    <a:pt x="11657" y="8692"/>
                    <a:pt x="12062" y="8287"/>
                    <a:pt x="12062" y="7799"/>
                  </a:cubicBezTo>
                  <a:lnTo>
                    <a:pt x="12062" y="2607"/>
                  </a:lnTo>
                  <a:cubicBezTo>
                    <a:pt x="12050" y="2155"/>
                    <a:pt x="11717" y="1786"/>
                    <a:pt x="11300" y="1715"/>
                  </a:cubicBezTo>
                  <a:lnTo>
                    <a:pt x="11300" y="1357"/>
                  </a:lnTo>
                  <a:cubicBezTo>
                    <a:pt x="11300" y="1107"/>
                    <a:pt x="11098" y="893"/>
                    <a:pt x="10836" y="893"/>
                  </a:cubicBezTo>
                  <a:lnTo>
                    <a:pt x="9609" y="893"/>
                  </a:lnTo>
                  <a:cubicBezTo>
                    <a:pt x="9347" y="893"/>
                    <a:pt x="9145" y="1107"/>
                    <a:pt x="9145" y="1357"/>
                  </a:cubicBezTo>
                  <a:lnTo>
                    <a:pt x="9145" y="1703"/>
                  </a:lnTo>
                  <a:lnTo>
                    <a:pt x="8621" y="1703"/>
                  </a:lnTo>
                  <a:lnTo>
                    <a:pt x="8252" y="881"/>
                  </a:lnTo>
                  <a:cubicBezTo>
                    <a:pt x="8121" y="595"/>
                    <a:pt x="7823" y="405"/>
                    <a:pt x="7502" y="405"/>
                  </a:cubicBezTo>
                  <a:lnTo>
                    <a:pt x="6049" y="405"/>
                  </a:lnTo>
                  <a:cubicBezTo>
                    <a:pt x="5776" y="405"/>
                    <a:pt x="5525" y="536"/>
                    <a:pt x="5383" y="738"/>
                  </a:cubicBezTo>
                  <a:cubicBezTo>
                    <a:pt x="5323" y="822"/>
                    <a:pt x="5335" y="941"/>
                    <a:pt x="5418" y="1000"/>
                  </a:cubicBezTo>
                  <a:cubicBezTo>
                    <a:pt x="5450" y="1023"/>
                    <a:pt x="5486" y="1033"/>
                    <a:pt x="5523" y="1033"/>
                  </a:cubicBezTo>
                  <a:cubicBezTo>
                    <a:pt x="5583" y="1033"/>
                    <a:pt x="5643" y="1004"/>
                    <a:pt x="5680" y="953"/>
                  </a:cubicBezTo>
                  <a:cubicBezTo>
                    <a:pt x="5764" y="833"/>
                    <a:pt x="5895" y="762"/>
                    <a:pt x="6049" y="762"/>
                  </a:cubicBezTo>
                  <a:lnTo>
                    <a:pt x="7502" y="762"/>
                  </a:lnTo>
                  <a:cubicBezTo>
                    <a:pt x="7681" y="762"/>
                    <a:pt x="7847" y="869"/>
                    <a:pt x="7919" y="1024"/>
                  </a:cubicBezTo>
                  <a:lnTo>
                    <a:pt x="8240" y="1703"/>
                  </a:lnTo>
                  <a:lnTo>
                    <a:pt x="5335" y="1703"/>
                  </a:lnTo>
                  <a:lnTo>
                    <a:pt x="5395" y="1584"/>
                  </a:lnTo>
                  <a:cubicBezTo>
                    <a:pt x="5430" y="1488"/>
                    <a:pt x="5395" y="1381"/>
                    <a:pt x="5299" y="1345"/>
                  </a:cubicBezTo>
                  <a:cubicBezTo>
                    <a:pt x="5276" y="1332"/>
                    <a:pt x="5252" y="1327"/>
                    <a:pt x="5227" y="1327"/>
                  </a:cubicBezTo>
                  <a:cubicBezTo>
                    <a:pt x="5162" y="1327"/>
                    <a:pt x="5096" y="1368"/>
                    <a:pt x="5061" y="1429"/>
                  </a:cubicBezTo>
                  <a:lnTo>
                    <a:pt x="4942" y="1703"/>
                  </a:lnTo>
                  <a:lnTo>
                    <a:pt x="3561" y="1703"/>
                  </a:lnTo>
                  <a:cubicBezTo>
                    <a:pt x="3549" y="1226"/>
                    <a:pt x="3144" y="833"/>
                    <a:pt x="2668" y="833"/>
                  </a:cubicBezTo>
                  <a:lnTo>
                    <a:pt x="2525" y="833"/>
                  </a:lnTo>
                  <a:lnTo>
                    <a:pt x="2525" y="464"/>
                  </a:lnTo>
                  <a:cubicBezTo>
                    <a:pt x="2525" y="214"/>
                    <a:pt x="2311" y="0"/>
                    <a:pt x="206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p:nvPr/>
          </p:nvSpPr>
          <p:spPr>
            <a:xfrm>
              <a:off x="4035214" y="4410037"/>
              <a:ext cx="11386" cy="140896"/>
            </a:xfrm>
            <a:custGeom>
              <a:rect b="b" l="l" r="r" t="t"/>
              <a:pathLst>
                <a:path extrusionOk="0" h="4430" w="358">
                  <a:moveTo>
                    <a:pt x="179" y="1"/>
                  </a:moveTo>
                  <a:cubicBezTo>
                    <a:pt x="72" y="1"/>
                    <a:pt x="1" y="72"/>
                    <a:pt x="1" y="179"/>
                  </a:cubicBezTo>
                  <a:lnTo>
                    <a:pt x="1" y="4251"/>
                  </a:lnTo>
                  <a:cubicBezTo>
                    <a:pt x="1" y="4358"/>
                    <a:pt x="72" y="4430"/>
                    <a:pt x="179" y="4430"/>
                  </a:cubicBezTo>
                  <a:cubicBezTo>
                    <a:pt x="287" y="4430"/>
                    <a:pt x="358" y="4358"/>
                    <a:pt x="358" y="4251"/>
                  </a:cubicBezTo>
                  <a:lnTo>
                    <a:pt x="358" y="179"/>
                  </a:lnTo>
                  <a:cubicBezTo>
                    <a:pt x="358" y="84"/>
                    <a:pt x="287" y="1"/>
                    <a:pt x="17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a:off x="4221146" y="4390827"/>
              <a:ext cx="42460" cy="32886"/>
            </a:xfrm>
            <a:custGeom>
              <a:rect b="b" l="l" r="r" t="t"/>
              <a:pathLst>
                <a:path extrusionOk="0" h="1034" w="1335">
                  <a:moveTo>
                    <a:pt x="813" y="0"/>
                  </a:moveTo>
                  <a:cubicBezTo>
                    <a:pt x="753" y="0"/>
                    <a:pt x="693" y="29"/>
                    <a:pt x="656" y="81"/>
                  </a:cubicBezTo>
                  <a:cubicBezTo>
                    <a:pt x="596" y="152"/>
                    <a:pt x="620" y="271"/>
                    <a:pt x="703" y="331"/>
                  </a:cubicBezTo>
                  <a:cubicBezTo>
                    <a:pt x="846" y="438"/>
                    <a:pt x="775" y="664"/>
                    <a:pt x="596" y="664"/>
                  </a:cubicBezTo>
                  <a:cubicBezTo>
                    <a:pt x="489" y="664"/>
                    <a:pt x="406" y="557"/>
                    <a:pt x="417" y="450"/>
                  </a:cubicBezTo>
                  <a:cubicBezTo>
                    <a:pt x="429" y="355"/>
                    <a:pt x="370" y="259"/>
                    <a:pt x="275" y="247"/>
                  </a:cubicBezTo>
                  <a:cubicBezTo>
                    <a:pt x="265" y="246"/>
                    <a:pt x="256" y="246"/>
                    <a:pt x="248" y="246"/>
                  </a:cubicBezTo>
                  <a:cubicBezTo>
                    <a:pt x="152" y="246"/>
                    <a:pt x="71" y="303"/>
                    <a:pt x="60" y="390"/>
                  </a:cubicBezTo>
                  <a:cubicBezTo>
                    <a:pt x="1" y="736"/>
                    <a:pt x="251" y="1033"/>
                    <a:pt x="584" y="1033"/>
                  </a:cubicBezTo>
                  <a:cubicBezTo>
                    <a:pt x="1120" y="1009"/>
                    <a:pt x="1334" y="331"/>
                    <a:pt x="918" y="33"/>
                  </a:cubicBezTo>
                  <a:cubicBezTo>
                    <a:pt x="886" y="11"/>
                    <a:pt x="849" y="0"/>
                    <a:pt x="81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6"/>
            <p:cNvSpPr/>
            <p:nvPr/>
          </p:nvSpPr>
          <p:spPr>
            <a:xfrm>
              <a:off x="4054519" y="4384561"/>
              <a:ext cx="192961" cy="192516"/>
            </a:xfrm>
            <a:custGeom>
              <a:rect b="b" l="l" r="r" t="t"/>
              <a:pathLst>
                <a:path extrusionOk="0" h="6053" w="6067">
                  <a:moveTo>
                    <a:pt x="3013" y="1"/>
                  </a:moveTo>
                  <a:cubicBezTo>
                    <a:pt x="2380" y="1"/>
                    <a:pt x="1733" y="201"/>
                    <a:pt x="1168" y="647"/>
                  </a:cubicBezTo>
                  <a:cubicBezTo>
                    <a:pt x="1096" y="706"/>
                    <a:pt x="1073" y="825"/>
                    <a:pt x="1132" y="909"/>
                  </a:cubicBezTo>
                  <a:cubicBezTo>
                    <a:pt x="1166" y="949"/>
                    <a:pt x="1219" y="971"/>
                    <a:pt x="1274" y="971"/>
                  </a:cubicBezTo>
                  <a:cubicBezTo>
                    <a:pt x="1315" y="971"/>
                    <a:pt x="1358" y="958"/>
                    <a:pt x="1394" y="933"/>
                  </a:cubicBezTo>
                  <a:cubicBezTo>
                    <a:pt x="1895" y="538"/>
                    <a:pt x="2466" y="360"/>
                    <a:pt x="3024" y="360"/>
                  </a:cubicBezTo>
                  <a:cubicBezTo>
                    <a:pt x="4402" y="360"/>
                    <a:pt x="5704" y="1444"/>
                    <a:pt x="5704" y="3028"/>
                  </a:cubicBezTo>
                  <a:cubicBezTo>
                    <a:pt x="5704" y="3659"/>
                    <a:pt x="5478" y="4266"/>
                    <a:pt x="5085" y="4743"/>
                  </a:cubicBezTo>
                  <a:cubicBezTo>
                    <a:pt x="4573" y="5350"/>
                    <a:pt x="3835" y="5707"/>
                    <a:pt x="3025" y="5707"/>
                  </a:cubicBezTo>
                  <a:cubicBezTo>
                    <a:pt x="1549" y="5707"/>
                    <a:pt x="358" y="4516"/>
                    <a:pt x="358" y="3052"/>
                  </a:cubicBezTo>
                  <a:cubicBezTo>
                    <a:pt x="358" y="2457"/>
                    <a:pt x="561" y="1897"/>
                    <a:pt x="918" y="1421"/>
                  </a:cubicBezTo>
                  <a:cubicBezTo>
                    <a:pt x="977" y="1349"/>
                    <a:pt x="953" y="1230"/>
                    <a:pt x="882" y="1171"/>
                  </a:cubicBezTo>
                  <a:cubicBezTo>
                    <a:pt x="852" y="1146"/>
                    <a:pt x="814" y="1134"/>
                    <a:pt x="776" y="1134"/>
                  </a:cubicBezTo>
                  <a:cubicBezTo>
                    <a:pt x="722" y="1134"/>
                    <a:pt x="667" y="1158"/>
                    <a:pt x="632" y="1206"/>
                  </a:cubicBezTo>
                  <a:cubicBezTo>
                    <a:pt x="227" y="1742"/>
                    <a:pt x="1" y="2361"/>
                    <a:pt x="1" y="3028"/>
                  </a:cubicBezTo>
                  <a:cubicBezTo>
                    <a:pt x="1" y="4695"/>
                    <a:pt x="1358" y="6052"/>
                    <a:pt x="3025" y="6052"/>
                  </a:cubicBezTo>
                  <a:cubicBezTo>
                    <a:pt x="3930" y="6052"/>
                    <a:pt x="4775" y="5648"/>
                    <a:pt x="5347" y="4969"/>
                  </a:cubicBezTo>
                  <a:cubicBezTo>
                    <a:pt x="5787" y="4433"/>
                    <a:pt x="6049" y="3731"/>
                    <a:pt x="6049" y="3028"/>
                  </a:cubicBezTo>
                  <a:cubicBezTo>
                    <a:pt x="6066" y="1230"/>
                    <a:pt x="4580" y="1"/>
                    <a:pt x="3013"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a:off x="4085593" y="4420278"/>
              <a:ext cx="145826" cy="120923"/>
            </a:xfrm>
            <a:custGeom>
              <a:rect b="b" l="l" r="r" t="t"/>
              <a:pathLst>
                <a:path extrusionOk="0" h="3802" w="4585">
                  <a:moveTo>
                    <a:pt x="2060" y="0"/>
                  </a:moveTo>
                  <a:cubicBezTo>
                    <a:pt x="893" y="0"/>
                    <a:pt x="0" y="1060"/>
                    <a:pt x="191" y="2203"/>
                  </a:cubicBezTo>
                  <a:cubicBezTo>
                    <a:pt x="202" y="2301"/>
                    <a:pt x="282" y="2359"/>
                    <a:pt x="369" y="2359"/>
                  </a:cubicBezTo>
                  <a:cubicBezTo>
                    <a:pt x="377" y="2359"/>
                    <a:pt x="385" y="2359"/>
                    <a:pt x="393" y="2358"/>
                  </a:cubicBezTo>
                  <a:cubicBezTo>
                    <a:pt x="500" y="2346"/>
                    <a:pt x="560" y="2250"/>
                    <a:pt x="548" y="2143"/>
                  </a:cubicBezTo>
                  <a:cubicBezTo>
                    <a:pt x="377" y="1146"/>
                    <a:pt x="1184" y="350"/>
                    <a:pt x="2075" y="350"/>
                  </a:cubicBezTo>
                  <a:cubicBezTo>
                    <a:pt x="2428" y="350"/>
                    <a:pt x="2795" y="475"/>
                    <a:pt x="3120" y="762"/>
                  </a:cubicBezTo>
                  <a:cubicBezTo>
                    <a:pt x="3727" y="1334"/>
                    <a:pt x="3786" y="2310"/>
                    <a:pt x="3191" y="2941"/>
                  </a:cubicBezTo>
                  <a:cubicBezTo>
                    <a:pt x="2884" y="3270"/>
                    <a:pt x="2472" y="3430"/>
                    <a:pt x="2064" y="3430"/>
                  </a:cubicBezTo>
                  <a:cubicBezTo>
                    <a:pt x="1569" y="3430"/>
                    <a:pt x="1079" y="3195"/>
                    <a:pt x="786" y="2739"/>
                  </a:cubicBezTo>
                  <a:cubicBezTo>
                    <a:pt x="751" y="2690"/>
                    <a:pt x="700" y="2666"/>
                    <a:pt x="645" y="2666"/>
                  </a:cubicBezTo>
                  <a:cubicBezTo>
                    <a:pt x="606" y="2666"/>
                    <a:pt x="564" y="2678"/>
                    <a:pt x="524" y="2703"/>
                  </a:cubicBezTo>
                  <a:cubicBezTo>
                    <a:pt x="441" y="2762"/>
                    <a:pt x="429" y="2858"/>
                    <a:pt x="488" y="2953"/>
                  </a:cubicBezTo>
                  <a:cubicBezTo>
                    <a:pt x="859" y="3512"/>
                    <a:pt x="1464" y="3801"/>
                    <a:pt x="2073" y="3801"/>
                  </a:cubicBezTo>
                  <a:cubicBezTo>
                    <a:pt x="2579" y="3801"/>
                    <a:pt x="3087" y="3602"/>
                    <a:pt x="3465" y="3191"/>
                  </a:cubicBezTo>
                  <a:cubicBezTo>
                    <a:pt x="4584" y="1988"/>
                    <a:pt x="3715" y="0"/>
                    <a:pt x="206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6"/>
            <p:cNvSpPr/>
            <p:nvPr/>
          </p:nvSpPr>
          <p:spPr>
            <a:xfrm>
              <a:off x="4131392" y="4449507"/>
              <a:ext cx="54577" cy="45767"/>
            </a:xfrm>
            <a:custGeom>
              <a:rect b="b" l="l" r="r" t="t"/>
              <a:pathLst>
                <a:path extrusionOk="0" h="1439" w="1716">
                  <a:moveTo>
                    <a:pt x="820" y="0"/>
                  </a:moveTo>
                  <a:cubicBezTo>
                    <a:pt x="805" y="0"/>
                    <a:pt x="790" y="3"/>
                    <a:pt x="775" y="10"/>
                  </a:cubicBezTo>
                  <a:cubicBezTo>
                    <a:pt x="203" y="129"/>
                    <a:pt x="1" y="831"/>
                    <a:pt x="394" y="1224"/>
                  </a:cubicBezTo>
                  <a:cubicBezTo>
                    <a:pt x="537" y="1367"/>
                    <a:pt x="724" y="1439"/>
                    <a:pt x="912" y="1439"/>
                  </a:cubicBezTo>
                  <a:cubicBezTo>
                    <a:pt x="1099" y="1439"/>
                    <a:pt x="1287" y="1367"/>
                    <a:pt x="1430" y="1224"/>
                  </a:cubicBezTo>
                  <a:cubicBezTo>
                    <a:pt x="1668" y="986"/>
                    <a:pt x="1715" y="665"/>
                    <a:pt x="1573" y="391"/>
                  </a:cubicBezTo>
                  <a:cubicBezTo>
                    <a:pt x="1546" y="329"/>
                    <a:pt x="1481" y="294"/>
                    <a:pt x="1410" y="294"/>
                  </a:cubicBezTo>
                  <a:cubicBezTo>
                    <a:pt x="1385" y="294"/>
                    <a:pt x="1359" y="298"/>
                    <a:pt x="1334" y="307"/>
                  </a:cubicBezTo>
                  <a:cubicBezTo>
                    <a:pt x="1251" y="343"/>
                    <a:pt x="1215" y="450"/>
                    <a:pt x="1251" y="546"/>
                  </a:cubicBezTo>
                  <a:cubicBezTo>
                    <a:pt x="1311" y="677"/>
                    <a:pt x="1287" y="843"/>
                    <a:pt x="1180" y="962"/>
                  </a:cubicBezTo>
                  <a:cubicBezTo>
                    <a:pt x="1102" y="1034"/>
                    <a:pt x="1007" y="1069"/>
                    <a:pt x="913" y="1069"/>
                  </a:cubicBezTo>
                  <a:cubicBezTo>
                    <a:pt x="820" y="1069"/>
                    <a:pt x="727" y="1034"/>
                    <a:pt x="656" y="962"/>
                  </a:cubicBezTo>
                  <a:cubicBezTo>
                    <a:pt x="441" y="748"/>
                    <a:pt x="561" y="391"/>
                    <a:pt x="846" y="343"/>
                  </a:cubicBezTo>
                  <a:cubicBezTo>
                    <a:pt x="953" y="331"/>
                    <a:pt x="1013" y="236"/>
                    <a:pt x="977" y="141"/>
                  </a:cubicBezTo>
                  <a:cubicBezTo>
                    <a:pt x="958" y="63"/>
                    <a:pt x="890" y="0"/>
                    <a:pt x="82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27"/>
          <p:cNvSpPr txBox="1"/>
          <p:nvPr>
            <p:ph idx="8" type="ctrTitle"/>
          </p:nvPr>
        </p:nvSpPr>
        <p:spPr>
          <a:xfrm>
            <a:off x="469230" y="640275"/>
            <a:ext cx="5888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deeper insight in Implementation</a:t>
            </a:r>
            <a:endParaRPr sz="3000"/>
          </a:p>
        </p:txBody>
      </p:sp>
      <p:sp>
        <p:nvSpPr>
          <p:cNvPr id="535" name="Google Shape;535;p27"/>
          <p:cNvSpPr txBox="1"/>
          <p:nvPr>
            <p:ph idx="7" type="subTitle"/>
          </p:nvPr>
        </p:nvSpPr>
        <p:spPr>
          <a:xfrm>
            <a:off x="5603998" y="3143725"/>
            <a:ext cx="2675700" cy="644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100"/>
              <a:t>After the training phase is complete, provide an API which the microcontroller can use to determine if the data collected corresponds to ON or OFF.</a:t>
            </a:r>
            <a:endParaRPr sz="700"/>
          </a:p>
        </p:txBody>
      </p:sp>
      <p:sp>
        <p:nvSpPr>
          <p:cNvPr id="536" name="Google Shape;536;p27"/>
          <p:cNvSpPr txBox="1"/>
          <p:nvPr>
            <p:ph idx="1" type="subTitle"/>
          </p:nvPr>
        </p:nvSpPr>
        <p:spPr>
          <a:xfrm>
            <a:off x="860850" y="1855825"/>
            <a:ext cx="2477700" cy="896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200"/>
              <a:t>Host a</a:t>
            </a:r>
            <a:r>
              <a:rPr lang="en" sz="1200"/>
              <a:t> web server, to which the microcontroller will make requests to send data.</a:t>
            </a:r>
            <a:endParaRPr sz="800"/>
          </a:p>
        </p:txBody>
      </p:sp>
      <p:sp>
        <p:nvSpPr>
          <p:cNvPr id="537" name="Google Shape;537;p27"/>
          <p:cNvSpPr txBox="1"/>
          <p:nvPr>
            <p:ph idx="3" type="subTitle"/>
          </p:nvPr>
        </p:nvSpPr>
        <p:spPr>
          <a:xfrm>
            <a:off x="5654574" y="1855813"/>
            <a:ext cx="2417400" cy="644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200"/>
              <a:t>Use OM2M and Thingspeak to communicate the data. </a:t>
            </a:r>
            <a:endParaRPr sz="800"/>
          </a:p>
        </p:txBody>
      </p:sp>
      <p:sp>
        <p:nvSpPr>
          <p:cNvPr id="538" name="Google Shape;538;p27"/>
          <p:cNvSpPr txBox="1"/>
          <p:nvPr>
            <p:ph idx="5" type="subTitle"/>
          </p:nvPr>
        </p:nvSpPr>
        <p:spPr>
          <a:xfrm>
            <a:off x="1385249" y="3271113"/>
            <a:ext cx="19533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Add the functionality of training the ML model </a:t>
            </a:r>
            <a:r>
              <a:rPr lang="en" sz="1300"/>
              <a:t>to</a:t>
            </a:r>
            <a:r>
              <a:rPr lang="en" sz="1200"/>
              <a:t> the web server.</a:t>
            </a:r>
            <a:endParaRPr sz="1200"/>
          </a:p>
          <a:p>
            <a:pPr indent="0" lvl="0" marL="0" rtl="0" algn="l">
              <a:spcBef>
                <a:spcPts val="0"/>
              </a:spcBef>
              <a:spcAft>
                <a:spcPts val="0"/>
              </a:spcAft>
              <a:buNone/>
            </a:pPr>
            <a:r>
              <a:t/>
            </a:r>
            <a:endParaRPr sz="1100"/>
          </a:p>
        </p:txBody>
      </p:sp>
      <p:sp>
        <p:nvSpPr>
          <p:cNvPr id="539" name="Google Shape;539;p27"/>
          <p:cNvSpPr/>
          <p:nvPr/>
        </p:nvSpPr>
        <p:spPr>
          <a:xfrm>
            <a:off x="3510825" y="18263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a:off x="3510825" y="3234775"/>
            <a:ext cx="723900" cy="72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7"/>
          <p:cNvSpPr/>
          <p:nvPr/>
        </p:nvSpPr>
        <p:spPr>
          <a:xfrm>
            <a:off x="4909275" y="1826375"/>
            <a:ext cx="723900" cy="72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7"/>
          <p:cNvSpPr/>
          <p:nvPr/>
        </p:nvSpPr>
        <p:spPr>
          <a:xfrm>
            <a:off x="4909275" y="32347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3" name="Google Shape;543;p27"/>
          <p:cNvCxnSpPr>
            <a:stCxn id="539" idx="3"/>
            <a:endCxn id="541" idx="1"/>
          </p:cNvCxnSpPr>
          <p:nvPr/>
        </p:nvCxnSpPr>
        <p:spPr>
          <a:xfrm>
            <a:off x="4234725" y="2188325"/>
            <a:ext cx="674700" cy="600"/>
          </a:xfrm>
          <a:prstGeom prst="bentConnector3">
            <a:avLst>
              <a:gd fmla="val 49989" name="adj1"/>
            </a:avLst>
          </a:prstGeom>
          <a:noFill/>
          <a:ln cap="flat" cmpd="sng" w="9525">
            <a:solidFill>
              <a:schemeClr val="lt2"/>
            </a:solidFill>
            <a:prstDash val="solid"/>
            <a:round/>
            <a:headEnd len="med" w="med" type="none"/>
            <a:tailEnd len="med" w="med" type="none"/>
          </a:ln>
        </p:spPr>
      </p:cxnSp>
      <p:cxnSp>
        <p:nvCxnSpPr>
          <p:cNvPr id="544" name="Google Shape;544;p27"/>
          <p:cNvCxnSpPr>
            <a:stCxn id="541" idx="2"/>
            <a:endCxn id="540" idx="0"/>
          </p:cNvCxnSpPr>
          <p:nvPr/>
        </p:nvCxnSpPr>
        <p:spPr>
          <a:xfrm rot="5400000">
            <a:off x="4229775" y="2193425"/>
            <a:ext cx="684600" cy="1398300"/>
          </a:xfrm>
          <a:prstGeom prst="bentConnector3">
            <a:avLst>
              <a:gd fmla="val 49993" name="adj1"/>
            </a:avLst>
          </a:prstGeom>
          <a:noFill/>
          <a:ln cap="flat" cmpd="sng" w="9525">
            <a:solidFill>
              <a:schemeClr val="lt2"/>
            </a:solidFill>
            <a:prstDash val="solid"/>
            <a:round/>
            <a:headEnd len="med" w="med" type="none"/>
            <a:tailEnd len="med" w="med" type="none"/>
          </a:ln>
        </p:spPr>
      </p:cxnSp>
      <p:cxnSp>
        <p:nvCxnSpPr>
          <p:cNvPr id="545" name="Google Shape;545;p27"/>
          <p:cNvCxnSpPr>
            <a:stCxn id="540" idx="3"/>
            <a:endCxn id="542" idx="1"/>
          </p:cNvCxnSpPr>
          <p:nvPr/>
        </p:nvCxnSpPr>
        <p:spPr>
          <a:xfrm>
            <a:off x="4234725" y="3596725"/>
            <a:ext cx="674700" cy="0"/>
          </a:xfrm>
          <a:prstGeom prst="straightConnector1">
            <a:avLst/>
          </a:prstGeom>
          <a:noFill/>
          <a:ln cap="flat" cmpd="sng" w="9525">
            <a:solidFill>
              <a:schemeClr val="lt2"/>
            </a:solidFill>
            <a:prstDash val="solid"/>
            <a:round/>
            <a:headEnd len="med" w="med" type="none"/>
            <a:tailEnd len="med" w="med" type="none"/>
          </a:ln>
        </p:spPr>
      </p:cxnSp>
      <p:grpSp>
        <p:nvGrpSpPr>
          <p:cNvPr id="546" name="Google Shape;546;p27"/>
          <p:cNvGrpSpPr/>
          <p:nvPr/>
        </p:nvGrpSpPr>
        <p:grpSpPr>
          <a:xfrm>
            <a:off x="3558970" y="1897818"/>
            <a:ext cx="632213" cy="577803"/>
            <a:chOff x="6099375" y="2456075"/>
            <a:chExt cx="337684" cy="314194"/>
          </a:xfrm>
        </p:grpSpPr>
        <p:sp>
          <p:nvSpPr>
            <p:cNvPr id="547" name="Google Shape;547;p27"/>
            <p:cNvSpPr/>
            <p:nvPr/>
          </p:nvSpPr>
          <p:spPr>
            <a:xfrm>
              <a:off x="6099375" y="2456075"/>
              <a:ext cx="337684" cy="314194"/>
            </a:xfrm>
            <a:custGeom>
              <a:rect b="b" l="l" r="r" t="t"/>
              <a:pathLst>
                <a:path extrusionOk="0" h="9871" w="10609">
                  <a:moveTo>
                    <a:pt x="322" y="5025"/>
                  </a:moveTo>
                  <a:cubicBezTo>
                    <a:pt x="536" y="5227"/>
                    <a:pt x="857" y="5418"/>
                    <a:pt x="1274" y="5585"/>
                  </a:cubicBezTo>
                  <a:cubicBezTo>
                    <a:pt x="2048" y="5882"/>
                    <a:pt x="3060" y="6049"/>
                    <a:pt x="4143" y="6049"/>
                  </a:cubicBezTo>
                  <a:lnTo>
                    <a:pt x="4417" y="6049"/>
                  </a:lnTo>
                  <a:cubicBezTo>
                    <a:pt x="4429" y="6061"/>
                    <a:pt x="4465" y="6073"/>
                    <a:pt x="4477" y="6097"/>
                  </a:cubicBezTo>
                  <a:lnTo>
                    <a:pt x="4905" y="6347"/>
                  </a:lnTo>
                  <a:cubicBezTo>
                    <a:pt x="4894" y="6466"/>
                    <a:pt x="4882" y="6585"/>
                    <a:pt x="4882" y="6692"/>
                  </a:cubicBezTo>
                  <a:cubicBezTo>
                    <a:pt x="4882" y="6811"/>
                    <a:pt x="4894" y="6930"/>
                    <a:pt x="4905" y="7025"/>
                  </a:cubicBezTo>
                  <a:lnTo>
                    <a:pt x="4477" y="7287"/>
                  </a:lnTo>
                  <a:cubicBezTo>
                    <a:pt x="4405" y="7323"/>
                    <a:pt x="4358" y="7382"/>
                    <a:pt x="4346" y="7466"/>
                  </a:cubicBezTo>
                  <a:cubicBezTo>
                    <a:pt x="4322" y="7537"/>
                    <a:pt x="4322" y="7609"/>
                    <a:pt x="4370" y="7680"/>
                  </a:cubicBezTo>
                  <a:lnTo>
                    <a:pt x="4608" y="8085"/>
                  </a:lnTo>
                  <a:cubicBezTo>
                    <a:pt x="4564" y="8081"/>
                    <a:pt x="4517" y="8080"/>
                    <a:pt x="4467" y="8080"/>
                  </a:cubicBezTo>
                  <a:cubicBezTo>
                    <a:pt x="4368" y="8080"/>
                    <a:pt x="4263" y="8085"/>
                    <a:pt x="4167" y="8085"/>
                  </a:cubicBezTo>
                  <a:cubicBezTo>
                    <a:pt x="3120" y="8085"/>
                    <a:pt x="2143" y="7942"/>
                    <a:pt x="1393" y="7656"/>
                  </a:cubicBezTo>
                  <a:cubicBezTo>
                    <a:pt x="714" y="7406"/>
                    <a:pt x="322" y="7061"/>
                    <a:pt x="322" y="6728"/>
                  </a:cubicBezTo>
                  <a:lnTo>
                    <a:pt x="322" y="5025"/>
                  </a:lnTo>
                  <a:close/>
                  <a:moveTo>
                    <a:pt x="4132" y="1"/>
                  </a:moveTo>
                  <a:cubicBezTo>
                    <a:pt x="3048" y="1"/>
                    <a:pt x="2036" y="167"/>
                    <a:pt x="1262" y="465"/>
                  </a:cubicBezTo>
                  <a:cubicBezTo>
                    <a:pt x="441" y="774"/>
                    <a:pt x="0" y="1215"/>
                    <a:pt x="0" y="1691"/>
                  </a:cubicBezTo>
                  <a:lnTo>
                    <a:pt x="0" y="6751"/>
                  </a:lnTo>
                  <a:cubicBezTo>
                    <a:pt x="0" y="7228"/>
                    <a:pt x="441" y="7656"/>
                    <a:pt x="1262" y="7966"/>
                  </a:cubicBezTo>
                  <a:cubicBezTo>
                    <a:pt x="2036" y="8264"/>
                    <a:pt x="3048" y="8430"/>
                    <a:pt x="4132" y="8430"/>
                  </a:cubicBezTo>
                  <a:cubicBezTo>
                    <a:pt x="4346" y="8430"/>
                    <a:pt x="4548" y="8430"/>
                    <a:pt x="4763" y="8418"/>
                  </a:cubicBezTo>
                  <a:lnTo>
                    <a:pt x="5025" y="8871"/>
                  </a:lnTo>
                  <a:cubicBezTo>
                    <a:pt x="5072" y="8954"/>
                    <a:pt x="5132" y="8990"/>
                    <a:pt x="5203" y="9014"/>
                  </a:cubicBezTo>
                  <a:cubicBezTo>
                    <a:pt x="5227" y="9018"/>
                    <a:pt x="5252" y="9020"/>
                    <a:pt x="5278" y="9020"/>
                  </a:cubicBezTo>
                  <a:cubicBezTo>
                    <a:pt x="5329" y="9020"/>
                    <a:pt x="5382" y="9010"/>
                    <a:pt x="5429" y="8978"/>
                  </a:cubicBezTo>
                  <a:lnTo>
                    <a:pt x="5858" y="8728"/>
                  </a:lnTo>
                  <a:cubicBezTo>
                    <a:pt x="6037" y="8871"/>
                    <a:pt x="6251" y="8990"/>
                    <a:pt x="6465" y="9085"/>
                  </a:cubicBezTo>
                  <a:lnTo>
                    <a:pt x="6465" y="9573"/>
                  </a:lnTo>
                  <a:cubicBezTo>
                    <a:pt x="6465" y="9740"/>
                    <a:pt x="6608" y="9871"/>
                    <a:pt x="6763" y="9871"/>
                  </a:cubicBezTo>
                  <a:lnTo>
                    <a:pt x="8108" y="9871"/>
                  </a:lnTo>
                  <a:cubicBezTo>
                    <a:pt x="8275" y="9871"/>
                    <a:pt x="8406" y="9740"/>
                    <a:pt x="8406" y="9573"/>
                  </a:cubicBezTo>
                  <a:lnTo>
                    <a:pt x="8406" y="9085"/>
                  </a:lnTo>
                  <a:cubicBezTo>
                    <a:pt x="8632" y="8990"/>
                    <a:pt x="8823" y="8871"/>
                    <a:pt x="9013" y="8728"/>
                  </a:cubicBezTo>
                  <a:lnTo>
                    <a:pt x="9442" y="8978"/>
                  </a:lnTo>
                  <a:cubicBezTo>
                    <a:pt x="9497" y="9010"/>
                    <a:pt x="9548" y="9020"/>
                    <a:pt x="9596" y="9020"/>
                  </a:cubicBezTo>
                  <a:cubicBezTo>
                    <a:pt x="9620" y="9020"/>
                    <a:pt x="9644" y="9018"/>
                    <a:pt x="9668" y="9014"/>
                  </a:cubicBezTo>
                  <a:cubicBezTo>
                    <a:pt x="9739" y="8990"/>
                    <a:pt x="9799" y="8930"/>
                    <a:pt x="9847" y="8871"/>
                  </a:cubicBezTo>
                  <a:lnTo>
                    <a:pt x="10513" y="7716"/>
                  </a:lnTo>
                  <a:cubicBezTo>
                    <a:pt x="10561" y="7597"/>
                    <a:pt x="10561" y="7525"/>
                    <a:pt x="10549" y="7442"/>
                  </a:cubicBezTo>
                  <a:cubicBezTo>
                    <a:pt x="10537" y="7371"/>
                    <a:pt x="10478" y="7311"/>
                    <a:pt x="10406" y="7263"/>
                  </a:cubicBezTo>
                  <a:lnTo>
                    <a:pt x="9978" y="7013"/>
                  </a:lnTo>
                  <a:cubicBezTo>
                    <a:pt x="9989" y="6894"/>
                    <a:pt x="10013" y="6775"/>
                    <a:pt x="10013" y="6668"/>
                  </a:cubicBezTo>
                  <a:cubicBezTo>
                    <a:pt x="10013" y="6549"/>
                    <a:pt x="10001" y="6430"/>
                    <a:pt x="9978" y="6335"/>
                  </a:cubicBezTo>
                  <a:lnTo>
                    <a:pt x="10406" y="6073"/>
                  </a:lnTo>
                  <a:cubicBezTo>
                    <a:pt x="10549" y="6001"/>
                    <a:pt x="10609" y="5823"/>
                    <a:pt x="10513" y="5680"/>
                  </a:cubicBezTo>
                  <a:lnTo>
                    <a:pt x="10311" y="5323"/>
                  </a:lnTo>
                  <a:cubicBezTo>
                    <a:pt x="10280" y="5268"/>
                    <a:pt x="10228" y="5239"/>
                    <a:pt x="10176" y="5239"/>
                  </a:cubicBezTo>
                  <a:cubicBezTo>
                    <a:pt x="10148" y="5239"/>
                    <a:pt x="10121" y="5247"/>
                    <a:pt x="10097" y="5263"/>
                  </a:cubicBezTo>
                  <a:cubicBezTo>
                    <a:pt x="10025" y="5299"/>
                    <a:pt x="9989" y="5394"/>
                    <a:pt x="10037" y="5466"/>
                  </a:cubicBezTo>
                  <a:lnTo>
                    <a:pt x="10228" y="5811"/>
                  </a:lnTo>
                  <a:lnTo>
                    <a:pt x="9727" y="6108"/>
                  </a:lnTo>
                  <a:cubicBezTo>
                    <a:pt x="9668" y="6132"/>
                    <a:pt x="9632" y="6216"/>
                    <a:pt x="9656" y="6275"/>
                  </a:cubicBezTo>
                  <a:cubicBezTo>
                    <a:pt x="9680" y="6406"/>
                    <a:pt x="9680" y="6537"/>
                    <a:pt x="9680" y="6668"/>
                  </a:cubicBezTo>
                  <a:cubicBezTo>
                    <a:pt x="9680" y="6811"/>
                    <a:pt x="9668" y="6942"/>
                    <a:pt x="9656" y="7073"/>
                  </a:cubicBezTo>
                  <a:cubicBezTo>
                    <a:pt x="9632" y="7132"/>
                    <a:pt x="9668" y="7204"/>
                    <a:pt x="9727" y="7240"/>
                  </a:cubicBezTo>
                  <a:lnTo>
                    <a:pt x="10228" y="7537"/>
                  </a:lnTo>
                  <a:lnTo>
                    <a:pt x="9573" y="8668"/>
                  </a:lnTo>
                  <a:lnTo>
                    <a:pt x="9073" y="8371"/>
                  </a:lnTo>
                  <a:cubicBezTo>
                    <a:pt x="9045" y="8354"/>
                    <a:pt x="9015" y="8345"/>
                    <a:pt x="8986" y="8345"/>
                  </a:cubicBezTo>
                  <a:cubicBezTo>
                    <a:pt x="8952" y="8345"/>
                    <a:pt x="8920" y="8357"/>
                    <a:pt x="8894" y="8383"/>
                  </a:cubicBezTo>
                  <a:cubicBezTo>
                    <a:pt x="8680" y="8561"/>
                    <a:pt x="8442" y="8692"/>
                    <a:pt x="8192" y="8787"/>
                  </a:cubicBezTo>
                  <a:cubicBezTo>
                    <a:pt x="8132" y="8799"/>
                    <a:pt x="8084" y="8859"/>
                    <a:pt x="8084" y="8930"/>
                  </a:cubicBezTo>
                  <a:lnTo>
                    <a:pt x="8084" y="9514"/>
                  </a:lnTo>
                  <a:lnTo>
                    <a:pt x="6775" y="9514"/>
                  </a:lnTo>
                  <a:lnTo>
                    <a:pt x="6775" y="8930"/>
                  </a:lnTo>
                  <a:cubicBezTo>
                    <a:pt x="6775" y="8871"/>
                    <a:pt x="6739" y="8811"/>
                    <a:pt x="6679" y="8787"/>
                  </a:cubicBezTo>
                  <a:cubicBezTo>
                    <a:pt x="6418" y="8692"/>
                    <a:pt x="6179" y="8561"/>
                    <a:pt x="5977" y="8383"/>
                  </a:cubicBezTo>
                  <a:cubicBezTo>
                    <a:pt x="5951" y="8357"/>
                    <a:pt x="5919" y="8345"/>
                    <a:pt x="5885" y="8345"/>
                  </a:cubicBezTo>
                  <a:cubicBezTo>
                    <a:pt x="5856" y="8345"/>
                    <a:pt x="5826" y="8354"/>
                    <a:pt x="5798" y="8371"/>
                  </a:cubicBezTo>
                  <a:lnTo>
                    <a:pt x="5286" y="8668"/>
                  </a:lnTo>
                  <a:lnTo>
                    <a:pt x="4632" y="7537"/>
                  </a:lnTo>
                  <a:lnTo>
                    <a:pt x="5144" y="7240"/>
                  </a:lnTo>
                  <a:cubicBezTo>
                    <a:pt x="5203" y="7204"/>
                    <a:pt x="5227" y="7132"/>
                    <a:pt x="5215" y="7073"/>
                  </a:cubicBezTo>
                  <a:cubicBezTo>
                    <a:pt x="5191" y="6942"/>
                    <a:pt x="5191" y="6811"/>
                    <a:pt x="5191" y="6668"/>
                  </a:cubicBezTo>
                  <a:cubicBezTo>
                    <a:pt x="5191" y="6537"/>
                    <a:pt x="5203" y="6406"/>
                    <a:pt x="5215" y="6275"/>
                  </a:cubicBezTo>
                  <a:cubicBezTo>
                    <a:pt x="5227" y="6216"/>
                    <a:pt x="5203" y="6132"/>
                    <a:pt x="5144" y="6108"/>
                  </a:cubicBezTo>
                  <a:lnTo>
                    <a:pt x="4632" y="5811"/>
                  </a:lnTo>
                  <a:lnTo>
                    <a:pt x="5286" y="4680"/>
                  </a:lnTo>
                  <a:lnTo>
                    <a:pt x="5798" y="4977"/>
                  </a:lnTo>
                  <a:cubicBezTo>
                    <a:pt x="5825" y="4988"/>
                    <a:pt x="5854" y="4994"/>
                    <a:pt x="5883" y="4994"/>
                  </a:cubicBezTo>
                  <a:cubicBezTo>
                    <a:pt x="5917" y="4994"/>
                    <a:pt x="5951" y="4985"/>
                    <a:pt x="5977" y="4965"/>
                  </a:cubicBezTo>
                  <a:cubicBezTo>
                    <a:pt x="6179" y="4787"/>
                    <a:pt x="6418" y="4644"/>
                    <a:pt x="6679" y="4561"/>
                  </a:cubicBezTo>
                  <a:cubicBezTo>
                    <a:pt x="6739" y="4549"/>
                    <a:pt x="6775" y="4489"/>
                    <a:pt x="6775" y="4406"/>
                  </a:cubicBezTo>
                  <a:lnTo>
                    <a:pt x="6775" y="3834"/>
                  </a:lnTo>
                  <a:lnTo>
                    <a:pt x="8084" y="3834"/>
                  </a:lnTo>
                  <a:lnTo>
                    <a:pt x="8084" y="4406"/>
                  </a:lnTo>
                  <a:cubicBezTo>
                    <a:pt x="8084" y="4465"/>
                    <a:pt x="8132" y="4525"/>
                    <a:pt x="8192" y="4561"/>
                  </a:cubicBezTo>
                  <a:cubicBezTo>
                    <a:pt x="8442" y="4644"/>
                    <a:pt x="8680" y="4787"/>
                    <a:pt x="8894" y="4965"/>
                  </a:cubicBezTo>
                  <a:cubicBezTo>
                    <a:pt x="8920" y="4985"/>
                    <a:pt x="8954" y="4994"/>
                    <a:pt x="8988" y="4994"/>
                  </a:cubicBezTo>
                  <a:cubicBezTo>
                    <a:pt x="9017" y="4994"/>
                    <a:pt x="9046" y="4988"/>
                    <a:pt x="9073" y="4977"/>
                  </a:cubicBezTo>
                  <a:lnTo>
                    <a:pt x="9573" y="4680"/>
                  </a:lnTo>
                  <a:lnTo>
                    <a:pt x="9716" y="4906"/>
                  </a:lnTo>
                  <a:cubicBezTo>
                    <a:pt x="9740" y="4955"/>
                    <a:pt x="9793" y="4982"/>
                    <a:pt x="9847" y="4982"/>
                  </a:cubicBezTo>
                  <a:cubicBezTo>
                    <a:pt x="9871" y="4982"/>
                    <a:pt x="9896" y="4977"/>
                    <a:pt x="9918" y="4965"/>
                  </a:cubicBezTo>
                  <a:cubicBezTo>
                    <a:pt x="9989" y="4918"/>
                    <a:pt x="10025" y="4823"/>
                    <a:pt x="9978" y="4751"/>
                  </a:cubicBezTo>
                  <a:lnTo>
                    <a:pt x="9847" y="4513"/>
                  </a:lnTo>
                  <a:cubicBezTo>
                    <a:pt x="9798" y="4424"/>
                    <a:pt x="9699" y="4367"/>
                    <a:pt x="9592" y="4367"/>
                  </a:cubicBezTo>
                  <a:cubicBezTo>
                    <a:pt x="9542" y="4367"/>
                    <a:pt x="9491" y="4379"/>
                    <a:pt x="9442" y="4406"/>
                  </a:cubicBezTo>
                  <a:lnTo>
                    <a:pt x="9013" y="4668"/>
                  </a:lnTo>
                  <a:cubicBezTo>
                    <a:pt x="8835" y="4513"/>
                    <a:pt x="8620" y="4394"/>
                    <a:pt x="8406" y="4311"/>
                  </a:cubicBezTo>
                  <a:lnTo>
                    <a:pt x="8406" y="3811"/>
                  </a:lnTo>
                  <a:cubicBezTo>
                    <a:pt x="8406" y="3727"/>
                    <a:pt x="8358" y="3632"/>
                    <a:pt x="8299" y="3596"/>
                  </a:cubicBezTo>
                  <a:lnTo>
                    <a:pt x="8299" y="1656"/>
                  </a:lnTo>
                  <a:cubicBezTo>
                    <a:pt x="8299" y="1060"/>
                    <a:pt x="7596" y="536"/>
                    <a:pt x="6394" y="239"/>
                  </a:cubicBezTo>
                  <a:cubicBezTo>
                    <a:pt x="6384" y="237"/>
                    <a:pt x="6375" y="237"/>
                    <a:pt x="6365" y="237"/>
                  </a:cubicBezTo>
                  <a:cubicBezTo>
                    <a:pt x="6284" y="237"/>
                    <a:pt x="6225" y="283"/>
                    <a:pt x="6203" y="358"/>
                  </a:cubicBezTo>
                  <a:cubicBezTo>
                    <a:pt x="6179" y="453"/>
                    <a:pt x="6227" y="524"/>
                    <a:pt x="6322" y="560"/>
                  </a:cubicBezTo>
                  <a:cubicBezTo>
                    <a:pt x="7346" y="810"/>
                    <a:pt x="7989" y="1239"/>
                    <a:pt x="7989" y="1667"/>
                  </a:cubicBezTo>
                  <a:cubicBezTo>
                    <a:pt x="7989" y="2001"/>
                    <a:pt x="7596" y="2346"/>
                    <a:pt x="6918" y="2596"/>
                  </a:cubicBezTo>
                  <a:cubicBezTo>
                    <a:pt x="6179" y="2882"/>
                    <a:pt x="5203" y="3025"/>
                    <a:pt x="4143" y="3025"/>
                  </a:cubicBezTo>
                  <a:cubicBezTo>
                    <a:pt x="3703" y="3025"/>
                    <a:pt x="3262" y="3001"/>
                    <a:pt x="2846" y="2941"/>
                  </a:cubicBezTo>
                  <a:cubicBezTo>
                    <a:pt x="2833" y="2938"/>
                    <a:pt x="2821" y="2936"/>
                    <a:pt x="2809" y="2936"/>
                  </a:cubicBezTo>
                  <a:cubicBezTo>
                    <a:pt x="2742" y="2936"/>
                    <a:pt x="2687" y="2991"/>
                    <a:pt x="2667" y="3072"/>
                  </a:cubicBezTo>
                  <a:cubicBezTo>
                    <a:pt x="2655" y="3156"/>
                    <a:pt x="2715" y="3239"/>
                    <a:pt x="2810" y="3251"/>
                  </a:cubicBezTo>
                  <a:cubicBezTo>
                    <a:pt x="3239" y="3311"/>
                    <a:pt x="3679" y="3334"/>
                    <a:pt x="4143" y="3334"/>
                  </a:cubicBezTo>
                  <a:cubicBezTo>
                    <a:pt x="5227" y="3334"/>
                    <a:pt x="6239" y="3168"/>
                    <a:pt x="7013" y="2870"/>
                  </a:cubicBezTo>
                  <a:cubicBezTo>
                    <a:pt x="7430" y="2715"/>
                    <a:pt x="7763" y="2525"/>
                    <a:pt x="7965" y="2310"/>
                  </a:cubicBezTo>
                  <a:lnTo>
                    <a:pt x="7965" y="3525"/>
                  </a:lnTo>
                  <a:lnTo>
                    <a:pt x="6751" y="3525"/>
                  </a:lnTo>
                  <a:cubicBezTo>
                    <a:pt x="6584" y="3525"/>
                    <a:pt x="6453" y="3668"/>
                    <a:pt x="6453" y="3822"/>
                  </a:cubicBezTo>
                  <a:lnTo>
                    <a:pt x="6453" y="4323"/>
                  </a:lnTo>
                  <a:cubicBezTo>
                    <a:pt x="6227" y="4406"/>
                    <a:pt x="6037" y="4525"/>
                    <a:pt x="5846" y="4680"/>
                  </a:cubicBezTo>
                  <a:lnTo>
                    <a:pt x="5406" y="4418"/>
                  </a:lnTo>
                  <a:cubicBezTo>
                    <a:pt x="5360" y="4395"/>
                    <a:pt x="5315" y="4387"/>
                    <a:pt x="5270" y="4387"/>
                  </a:cubicBezTo>
                  <a:cubicBezTo>
                    <a:pt x="5243" y="4387"/>
                    <a:pt x="5217" y="4390"/>
                    <a:pt x="5191" y="4394"/>
                  </a:cubicBezTo>
                  <a:cubicBezTo>
                    <a:pt x="5108" y="4406"/>
                    <a:pt x="5048" y="4465"/>
                    <a:pt x="5013" y="4525"/>
                  </a:cubicBezTo>
                  <a:lnTo>
                    <a:pt x="4334" y="5692"/>
                  </a:lnTo>
                  <a:cubicBezTo>
                    <a:pt x="4322" y="5704"/>
                    <a:pt x="4322" y="5716"/>
                    <a:pt x="4322" y="5727"/>
                  </a:cubicBezTo>
                  <a:lnTo>
                    <a:pt x="4132" y="5727"/>
                  </a:lnTo>
                  <a:cubicBezTo>
                    <a:pt x="3084" y="5727"/>
                    <a:pt x="2107" y="5585"/>
                    <a:pt x="1357" y="5299"/>
                  </a:cubicBezTo>
                  <a:cubicBezTo>
                    <a:pt x="679" y="5049"/>
                    <a:pt x="286" y="4704"/>
                    <a:pt x="286" y="4382"/>
                  </a:cubicBezTo>
                  <a:lnTo>
                    <a:pt x="286" y="2322"/>
                  </a:lnTo>
                  <a:cubicBezTo>
                    <a:pt x="643" y="2668"/>
                    <a:pt x="1274" y="2965"/>
                    <a:pt x="2131" y="3144"/>
                  </a:cubicBezTo>
                  <a:lnTo>
                    <a:pt x="2167" y="3144"/>
                  </a:lnTo>
                  <a:cubicBezTo>
                    <a:pt x="2238" y="3144"/>
                    <a:pt x="2298" y="3096"/>
                    <a:pt x="2322" y="3025"/>
                  </a:cubicBezTo>
                  <a:cubicBezTo>
                    <a:pt x="2334" y="2930"/>
                    <a:pt x="2286" y="2858"/>
                    <a:pt x="2203" y="2846"/>
                  </a:cubicBezTo>
                  <a:cubicBezTo>
                    <a:pt x="1036" y="2596"/>
                    <a:pt x="298" y="2132"/>
                    <a:pt x="298" y="1667"/>
                  </a:cubicBezTo>
                  <a:cubicBezTo>
                    <a:pt x="298" y="1346"/>
                    <a:pt x="679" y="1001"/>
                    <a:pt x="1369" y="751"/>
                  </a:cubicBezTo>
                  <a:cubicBezTo>
                    <a:pt x="2096" y="465"/>
                    <a:pt x="3072" y="322"/>
                    <a:pt x="4132" y="322"/>
                  </a:cubicBezTo>
                  <a:cubicBezTo>
                    <a:pt x="4667" y="322"/>
                    <a:pt x="5191" y="358"/>
                    <a:pt x="5679" y="441"/>
                  </a:cubicBezTo>
                  <a:cubicBezTo>
                    <a:pt x="5687" y="442"/>
                    <a:pt x="5695" y="443"/>
                    <a:pt x="5703" y="443"/>
                  </a:cubicBezTo>
                  <a:cubicBezTo>
                    <a:pt x="5786" y="443"/>
                    <a:pt x="5847" y="385"/>
                    <a:pt x="5858" y="298"/>
                  </a:cubicBezTo>
                  <a:cubicBezTo>
                    <a:pt x="5870" y="215"/>
                    <a:pt x="5810" y="143"/>
                    <a:pt x="5727" y="120"/>
                  </a:cubicBezTo>
                  <a:cubicBezTo>
                    <a:pt x="5215" y="36"/>
                    <a:pt x="4679" y="1"/>
                    <a:pt x="4132" y="1"/>
                  </a:cubicBezTo>
                  <a:close/>
                </a:path>
              </a:pathLst>
            </a:custGeom>
            <a:solidFill>
              <a:srgbClr val="657E9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48" name="Google Shape;548;p27"/>
            <p:cNvSpPr/>
            <p:nvPr/>
          </p:nvSpPr>
          <p:spPr>
            <a:xfrm>
              <a:off x="6306652" y="2638748"/>
              <a:ext cx="59904" cy="59522"/>
            </a:xfrm>
            <a:custGeom>
              <a:rect b="b" l="l" r="r" t="t"/>
              <a:pathLst>
                <a:path extrusionOk="0" h="1870" w="1882">
                  <a:moveTo>
                    <a:pt x="941" y="310"/>
                  </a:moveTo>
                  <a:cubicBezTo>
                    <a:pt x="1287" y="310"/>
                    <a:pt x="1561" y="596"/>
                    <a:pt x="1561" y="929"/>
                  </a:cubicBezTo>
                  <a:cubicBezTo>
                    <a:pt x="1561" y="1274"/>
                    <a:pt x="1287" y="1560"/>
                    <a:pt x="941" y="1560"/>
                  </a:cubicBezTo>
                  <a:cubicBezTo>
                    <a:pt x="596" y="1560"/>
                    <a:pt x="310" y="1274"/>
                    <a:pt x="310" y="929"/>
                  </a:cubicBezTo>
                  <a:cubicBezTo>
                    <a:pt x="310" y="596"/>
                    <a:pt x="596" y="310"/>
                    <a:pt x="941" y="310"/>
                  </a:cubicBezTo>
                  <a:close/>
                  <a:moveTo>
                    <a:pt x="941" y="0"/>
                  </a:moveTo>
                  <a:cubicBezTo>
                    <a:pt x="418" y="0"/>
                    <a:pt x="1" y="417"/>
                    <a:pt x="1" y="929"/>
                  </a:cubicBezTo>
                  <a:cubicBezTo>
                    <a:pt x="1" y="1453"/>
                    <a:pt x="418" y="1870"/>
                    <a:pt x="941" y="1870"/>
                  </a:cubicBezTo>
                  <a:cubicBezTo>
                    <a:pt x="1465" y="1870"/>
                    <a:pt x="1882" y="1453"/>
                    <a:pt x="1882" y="929"/>
                  </a:cubicBezTo>
                  <a:cubicBezTo>
                    <a:pt x="1882" y="417"/>
                    <a:pt x="1465" y="0"/>
                    <a:pt x="941" y="0"/>
                  </a:cubicBezTo>
                  <a:close/>
                </a:path>
              </a:pathLst>
            </a:custGeom>
            <a:solidFill>
              <a:srgbClr val="657E9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549" name="Google Shape;549;p27"/>
          <p:cNvGrpSpPr/>
          <p:nvPr/>
        </p:nvGrpSpPr>
        <p:grpSpPr>
          <a:xfrm>
            <a:off x="5011729" y="1897874"/>
            <a:ext cx="540541" cy="560587"/>
            <a:chOff x="4017435" y="1499912"/>
            <a:chExt cx="315092" cy="359397"/>
          </a:xfrm>
        </p:grpSpPr>
        <p:sp>
          <p:nvSpPr>
            <p:cNvPr id="550" name="Google Shape;550;p27"/>
            <p:cNvSpPr/>
            <p:nvPr/>
          </p:nvSpPr>
          <p:spPr>
            <a:xfrm>
              <a:off x="4017816" y="1499912"/>
              <a:ext cx="314710" cy="359397"/>
            </a:xfrm>
            <a:custGeom>
              <a:rect b="b" l="l" r="r" t="t"/>
              <a:pathLst>
                <a:path extrusionOk="0" h="11300" w="9895">
                  <a:moveTo>
                    <a:pt x="4929" y="0"/>
                  </a:moveTo>
                  <a:cubicBezTo>
                    <a:pt x="4810" y="0"/>
                    <a:pt x="4691" y="24"/>
                    <a:pt x="4584" y="84"/>
                  </a:cubicBezTo>
                  <a:lnTo>
                    <a:pt x="4048" y="405"/>
                  </a:lnTo>
                  <a:cubicBezTo>
                    <a:pt x="3977" y="441"/>
                    <a:pt x="3941" y="548"/>
                    <a:pt x="3989" y="643"/>
                  </a:cubicBezTo>
                  <a:cubicBezTo>
                    <a:pt x="4022" y="693"/>
                    <a:pt x="4077" y="719"/>
                    <a:pt x="4140" y="719"/>
                  </a:cubicBezTo>
                  <a:cubicBezTo>
                    <a:pt x="4168" y="719"/>
                    <a:pt x="4197" y="714"/>
                    <a:pt x="4227" y="703"/>
                  </a:cubicBezTo>
                  <a:lnTo>
                    <a:pt x="4763" y="381"/>
                  </a:lnTo>
                  <a:cubicBezTo>
                    <a:pt x="4816" y="352"/>
                    <a:pt x="4876" y="337"/>
                    <a:pt x="4935" y="337"/>
                  </a:cubicBezTo>
                  <a:cubicBezTo>
                    <a:pt x="4995" y="337"/>
                    <a:pt x="5054" y="352"/>
                    <a:pt x="5108" y="381"/>
                  </a:cubicBezTo>
                  <a:lnTo>
                    <a:pt x="9335" y="2822"/>
                  </a:lnTo>
                  <a:cubicBezTo>
                    <a:pt x="9346" y="2846"/>
                    <a:pt x="9358" y="2846"/>
                    <a:pt x="9370" y="2858"/>
                  </a:cubicBezTo>
                  <a:lnTo>
                    <a:pt x="4941" y="5382"/>
                  </a:lnTo>
                  <a:lnTo>
                    <a:pt x="4298" y="5013"/>
                  </a:lnTo>
                  <a:cubicBezTo>
                    <a:pt x="4276" y="4998"/>
                    <a:pt x="4250" y="4991"/>
                    <a:pt x="4223" y="4991"/>
                  </a:cubicBezTo>
                  <a:cubicBezTo>
                    <a:pt x="4165" y="4991"/>
                    <a:pt x="4105" y="5023"/>
                    <a:pt x="4072" y="5072"/>
                  </a:cubicBezTo>
                  <a:cubicBezTo>
                    <a:pt x="4036" y="5144"/>
                    <a:pt x="4060" y="5251"/>
                    <a:pt x="4132" y="5299"/>
                  </a:cubicBezTo>
                  <a:lnTo>
                    <a:pt x="4774" y="5668"/>
                  </a:lnTo>
                  <a:lnTo>
                    <a:pt x="4774" y="10823"/>
                  </a:lnTo>
                  <a:lnTo>
                    <a:pt x="488" y="8347"/>
                  </a:lnTo>
                  <a:cubicBezTo>
                    <a:pt x="381" y="8287"/>
                    <a:pt x="322" y="8180"/>
                    <a:pt x="322" y="8073"/>
                  </a:cubicBezTo>
                  <a:lnTo>
                    <a:pt x="322" y="7704"/>
                  </a:lnTo>
                  <a:cubicBezTo>
                    <a:pt x="322" y="7620"/>
                    <a:pt x="250" y="7537"/>
                    <a:pt x="167" y="7537"/>
                  </a:cubicBezTo>
                  <a:cubicBezTo>
                    <a:pt x="72" y="7537"/>
                    <a:pt x="0" y="7620"/>
                    <a:pt x="0" y="7704"/>
                  </a:cubicBezTo>
                  <a:lnTo>
                    <a:pt x="0" y="8073"/>
                  </a:lnTo>
                  <a:cubicBezTo>
                    <a:pt x="0" y="8323"/>
                    <a:pt x="119" y="8525"/>
                    <a:pt x="322" y="8644"/>
                  </a:cubicBezTo>
                  <a:lnTo>
                    <a:pt x="4870" y="11264"/>
                  </a:lnTo>
                  <a:cubicBezTo>
                    <a:pt x="4894" y="11276"/>
                    <a:pt x="4929" y="11299"/>
                    <a:pt x="4953" y="11299"/>
                  </a:cubicBezTo>
                  <a:cubicBezTo>
                    <a:pt x="4989" y="11299"/>
                    <a:pt x="5013" y="11276"/>
                    <a:pt x="5048" y="11264"/>
                  </a:cubicBezTo>
                  <a:lnTo>
                    <a:pt x="6715" y="10311"/>
                  </a:lnTo>
                  <a:cubicBezTo>
                    <a:pt x="6787" y="10263"/>
                    <a:pt x="6810" y="10168"/>
                    <a:pt x="6775" y="10073"/>
                  </a:cubicBezTo>
                  <a:cubicBezTo>
                    <a:pt x="6742" y="10024"/>
                    <a:pt x="6681" y="9992"/>
                    <a:pt x="6620" y="9992"/>
                  </a:cubicBezTo>
                  <a:cubicBezTo>
                    <a:pt x="6591" y="9992"/>
                    <a:pt x="6563" y="9999"/>
                    <a:pt x="6537" y="10013"/>
                  </a:cubicBezTo>
                  <a:lnTo>
                    <a:pt x="5120" y="10835"/>
                  </a:lnTo>
                  <a:lnTo>
                    <a:pt x="5120" y="5680"/>
                  </a:lnTo>
                  <a:lnTo>
                    <a:pt x="9549" y="3155"/>
                  </a:lnTo>
                  <a:lnTo>
                    <a:pt x="9549" y="3167"/>
                  </a:lnTo>
                  <a:lnTo>
                    <a:pt x="9549" y="3179"/>
                  </a:lnTo>
                  <a:lnTo>
                    <a:pt x="9549" y="3215"/>
                  </a:lnTo>
                  <a:lnTo>
                    <a:pt x="9549" y="8108"/>
                  </a:lnTo>
                  <a:cubicBezTo>
                    <a:pt x="9549" y="8228"/>
                    <a:pt x="9489" y="8335"/>
                    <a:pt x="9394" y="8382"/>
                  </a:cubicBezTo>
                  <a:lnTo>
                    <a:pt x="7096" y="9704"/>
                  </a:lnTo>
                  <a:cubicBezTo>
                    <a:pt x="7025" y="9752"/>
                    <a:pt x="6989" y="9847"/>
                    <a:pt x="7037" y="9942"/>
                  </a:cubicBezTo>
                  <a:cubicBezTo>
                    <a:pt x="7069" y="9991"/>
                    <a:pt x="7130" y="10023"/>
                    <a:pt x="7192" y="10023"/>
                  </a:cubicBezTo>
                  <a:cubicBezTo>
                    <a:pt x="7220" y="10023"/>
                    <a:pt x="7249" y="10017"/>
                    <a:pt x="7275" y="10002"/>
                  </a:cubicBezTo>
                  <a:lnTo>
                    <a:pt x="9573" y="8680"/>
                  </a:lnTo>
                  <a:cubicBezTo>
                    <a:pt x="9775" y="8561"/>
                    <a:pt x="9894" y="8347"/>
                    <a:pt x="9894" y="8108"/>
                  </a:cubicBezTo>
                  <a:lnTo>
                    <a:pt x="9894" y="3215"/>
                  </a:lnTo>
                  <a:cubicBezTo>
                    <a:pt x="9882" y="3060"/>
                    <a:pt x="9847" y="2929"/>
                    <a:pt x="9775" y="2810"/>
                  </a:cubicBezTo>
                  <a:cubicBezTo>
                    <a:pt x="9704" y="2691"/>
                    <a:pt x="9608" y="2608"/>
                    <a:pt x="9489" y="2524"/>
                  </a:cubicBezTo>
                  <a:lnTo>
                    <a:pt x="5263" y="84"/>
                  </a:lnTo>
                  <a:cubicBezTo>
                    <a:pt x="5167" y="24"/>
                    <a:pt x="5048" y="0"/>
                    <a:pt x="4929" y="0"/>
                  </a:cubicBezTo>
                  <a:close/>
                </a:path>
              </a:pathLst>
            </a:custGeom>
            <a:solidFill>
              <a:srgbClr val="657E93"/>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7"/>
            <p:cNvSpPr/>
            <p:nvPr/>
          </p:nvSpPr>
          <p:spPr>
            <a:xfrm>
              <a:off x="4017435" y="1522302"/>
              <a:ext cx="121591" cy="207114"/>
            </a:xfrm>
            <a:custGeom>
              <a:rect b="b" l="l" r="r" t="t"/>
              <a:pathLst>
                <a:path extrusionOk="0" h="6512" w="3823">
                  <a:moveTo>
                    <a:pt x="3552" y="1"/>
                  </a:moveTo>
                  <a:cubicBezTo>
                    <a:pt x="3525" y="1"/>
                    <a:pt x="3499" y="8"/>
                    <a:pt x="3477" y="23"/>
                  </a:cubicBezTo>
                  <a:lnTo>
                    <a:pt x="429" y="1809"/>
                  </a:lnTo>
                  <a:cubicBezTo>
                    <a:pt x="298" y="1880"/>
                    <a:pt x="191" y="1987"/>
                    <a:pt x="119" y="2118"/>
                  </a:cubicBezTo>
                  <a:cubicBezTo>
                    <a:pt x="36" y="2261"/>
                    <a:pt x="0" y="2404"/>
                    <a:pt x="0" y="2559"/>
                  </a:cubicBezTo>
                  <a:lnTo>
                    <a:pt x="0" y="6345"/>
                  </a:lnTo>
                  <a:cubicBezTo>
                    <a:pt x="0" y="6440"/>
                    <a:pt x="72" y="6512"/>
                    <a:pt x="155" y="6512"/>
                  </a:cubicBezTo>
                  <a:cubicBezTo>
                    <a:pt x="250" y="6512"/>
                    <a:pt x="322" y="6440"/>
                    <a:pt x="322" y="6345"/>
                  </a:cubicBezTo>
                  <a:lnTo>
                    <a:pt x="322" y="2559"/>
                  </a:lnTo>
                  <a:lnTo>
                    <a:pt x="322" y="2511"/>
                  </a:lnTo>
                  <a:lnTo>
                    <a:pt x="322" y="2487"/>
                  </a:lnTo>
                  <a:lnTo>
                    <a:pt x="322" y="2451"/>
                  </a:lnTo>
                  <a:lnTo>
                    <a:pt x="3524" y="4273"/>
                  </a:lnTo>
                  <a:cubicBezTo>
                    <a:pt x="3550" y="4290"/>
                    <a:pt x="3580" y="4298"/>
                    <a:pt x="3610" y="4298"/>
                  </a:cubicBezTo>
                  <a:cubicBezTo>
                    <a:pt x="3664" y="4298"/>
                    <a:pt x="3720" y="4272"/>
                    <a:pt x="3751" y="4226"/>
                  </a:cubicBezTo>
                  <a:cubicBezTo>
                    <a:pt x="3822" y="4130"/>
                    <a:pt x="3810" y="4023"/>
                    <a:pt x="3715" y="3987"/>
                  </a:cubicBezTo>
                  <a:lnTo>
                    <a:pt x="512" y="2154"/>
                  </a:lnTo>
                  <a:cubicBezTo>
                    <a:pt x="548" y="2142"/>
                    <a:pt x="560" y="2106"/>
                    <a:pt x="595" y="2094"/>
                  </a:cubicBezTo>
                  <a:lnTo>
                    <a:pt x="3643" y="320"/>
                  </a:lnTo>
                  <a:cubicBezTo>
                    <a:pt x="3715" y="273"/>
                    <a:pt x="3751" y="177"/>
                    <a:pt x="3703" y="82"/>
                  </a:cubicBezTo>
                  <a:cubicBezTo>
                    <a:pt x="3670" y="33"/>
                    <a:pt x="3610" y="1"/>
                    <a:pt x="3552" y="1"/>
                  </a:cubicBezTo>
                  <a:close/>
                </a:path>
              </a:pathLst>
            </a:custGeom>
            <a:solidFill>
              <a:srgbClr val="657E93"/>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27"/>
          <p:cNvGrpSpPr/>
          <p:nvPr/>
        </p:nvGrpSpPr>
        <p:grpSpPr>
          <a:xfrm>
            <a:off x="3591872" y="3309526"/>
            <a:ext cx="540561" cy="560568"/>
            <a:chOff x="5626763" y="2013829"/>
            <a:chExt cx="351722" cy="274788"/>
          </a:xfrm>
        </p:grpSpPr>
        <p:sp>
          <p:nvSpPr>
            <p:cNvPr id="553" name="Google Shape;553;p27"/>
            <p:cNvSpPr/>
            <p:nvPr/>
          </p:nvSpPr>
          <p:spPr>
            <a:xfrm>
              <a:off x="5626763" y="2013829"/>
              <a:ext cx="351722" cy="274788"/>
            </a:xfrm>
            <a:custGeom>
              <a:rect b="b" l="l" r="r" t="t"/>
              <a:pathLst>
                <a:path extrusionOk="0" h="8633" w="11050">
                  <a:moveTo>
                    <a:pt x="10657" y="345"/>
                  </a:moveTo>
                  <a:lnTo>
                    <a:pt x="10681" y="714"/>
                  </a:lnTo>
                  <a:lnTo>
                    <a:pt x="9395" y="714"/>
                  </a:lnTo>
                  <a:cubicBezTo>
                    <a:pt x="9312" y="714"/>
                    <a:pt x="9216" y="786"/>
                    <a:pt x="9216" y="893"/>
                  </a:cubicBezTo>
                  <a:cubicBezTo>
                    <a:pt x="9216" y="1000"/>
                    <a:pt x="9288" y="1072"/>
                    <a:pt x="9395" y="1072"/>
                  </a:cubicBezTo>
                  <a:lnTo>
                    <a:pt x="10383" y="1072"/>
                  </a:lnTo>
                  <a:lnTo>
                    <a:pt x="10383" y="6191"/>
                  </a:lnTo>
                  <a:lnTo>
                    <a:pt x="4466" y="6191"/>
                  </a:lnTo>
                  <a:lnTo>
                    <a:pt x="4466" y="6025"/>
                  </a:lnTo>
                  <a:cubicBezTo>
                    <a:pt x="4466" y="5929"/>
                    <a:pt x="4394" y="5846"/>
                    <a:pt x="4287" y="5846"/>
                  </a:cubicBezTo>
                  <a:lnTo>
                    <a:pt x="4001" y="5846"/>
                  </a:lnTo>
                  <a:cubicBezTo>
                    <a:pt x="3978" y="5739"/>
                    <a:pt x="3930" y="5644"/>
                    <a:pt x="3871" y="5536"/>
                  </a:cubicBezTo>
                  <a:lnTo>
                    <a:pt x="4085" y="5322"/>
                  </a:lnTo>
                  <a:cubicBezTo>
                    <a:pt x="4156" y="5251"/>
                    <a:pt x="4156" y="5144"/>
                    <a:pt x="4085" y="5072"/>
                  </a:cubicBezTo>
                  <a:lnTo>
                    <a:pt x="3549" y="4536"/>
                  </a:lnTo>
                  <a:cubicBezTo>
                    <a:pt x="3513" y="4512"/>
                    <a:pt x="3478" y="4489"/>
                    <a:pt x="3430" y="4489"/>
                  </a:cubicBezTo>
                  <a:cubicBezTo>
                    <a:pt x="3382" y="4489"/>
                    <a:pt x="3335" y="4512"/>
                    <a:pt x="3311" y="4536"/>
                  </a:cubicBezTo>
                  <a:lnTo>
                    <a:pt x="3097" y="4739"/>
                  </a:lnTo>
                  <a:cubicBezTo>
                    <a:pt x="2989" y="4679"/>
                    <a:pt x="2894" y="4643"/>
                    <a:pt x="2787" y="4608"/>
                  </a:cubicBezTo>
                  <a:lnTo>
                    <a:pt x="2787" y="4334"/>
                  </a:lnTo>
                  <a:cubicBezTo>
                    <a:pt x="2787" y="4239"/>
                    <a:pt x="2716" y="4155"/>
                    <a:pt x="2608" y="4155"/>
                  </a:cubicBezTo>
                  <a:lnTo>
                    <a:pt x="2180" y="4155"/>
                  </a:lnTo>
                  <a:lnTo>
                    <a:pt x="2180" y="1060"/>
                  </a:lnTo>
                  <a:lnTo>
                    <a:pt x="8788" y="1060"/>
                  </a:lnTo>
                  <a:cubicBezTo>
                    <a:pt x="8871" y="1060"/>
                    <a:pt x="8966" y="976"/>
                    <a:pt x="8966" y="881"/>
                  </a:cubicBezTo>
                  <a:cubicBezTo>
                    <a:pt x="8966" y="786"/>
                    <a:pt x="8895" y="702"/>
                    <a:pt x="8788" y="702"/>
                  </a:cubicBezTo>
                  <a:lnTo>
                    <a:pt x="1894" y="702"/>
                  </a:lnTo>
                  <a:lnTo>
                    <a:pt x="1894" y="345"/>
                  </a:lnTo>
                  <a:close/>
                  <a:moveTo>
                    <a:pt x="10681" y="6537"/>
                  </a:moveTo>
                  <a:lnTo>
                    <a:pt x="10681" y="6870"/>
                  </a:lnTo>
                  <a:lnTo>
                    <a:pt x="4430" y="6870"/>
                  </a:lnTo>
                  <a:cubicBezTo>
                    <a:pt x="4454" y="6846"/>
                    <a:pt x="4466" y="6798"/>
                    <a:pt x="4466" y="6751"/>
                  </a:cubicBezTo>
                  <a:lnTo>
                    <a:pt x="4466" y="6560"/>
                  </a:lnTo>
                  <a:lnTo>
                    <a:pt x="10562" y="6560"/>
                  </a:lnTo>
                  <a:cubicBezTo>
                    <a:pt x="10598" y="6560"/>
                    <a:pt x="10633" y="6548"/>
                    <a:pt x="10657" y="6537"/>
                  </a:cubicBezTo>
                  <a:close/>
                  <a:moveTo>
                    <a:pt x="2477" y="4524"/>
                  </a:moveTo>
                  <a:lnTo>
                    <a:pt x="2477" y="4763"/>
                  </a:lnTo>
                  <a:cubicBezTo>
                    <a:pt x="2477" y="4834"/>
                    <a:pt x="2537" y="4905"/>
                    <a:pt x="2608" y="4929"/>
                  </a:cubicBezTo>
                  <a:cubicBezTo>
                    <a:pt x="2775" y="4965"/>
                    <a:pt x="2942" y="5024"/>
                    <a:pt x="3073" y="5120"/>
                  </a:cubicBezTo>
                  <a:cubicBezTo>
                    <a:pt x="3099" y="5137"/>
                    <a:pt x="3128" y="5145"/>
                    <a:pt x="3157" y="5145"/>
                  </a:cubicBezTo>
                  <a:cubicBezTo>
                    <a:pt x="3206" y="5145"/>
                    <a:pt x="3253" y="5122"/>
                    <a:pt x="3275" y="5084"/>
                  </a:cubicBezTo>
                  <a:lnTo>
                    <a:pt x="3454" y="4905"/>
                  </a:lnTo>
                  <a:lnTo>
                    <a:pt x="3740" y="5191"/>
                  </a:lnTo>
                  <a:lnTo>
                    <a:pt x="3561" y="5370"/>
                  </a:lnTo>
                  <a:cubicBezTo>
                    <a:pt x="3501" y="5429"/>
                    <a:pt x="3490" y="5525"/>
                    <a:pt x="3537" y="5584"/>
                  </a:cubicBezTo>
                  <a:cubicBezTo>
                    <a:pt x="3620" y="5727"/>
                    <a:pt x="3680" y="5882"/>
                    <a:pt x="3728" y="6036"/>
                  </a:cubicBezTo>
                  <a:cubicBezTo>
                    <a:pt x="3740" y="6120"/>
                    <a:pt x="3811" y="6179"/>
                    <a:pt x="3894" y="6179"/>
                  </a:cubicBezTo>
                  <a:lnTo>
                    <a:pt x="4132" y="6179"/>
                  </a:lnTo>
                  <a:lnTo>
                    <a:pt x="4132" y="6572"/>
                  </a:lnTo>
                  <a:lnTo>
                    <a:pt x="3894" y="6572"/>
                  </a:lnTo>
                  <a:cubicBezTo>
                    <a:pt x="3811" y="6572"/>
                    <a:pt x="3740" y="6632"/>
                    <a:pt x="3728" y="6715"/>
                  </a:cubicBezTo>
                  <a:cubicBezTo>
                    <a:pt x="3680" y="6870"/>
                    <a:pt x="3620" y="7037"/>
                    <a:pt x="3537" y="7168"/>
                  </a:cubicBezTo>
                  <a:cubicBezTo>
                    <a:pt x="3490" y="7251"/>
                    <a:pt x="3501" y="7334"/>
                    <a:pt x="3561" y="7382"/>
                  </a:cubicBezTo>
                  <a:lnTo>
                    <a:pt x="3740" y="7560"/>
                  </a:lnTo>
                  <a:lnTo>
                    <a:pt x="3454" y="7834"/>
                  </a:lnTo>
                  <a:lnTo>
                    <a:pt x="3275" y="7656"/>
                  </a:lnTo>
                  <a:cubicBezTo>
                    <a:pt x="3238" y="7626"/>
                    <a:pt x="3193" y="7606"/>
                    <a:pt x="3149" y="7606"/>
                  </a:cubicBezTo>
                  <a:cubicBezTo>
                    <a:pt x="3122" y="7606"/>
                    <a:pt x="3096" y="7614"/>
                    <a:pt x="3073" y="7632"/>
                  </a:cubicBezTo>
                  <a:cubicBezTo>
                    <a:pt x="2918" y="7727"/>
                    <a:pt x="2775" y="7787"/>
                    <a:pt x="2608" y="7822"/>
                  </a:cubicBezTo>
                  <a:cubicBezTo>
                    <a:pt x="2537" y="7846"/>
                    <a:pt x="2477" y="7918"/>
                    <a:pt x="2477" y="7989"/>
                  </a:cubicBezTo>
                  <a:lnTo>
                    <a:pt x="2477" y="8227"/>
                  </a:lnTo>
                  <a:lnTo>
                    <a:pt x="2073" y="8227"/>
                  </a:lnTo>
                  <a:lnTo>
                    <a:pt x="2073" y="7989"/>
                  </a:lnTo>
                  <a:cubicBezTo>
                    <a:pt x="2073" y="7918"/>
                    <a:pt x="2013" y="7846"/>
                    <a:pt x="1942" y="7822"/>
                  </a:cubicBezTo>
                  <a:cubicBezTo>
                    <a:pt x="1775" y="7787"/>
                    <a:pt x="1608" y="7727"/>
                    <a:pt x="1477" y="7632"/>
                  </a:cubicBezTo>
                  <a:cubicBezTo>
                    <a:pt x="1450" y="7614"/>
                    <a:pt x="1419" y="7606"/>
                    <a:pt x="1390" y="7606"/>
                  </a:cubicBezTo>
                  <a:cubicBezTo>
                    <a:pt x="1342" y="7606"/>
                    <a:pt x="1297" y="7626"/>
                    <a:pt x="1275" y="7656"/>
                  </a:cubicBezTo>
                  <a:lnTo>
                    <a:pt x="1096" y="7834"/>
                  </a:lnTo>
                  <a:lnTo>
                    <a:pt x="811" y="7560"/>
                  </a:lnTo>
                  <a:lnTo>
                    <a:pt x="989" y="7382"/>
                  </a:lnTo>
                  <a:cubicBezTo>
                    <a:pt x="1049" y="7322"/>
                    <a:pt x="1061" y="7227"/>
                    <a:pt x="1013" y="7168"/>
                  </a:cubicBezTo>
                  <a:cubicBezTo>
                    <a:pt x="930" y="7025"/>
                    <a:pt x="870" y="6870"/>
                    <a:pt x="823" y="6715"/>
                  </a:cubicBezTo>
                  <a:cubicBezTo>
                    <a:pt x="811" y="6632"/>
                    <a:pt x="739" y="6572"/>
                    <a:pt x="656" y="6572"/>
                  </a:cubicBezTo>
                  <a:lnTo>
                    <a:pt x="418" y="6572"/>
                  </a:lnTo>
                  <a:lnTo>
                    <a:pt x="418" y="6179"/>
                  </a:lnTo>
                  <a:lnTo>
                    <a:pt x="656" y="6179"/>
                  </a:lnTo>
                  <a:cubicBezTo>
                    <a:pt x="739" y="6179"/>
                    <a:pt x="811" y="6120"/>
                    <a:pt x="823" y="6036"/>
                  </a:cubicBezTo>
                  <a:cubicBezTo>
                    <a:pt x="870" y="5882"/>
                    <a:pt x="930" y="5715"/>
                    <a:pt x="1013" y="5584"/>
                  </a:cubicBezTo>
                  <a:cubicBezTo>
                    <a:pt x="1061" y="5501"/>
                    <a:pt x="1049" y="5417"/>
                    <a:pt x="989" y="5370"/>
                  </a:cubicBezTo>
                  <a:lnTo>
                    <a:pt x="811" y="5191"/>
                  </a:lnTo>
                  <a:lnTo>
                    <a:pt x="1096" y="4905"/>
                  </a:lnTo>
                  <a:lnTo>
                    <a:pt x="1275" y="5084"/>
                  </a:lnTo>
                  <a:cubicBezTo>
                    <a:pt x="1313" y="5122"/>
                    <a:pt x="1360" y="5145"/>
                    <a:pt x="1405" y="5145"/>
                  </a:cubicBezTo>
                  <a:cubicBezTo>
                    <a:pt x="1430" y="5145"/>
                    <a:pt x="1456" y="5137"/>
                    <a:pt x="1477" y="5120"/>
                  </a:cubicBezTo>
                  <a:cubicBezTo>
                    <a:pt x="1632" y="5024"/>
                    <a:pt x="1775" y="4965"/>
                    <a:pt x="1942" y="4929"/>
                  </a:cubicBezTo>
                  <a:cubicBezTo>
                    <a:pt x="2013" y="4905"/>
                    <a:pt x="2073" y="4834"/>
                    <a:pt x="2073" y="4763"/>
                  </a:cubicBezTo>
                  <a:lnTo>
                    <a:pt x="2073" y="4524"/>
                  </a:lnTo>
                  <a:close/>
                  <a:moveTo>
                    <a:pt x="1715" y="0"/>
                  </a:moveTo>
                  <a:cubicBezTo>
                    <a:pt x="1632" y="0"/>
                    <a:pt x="1537" y="71"/>
                    <a:pt x="1537" y="179"/>
                  </a:cubicBezTo>
                  <a:lnTo>
                    <a:pt x="1537" y="881"/>
                  </a:lnTo>
                  <a:cubicBezTo>
                    <a:pt x="1537" y="964"/>
                    <a:pt x="1608" y="1060"/>
                    <a:pt x="1715" y="1060"/>
                  </a:cubicBezTo>
                  <a:lnTo>
                    <a:pt x="1835" y="1060"/>
                  </a:lnTo>
                  <a:lnTo>
                    <a:pt x="1835" y="4155"/>
                  </a:lnTo>
                  <a:cubicBezTo>
                    <a:pt x="1751" y="4167"/>
                    <a:pt x="1692" y="4239"/>
                    <a:pt x="1692" y="4310"/>
                  </a:cubicBezTo>
                  <a:lnTo>
                    <a:pt x="1692" y="4596"/>
                  </a:lnTo>
                  <a:cubicBezTo>
                    <a:pt x="1585" y="4632"/>
                    <a:pt x="1477" y="4667"/>
                    <a:pt x="1370" y="4727"/>
                  </a:cubicBezTo>
                  <a:lnTo>
                    <a:pt x="1168" y="4524"/>
                  </a:lnTo>
                  <a:cubicBezTo>
                    <a:pt x="1132" y="4489"/>
                    <a:pt x="1096" y="4477"/>
                    <a:pt x="1049" y="4477"/>
                  </a:cubicBezTo>
                  <a:cubicBezTo>
                    <a:pt x="1001" y="4477"/>
                    <a:pt x="953" y="4489"/>
                    <a:pt x="930" y="4524"/>
                  </a:cubicBezTo>
                  <a:lnTo>
                    <a:pt x="394" y="5060"/>
                  </a:lnTo>
                  <a:cubicBezTo>
                    <a:pt x="322" y="5132"/>
                    <a:pt x="322" y="5239"/>
                    <a:pt x="394" y="5310"/>
                  </a:cubicBezTo>
                  <a:lnTo>
                    <a:pt x="596" y="5525"/>
                  </a:lnTo>
                  <a:cubicBezTo>
                    <a:pt x="537" y="5620"/>
                    <a:pt x="501" y="5727"/>
                    <a:pt x="465" y="5834"/>
                  </a:cubicBezTo>
                  <a:lnTo>
                    <a:pt x="180" y="5834"/>
                  </a:lnTo>
                  <a:cubicBezTo>
                    <a:pt x="96" y="5834"/>
                    <a:pt x="1" y="5906"/>
                    <a:pt x="1" y="6013"/>
                  </a:cubicBezTo>
                  <a:lnTo>
                    <a:pt x="1" y="6751"/>
                  </a:lnTo>
                  <a:cubicBezTo>
                    <a:pt x="1" y="6846"/>
                    <a:pt x="84" y="6929"/>
                    <a:pt x="180" y="6929"/>
                  </a:cubicBezTo>
                  <a:lnTo>
                    <a:pt x="465" y="6929"/>
                  </a:lnTo>
                  <a:cubicBezTo>
                    <a:pt x="501" y="7037"/>
                    <a:pt x="537" y="7144"/>
                    <a:pt x="596" y="7251"/>
                  </a:cubicBezTo>
                  <a:lnTo>
                    <a:pt x="394" y="7453"/>
                  </a:lnTo>
                  <a:cubicBezTo>
                    <a:pt x="322" y="7525"/>
                    <a:pt x="322" y="7632"/>
                    <a:pt x="394" y="7703"/>
                  </a:cubicBezTo>
                  <a:lnTo>
                    <a:pt x="930" y="8239"/>
                  </a:lnTo>
                  <a:cubicBezTo>
                    <a:pt x="965" y="8281"/>
                    <a:pt x="1010" y="8302"/>
                    <a:pt x="1055" y="8302"/>
                  </a:cubicBezTo>
                  <a:cubicBezTo>
                    <a:pt x="1099" y="8302"/>
                    <a:pt x="1144" y="8281"/>
                    <a:pt x="1180" y="8239"/>
                  </a:cubicBezTo>
                  <a:lnTo>
                    <a:pt x="1394" y="8037"/>
                  </a:lnTo>
                  <a:cubicBezTo>
                    <a:pt x="1489" y="8096"/>
                    <a:pt x="1596" y="8144"/>
                    <a:pt x="1704" y="8168"/>
                  </a:cubicBezTo>
                  <a:lnTo>
                    <a:pt x="1704" y="8453"/>
                  </a:lnTo>
                  <a:cubicBezTo>
                    <a:pt x="1704" y="8537"/>
                    <a:pt x="1775" y="8632"/>
                    <a:pt x="1882" y="8632"/>
                  </a:cubicBezTo>
                  <a:lnTo>
                    <a:pt x="2620" y="8632"/>
                  </a:lnTo>
                  <a:cubicBezTo>
                    <a:pt x="2716" y="8632"/>
                    <a:pt x="2799" y="8549"/>
                    <a:pt x="2799" y="8453"/>
                  </a:cubicBezTo>
                  <a:lnTo>
                    <a:pt x="2799" y="8168"/>
                  </a:lnTo>
                  <a:cubicBezTo>
                    <a:pt x="2906" y="8144"/>
                    <a:pt x="3013" y="8096"/>
                    <a:pt x="3120" y="8037"/>
                  </a:cubicBezTo>
                  <a:lnTo>
                    <a:pt x="3323" y="8239"/>
                  </a:lnTo>
                  <a:cubicBezTo>
                    <a:pt x="3359" y="8281"/>
                    <a:pt x="3403" y="8302"/>
                    <a:pt x="3448" y="8302"/>
                  </a:cubicBezTo>
                  <a:cubicBezTo>
                    <a:pt x="3492" y="8302"/>
                    <a:pt x="3537" y="8281"/>
                    <a:pt x="3573" y="8239"/>
                  </a:cubicBezTo>
                  <a:lnTo>
                    <a:pt x="4109" y="7703"/>
                  </a:lnTo>
                  <a:cubicBezTo>
                    <a:pt x="4192" y="7632"/>
                    <a:pt x="4192" y="7525"/>
                    <a:pt x="4109" y="7453"/>
                  </a:cubicBezTo>
                  <a:lnTo>
                    <a:pt x="3906" y="7251"/>
                  </a:lnTo>
                  <a:cubicBezTo>
                    <a:pt x="3906" y="7227"/>
                    <a:pt x="3918" y="7227"/>
                    <a:pt x="3918" y="7215"/>
                  </a:cubicBezTo>
                  <a:lnTo>
                    <a:pt x="10871" y="7215"/>
                  </a:lnTo>
                  <a:cubicBezTo>
                    <a:pt x="10955" y="7215"/>
                    <a:pt x="11050" y="7144"/>
                    <a:pt x="11050" y="7037"/>
                  </a:cubicBezTo>
                  <a:lnTo>
                    <a:pt x="11050" y="6358"/>
                  </a:lnTo>
                  <a:cubicBezTo>
                    <a:pt x="11050" y="6263"/>
                    <a:pt x="10979" y="6179"/>
                    <a:pt x="10871" y="6179"/>
                  </a:cubicBezTo>
                  <a:lnTo>
                    <a:pt x="10752" y="6179"/>
                  </a:lnTo>
                  <a:lnTo>
                    <a:pt x="10752" y="1060"/>
                  </a:lnTo>
                  <a:lnTo>
                    <a:pt x="10836" y="1060"/>
                  </a:lnTo>
                  <a:cubicBezTo>
                    <a:pt x="10931" y="1060"/>
                    <a:pt x="11014" y="976"/>
                    <a:pt x="11014" y="881"/>
                  </a:cubicBezTo>
                  <a:lnTo>
                    <a:pt x="11014" y="179"/>
                  </a:lnTo>
                  <a:cubicBezTo>
                    <a:pt x="11014" y="83"/>
                    <a:pt x="10943" y="0"/>
                    <a:pt x="10836" y="0"/>
                  </a:cubicBezTo>
                  <a:close/>
                </a:path>
              </a:pathLst>
            </a:custGeom>
            <a:solidFill>
              <a:srgbClr val="657E93"/>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7"/>
            <p:cNvSpPr/>
            <p:nvPr/>
          </p:nvSpPr>
          <p:spPr>
            <a:xfrm>
              <a:off x="5784799" y="2125234"/>
              <a:ext cx="33390" cy="70503"/>
            </a:xfrm>
            <a:custGeom>
              <a:rect b="b" l="l" r="r" t="t"/>
              <a:pathLst>
                <a:path extrusionOk="0" h="2215" w="1049">
                  <a:moveTo>
                    <a:pt x="691" y="334"/>
                  </a:moveTo>
                  <a:lnTo>
                    <a:pt x="691" y="1858"/>
                  </a:lnTo>
                  <a:lnTo>
                    <a:pt x="334" y="1858"/>
                  </a:lnTo>
                  <a:lnTo>
                    <a:pt x="334" y="334"/>
                  </a:lnTo>
                  <a:close/>
                  <a:moveTo>
                    <a:pt x="179" y="0"/>
                  </a:moveTo>
                  <a:cubicBezTo>
                    <a:pt x="84" y="0"/>
                    <a:pt x="1" y="72"/>
                    <a:pt x="1" y="179"/>
                  </a:cubicBezTo>
                  <a:lnTo>
                    <a:pt x="1" y="2036"/>
                  </a:lnTo>
                  <a:cubicBezTo>
                    <a:pt x="1" y="2120"/>
                    <a:pt x="72" y="2215"/>
                    <a:pt x="179" y="2215"/>
                  </a:cubicBezTo>
                  <a:lnTo>
                    <a:pt x="870" y="2215"/>
                  </a:lnTo>
                  <a:cubicBezTo>
                    <a:pt x="965" y="2215"/>
                    <a:pt x="1049" y="2144"/>
                    <a:pt x="1049" y="2036"/>
                  </a:cubicBezTo>
                  <a:lnTo>
                    <a:pt x="1049" y="179"/>
                  </a:lnTo>
                  <a:cubicBezTo>
                    <a:pt x="1049" y="72"/>
                    <a:pt x="965" y="0"/>
                    <a:pt x="870" y="0"/>
                  </a:cubicBezTo>
                  <a:close/>
                </a:path>
              </a:pathLst>
            </a:custGeom>
            <a:solidFill>
              <a:srgbClr val="657E93"/>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7"/>
            <p:cNvSpPr/>
            <p:nvPr/>
          </p:nvSpPr>
          <p:spPr>
            <a:xfrm>
              <a:off x="5824236" y="2097956"/>
              <a:ext cx="33740" cy="97782"/>
            </a:xfrm>
            <a:custGeom>
              <a:rect b="b" l="l" r="r" t="t"/>
              <a:pathLst>
                <a:path extrusionOk="0" h="3072" w="1060">
                  <a:moveTo>
                    <a:pt x="703" y="345"/>
                  </a:moveTo>
                  <a:lnTo>
                    <a:pt x="703" y="2715"/>
                  </a:lnTo>
                  <a:lnTo>
                    <a:pt x="345" y="2715"/>
                  </a:lnTo>
                  <a:lnTo>
                    <a:pt x="345" y="345"/>
                  </a:lnTo>
                  <a:close/>
                  <a:moveTo>
                    <a:pt x="179" y="0"/>
                  </a:moveTo>
                  <a:cubicBezTo>
                    <a:pt x="95" y="0"/>
                    <a:pt x="0" y="84"/>
                    <a:pt x="0" y="179"/>
                  </a:cubicBezTo>
                  <a:lnTo>
                    <a:pt x="0" y="2893"/>
                  </a:lnTo>
                  <a:cubicBezTo>
                    <a:pt x="0" y="2977"/>
                    <a:pt x="83" y="3072"/>
                    <a:pt x="179" y="3072"/>
                  </a:cubicBezTo>
                  <a:lnTo>
                    <a:pt x="881" y="3072"/>
                  </a:lnTo>
                  <a:cubicBezTo>
                    <a:pt x="976" y="3072"/>
                    <a:pt x="1060" y="3001"/>
                    <a:pt x="1060" y="2893"/>
                  </a:cubicBezTo>
                  <a:lnTo>
                    <a:pt x="1060" y="179"/>
                  </a:lnTo>
                  <a:cubicBezTo>
                    <a:pt x="1048" y="84"/>
                    <a:pt x="976" y="0"/>
                    <a:pt x="881" y="0"/>
                  </a:cubicBezTo>
                  <a:close/>
                </a:path>
              </a:pathLst>
            </a:custGeom>
            <a:solidFill>
              <a:srgbClr val="657E93"/>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a:off x="5864024" y="2111961"/>
              <a:ext cx="33740" cy="83426"/>
            </a:xfrm>
            <a:custGeom>
              <a:rect b="b" l="l" r="r" t="t"/>
              <a:pathLst>
                <a:path extrusionOk="0" h="2621" w="1060">
                  <a:moveTo>
                    <a:pt x="703" y="358"/>
                  </a:moveTo>
                  <a:lnTo>
                    <a:pt x="703" y="2275"/>
                  </a:lnTo>
                  <a:lnTo>
                    <a:pt x="346" y="2275"/>
                  </a:lnTo>
                  <a:lnTo>
                    <a:pt x="346" y="358"/>
                  </a:lnTo>
                  <a:close/>
                  <a:moveTo>
                    <a:pt x="191" y="1"/>
                  </a:moveTo>
                  <a:cubicBezTo>
                    <a:pt x="96" y="1"/>
                    <a:pt x="0" y="72"/>
                    <a:pt x="0" y="179"/>
                  </a:cubicBezTo>
                  <a:lnTo>
                    <a:pt x="0" y="2442"/>
                  </a:lnTo>
                  <a:cubicBezTo>
                    <a:pt x="0" y="2525"/>
                    <a:pt x="84" y="2620"/>
                    <a:pt x="191" y="2620"/>
                  </a:cubicBezTo>
                  <a:lnTo>
                    <a:pt x="881" y="2620"/>
                  </a:lnTo>
                  <a:cubicBezTo>
                    <a:pt x="977" y="2620"/>
                    <a:pt x="1060" y="2537"/>
                    <a:pt x="1060" y="2442"/>
                  </a:cubicBezTo>
                  <a:lnTo>
                    <a:pt x="1060" y="179"/>
                  </a:lnTo>
                  <a:cubicBezTo>
                    <a:pt x="1048" y="84"/>
                    <a:pt x="977" y="1"/>
                    <a:pt x="881" y="1"/>
                  </a:cubicBezTo>
                  <a:close/>
                </a:path>
              </a:pathLst>
            </a:custGeom>
            <a:solidFill>
              <a:srgbClr val="657E93"/>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7"/>
            <p:cNvSpPr/>
            <p:nvPr/>
          </p:nvSpPr>
          <p:spPr>
            <a:xfrm>
              <a:off x="5904193" y="2065744"/>
              <a:ext cx="33390" cy="129644"/>
            </a:xfrm>
            <a:custGeom>
              <a:rect b="b" l="l" r="r" t="t"/>
              <a:pathLst>
                <a:path extrusionOk="0" h="4073" w="1049">
                  <a:moveTo>
                    <a:pt x="691" y="357"/>
                  </a:moveTo>
                  <a:lnTo>
                    <a:pt x="691" y="3727"/>
                  </a:lnTo>
                  <a:lnTo>
                    <a:pt x="334" y="3727"/>
                  </a:lnTo>
                  <a:lnTo>
                    <a:pt x="334" y="357"/>
                  </a:lnTo>
                  <a:close/>
                  <a:moveTo>
                    <a:pt x="179" y="0"/>
                  </a:moveTo>
                  <a:cubicBezTo>
                    <a:pt x="72" y="24"/>
                    <a:pt x="0" y="95"/>
                    <a:pt x="0" y="179"/>
                  </a:cubicBezTo>
                  <a:lnTo>
                    <a:pt x="0" y="3894"/>
                  </a:lnTo>
                  <a:cubicBezTo>
                    <a:pt x="0" y="3977"/>
                    <a:pt x="72" y="4072"/>
                    <a:pt x="179" y="4072"/>
                  </a:cubicBezTo>
                  <a:lnTo>
                    <a:pt x="870" y="4072"/>
                  </a:lnTo>
                  <a:cubicBezTo>
                    <a:pt x="965" y="4072"/>
                    <a:pt x="1048" y="3989"/>
                    <a:pt x="1048" y="3894"/>
                  </a:cubicBezTo>
                  <a:lnTo>
                    <a:pt x="1048" y="179"/>
                  </a:lnTo>
                  <a:cubicBezTo>
                    <a:pt x="1048" y="95"/>
                    <a:pt x="977" y="0"/>
                    <a:pt x="870" y="0"/>
                  </a:cubicBezTo>
                  <a:close/>
                </a:path>
              </a:pathLst>
            </a:custGeom>
            <a:solidFill>
              <a:srgbClr val="657E93"/>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7"/>
            <p:cNvSpPr/>
            <p:nvPr/>
          </p:nvSpPr>
          <p:spPr>
            <a:xfrm>
              <a:off x="5713563" y="2080131"/>
              <a:ext cx="40965" cy="11395"/>
            </a:xfrm>
            <a:custGeom>
              <a:rect b="b" l="l" r="r" t="t"/>
              <a:pathLst>
                <a:path extrusionOk="0" h="358" w="1287">
                  <a:moveTo>
                    <a:pt x="179" y="1"/>
                  </a:moveTo>
                  <a:cubicBezTo>
                    <a:pt x="96" y="1"/>
                    <a:pt x="1" y="72"/>
                    <a:pt x="1" y="179"/>
                  </a:cubicBezTo>
                  <a:cubicBezTo>
                    <a:pt x="12" y="263"/>
                    <a:pt x="96" y="358"/>
                    <a:pt x="179" y="358"/>
                  </a:cubicBezTo>
                  <a:lnTo>
                    <a:pt x="1108" y="358"/>
                  </a:lnTo>
                  <a:cubicBezTo>
                    <a:pt x="1191" y="358"/>
                    <a:pt x="1286" y="286"/>
                    <a:pt x="1286" y="179"/>
                  </a:cubicBezTo>
                  <a:cubicBezTo>
                    <a:pt x="1286" y="72"/>
                    <a:pt x="1203" y="1"/>
                    <a:pt x="1108" y="1"/>
                  </a:cubicBezTo>
                  <a:close/>
                </a:path>
              </a:pathLst>
            </a:custGeom>
            <a:solidFill>
              <a:srgbClr val="657E93"/>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5713945" y="2097574"/>
              <a:ext cx="56880" cy="11395"/>
            </a:xfrm>
            <a:custGeom>
              <a:rect b="b" l="l" r="r" t="t"/>
              <a:pathLst>
                <a:path extrusionOk="0" h="358" w="1787">
                  <a:moveTo>
                    <a:pt x="179" y="0"/>
                  </a:moveTo>
                  <a:cubicBezTo>
                    <a:pt x="96" y="0"/>
                    <a:pt x="0" y="72"/>
                    <a:pt x="0" y="179"/>
                  </a:cubicBezTo>
                  <a:cubicBezTo>
                    <a:pt x="0" y="274"/>
                    <a:pt x="84" y="357"/>
                    <a:pt x="179" y="357"/>
                  </a:cubicBezTo>
                  <a:lnTo>
                    <a:pt x="1608" y="357"/>
                  </a:lnTo>
                  <a:cubicBezTo>
                    <a:pt x="1703" y="357"/>
                    <a:pt x="1786" y="286"/>
                    <a:pt x="1786" y="179"/>
                  </a:cubicBezTo>
                  <a:cubicBezTo>
                    <a:pt x="1774" y="72"/>
                    <a:pt x="1703" y="0"/>
                    <a:pt x="1608" y="0"/>
                  </a:cubicBezTo>
                  <a:close/>
                </a:path>
              </a:pathLst>
            </a:custGeom>
            <a:solidFill>
              <a:srgbClr val="657E93"/>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a:off x="5713945" y="2114985"/>
              <a:ext cx="56880" cy="11427"/>
            </a:xfrm>
            <a:custGeom>
              <a:rect b="b" l="l" r="r" t="t"/>
              <a:pathLst>
                <a:path extrusionOk="0" h="359" w="1787">
                  <a:moveTo>
                    <a:pt x="179" y="1"/>
                  </a:moveTo>
                  <a:cubicBezTo>
                    <a:pt x="96" y="1"/>
                    <a:pt x="0" y="84"/>
                    <a:pt x="0" y="180"/>
                  </a:cubicBezTo>
                  <a:cubicBezTo>
                    <a:pt x="0" y="275"/>
                    <a:pt x="84" y="358"/>
                    <a:pt x="179" y="358"/>
                  </a:cubicBezTo>
                  <a:lnTo>
                    <a:pt x="1608" y="358"/>
                  </a:lnTo>
                  <a:cubicBezTo>
                    <a:pt x="1703" y="358"/>
                    <a:pt x="1786" y="287"/>
                    <a:pt x="1786" y="180"/>
                  </a:cubicBezTo>
                  <a:cubicBezTo>
                    <a:pt x="1774" y="84"/>
                    <a:pt x="1703" y="1"/>
                    <a:pt x="1608" y="1"/>
                  </a:cubicBezTo>
                  <a:close/>
                </a:path>
              </a:pathLst>
            </a:custGeom>
            <a:solidFill>
              <a:srgbClr val="657E93"/>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p:nvPr/>
          </p:nvSpPr>
          <p:spPr>
            <a:xfrm>
              <a:off x="5713945" y="2132810"/>
              <a:ext cx="56880" cy="11013"/>
            </a:xfrm>
            <a:custGeom>
              <a:rect b="b" l="l" r="r" t="t"/>
              <a:pathLst>
                <a:path extrusionOk="0" h="346" w="1787">
                  <a:moveTo>
                    <a:pt x="179" y="1"/>
                  </a:moveTo>
                  <a:cubicBezTo>
                    <a:pt x="96" y="1"/>
                    <a:pt x="0" y="72"/>
                    <a:pt x="0" y="179"/>
                  </a:cubicBezTo>
                  <a:cubicBezTo>
                    <a:pt x="0" y="263"/>
                    <a:pt x="84" y="346"/>
                    <a:pt x="179" y="346"/>
                  </a:cubicBezTo>
                  <a:lnTo>
                    <a:pt x="1608" y="346"/>
                  </a:lnTo>
                  <a:cubicBezTo>
                    <a:pt x="1703" y="346"/>
                    <a:pt x="1786" y="274"/>
                    <a:pt x="1786" y="179"/>
                  </a:cubicBezTo>
                  <a:cubicBezTo>
                    <a:pt x="1774" y="72"/>
                    <a:pt x="1703" y="1"/>
                    <a:pt x="1608" y="1"/>
                  </a:cubicBezTo>
                  <a:close/>
                </a:path>
              </a:pathLst>
            </a:custGeom>
            <a:solidFill>
              <a:srgbClr val="657E93"/>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a:off x="5663526" y="2182464"/>
              <a:ext cx="69389" cy="68625"/>
            </a:xfrm>
            <a:custGeom>
              <a:rect b="b" l="l" r="r" t="t"/>
              <a:pathLst>
                <a:path extrusionOk="0" h="2156" w="2180">
                  <a:moveTo>
                    <a:pt x="1084" y="0"/>
                  </a:moveTo>
                  <a:cubicBezTo>
                    <a:pt x="489" y="0"/>
                    <a:pt x="1" y="488"/>
                    <a:pt x="1" y="1084"/>
                  </a:cubicBezTo>
                  <a:cubicBezTo>
                    <a:pt x="1" y="1322"/>
                    <a:pt x="72" y="1548"/>
                    <a:pt x="215" y="1739"/>
                  </a:cubicBezTo>
                  <a:cubicBezTo>
                    <a:pt x="250" y="1780"/>
                    <a:pt x="300" y="1806"/>
                    <a:pt x="351" y="1806"/>
                  </a:cubicBezTo>
                  <a:cubicBezTo>
                    <a:pt x="387" y="1806"/>
                    <a:pt x="423" y="1792"/>
                    <a:pt x="453" y="1762"/>
                  </a:cubicBezTo>
                  <a:cubicBezTo>
                    <a:pt x="537" y="1715"/>
                    <a:pt x="549" y="1608"/>
                    <a:pt x="489" y="1524"/>
                  </a:cubicBezTo>
                  <a:cubicBezTo>
                    <a:pt x="382" y="1393"/>
                    <a:pt x="334" y="1250"/>
                    <a:pt x="334" y="1084"/>
                  </a:cubicBezTo>
                  <a:cubicBezTo>
                    <a:pt x="334" y="679"/>
                    <a:pt x="668" y="334"/>
                    <a:pt x="1084" y="334"/>
                  </a:cubicBezTo>
                  <a:cubicBezTo>
                    <a:pt x="1489" y="334"/>
                    <a:pt x="1823" y="667"/>
                    <a:pt x="1823" y="1084"/>
                  </a:cubicBezTo>
                  <a:cubicBezTo>
                    <a:pt x="1823" y="1334"/>
                    <a:pt x="1703" y="1560"/>
                    <a:pt x="1501" y="1691"/>
                  </a:cubicBezTo>
                  <a:cubicBezTo>
                    <a:pt x="1489" y="1691"/>
                    <a:pt x="1489" y="1715"/>
                    <a:pt x="1465" y="1715"/>
                  </a:cubicBezTo>
                  <a:lnTo>
                    <a:pt x="1453" y="1715"/>
                  </a:lnTo>
                  <a:lnTo>
                    <a:pt x="1442" y="1727"/>
                  </a:lnTo>
                  <a:lnTo>
                    <a:pt x="1430" y="1727"/>
                  </a:lnTo>
                  <a:cubicBezTo>
                    <a:pt x="1406" y="1727"/>
                    <a:pt x="1406" y="1739"/>
                    <a:pt x="1394" y="1739"/>
                  </a:cubicBezTo>
                  <a:cubicBezTo>
                    <a:pt x="1382" y="1739"/>
                    <a:pt x="1382" y="1751"/>
                    <a:pt x="1370" y="1751"/>
                  </a:cubicBezTo>
                  <a:lnTo>
                    <a:pt x="1346" y="1751"/>
                  </a:lnTo>
                  <a:cubicBezTo>
                    <a:pt x="1346" y="1751"/>
                    <a:pt x="1334" y="1751"/>
                    <a:pt x="1334" y="1774"/>
                  </a:cubicBezTo>
                  <a:lnTo>
                    <a:pt x="1322" y="1774"/>
                  </a:lnTo>
                  <a:cubicBezTo>
                    <a:pt x="1311" y="1774"/>
                    <a:pt x="1311" y="1774"/>
                    <a:pt x="1287" y="1786"/>
                  </a:cubicBezTo>
                  <a:cubicBezTo>
                    <a:pt x="1275" y="1786"/>
                    <a:pt x="1275" y="1786"/>
                    <a:pt x="1263" y="1798"/>
                  </a:cubicBezTo>
                  <a:lnTo>
                    <a:pt x="834" y="1798"/>
                  </a:lnTo>
                  <a:cubicBezTo>
                    <a:pt x="811" y="1798"/>
                    <a:pt x="811" y="1798"/>
                    <a:pt x="799" y="1786"/>
                  </a:cubicBezTo>
                  <a:cubicBezTo>
                    <a:pt x="787" y="1786"/>
                    <a:pt x="787" y="1786"/>
                    <a:pt x="775" y="1774"/>
                  </a:cubicBezTo>
                  <a:lnTo>
                    <a:pt x="751" y="1774"/>
                  </a:lnTo>
                  <a:cubicBezTo>
                    <a:pt x="732" y="1766"/>
                    <a:pt x="712" y="1762"/>
                    <a:pt x="691" y="1762"/>
                  </a:cubicBezTo>
                  <a:cubicBezTo>
                    <a:pt x="623" y="1762"/>
                    <a:pt x="555" y="1805"/>
                    <a:pt x="537" y="1870"/>
                  </a:cubicBezTo>
                  <a:cubicBezTo>
                    <a:pt x="501" y="1965"/>
                    <a:pt x="549" y="2072"/>
                    <a:pt x="632" y="2096"/>
                  </a:cubicBezTo>
                  <a:lnTo>
                    <a:pt x="656" y="2096"/>
                  </a:lnTo>
                  <a:cubicBezTo>
                    <a:pt x="668" y="2096"/>
                    <a:pt x="680" y="2108"/>
                    <a:pt x="691" y="2108"/>
                  </a:cubicBezTo>
                  <a:cubicBezTo>
                    <a:pt x="715" y="2108"/>
                    <a:pt x="727" y="2132"/>
                    <a:pt x="739" y="2132"/>
                  </a:cubicBezTo>
                  <a:lnTo>
                    <a:pt x="751" y="2132"/>
                  </a:lnTo>
                  <a:cubicBezTo>
                    <a:pt x="775" y="2132"/>
                    <a:pt x="787" y="2132"/>
                    <a:pt x="787" y="2143"/>
                  </a:cubicBezTo>
                  <a:lnTo>
                    <a:pt x="799" y="2143"/>
                  </a:lnTo>
                  <a:cubicBezTo>
                    <a:pt x="811" y="2143"/>
                    <a:pt x="834" y="2143"/>
                    <a:pt x="846" y="2155"/>
                  </a:cubicBezTo>
                  <a:lnTo>
                    <a:pt x="1156" y="2155"/>
                  </a:lnTo>
                  <a:cubicBezTo>
                    <a:pt x="1168" y="2155"/>
                    <a:pt x="1180" y="2155"/>
                    <a:pt x="1203" y="2143"/>
                  </a:cubicBezTo>
                  <a:lnTo>
                    <a:pt x="1215" y="2143"/>
                  </a:lnTo>
                  <a:cubicBezTo>
                    <a:pt x="1227" y="2143"/>
                    <a:pt x="1239" y="2143"/>
                    <a:pt x="1239" y="2132"/>
                  </a:cubicBezTo>
                  <a:lnTo>
                    <a:pt x="1263" y="2132"/>
                  </a:lnTo>
                  <a:cubicBezTo>
                    <a:pt x="1275" y="2132"/>
                    <a:pt x="1287" y="2108"/>
                    <a:pt x="1299" y="2108"/>
                  </a:cubicBezTo>
                  <a:cubicBezTo>
                    <a:pt x="1322" y="2108"/>
                    <a:pt x="1334" y="2096"/>
                    <a:pt x="1346" y="2096"/>
                  </a:cubicBezTo>
                  <a:lnTo>
                    <a:pt x="1358" y="2096"/>
                  </a:lnTo>
                  <a:cubicBezTo>
                    <a:pt x="1382" y="2096"/>
                    <a:pt x="1382" y="2084"/>
                    <a:pt x="1394" y="2084"/>
                  </a:cubicBezTo>
                  <a:lnTo>
                    <a:pt x="1406" y="2084"/>
                  </a:lnTo>
                  <a:cubicBezTo>
                    <a:pt x="1418" y="2084"/>
                    <a:pt x="1442" y="2072"/>
                    <a:pt x="1453" y="2072"/>
                  </a:cubicBezTo>
                  <a:cubicBezTo>
                    <a:pt x="1465" y="2072"/>
                    <a:pt x="1477" y="2048"/>
                    <a:pt x="1501" y="2048"/>
                  </a:cubicBezTo>
                  <a:lnTo>
                    <a:pt x="1513" y="2048"/>
                  </a:lnTo>
                  <a:cubicBezTo>
                    <a:pt x="1525" y="2048"/>
                    <a:pt x="1525" y="2036"/>
                    <a:pt x="1537" y="2036"/>
                  </a:cubicBezTo>
                  <a:lnTo>
                    <a:pt x="1561" y="2036"/>
                  </a:lnTo>
                  <a:cubicBezTo>
                    <a:pt x="1573" y="2024"/>
                    <a:pt x="1584" y="2024"/>
                    <a:pt x="1596" y="2012"/>
                  </a:cubicBezTo>
                  <a:cubicBezTo>
                    <a:pt x="1894" y="1798"/>
                    <a:pt x="2073" y="1465"/>
                    <a:pt x="2073" y="1096"/>
                  </a:cubicBezTo>
                  <a:cubicBezTo>
                    <a:pt x="2180" y="488"/>
                    <a:pt x="1692" y="0"/>
                    <a:pt x="1084" y="0"/>
                  </a:cubicBezTo>
                  <a:close/>
                </a:path>
              </a:pathLst>
            </a:custGeom>
            <a:solidFill>
              <a:srgbClr val="657E93"/>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27"/>
          <p:cNvGrpSpPr/>
          <p:nvPr/>
        </p:nvGrpSpPr>
        <p:grpSpPr>
          <a:xfrm>
            <a:off x="5011731" y="3326700"/>
            <a:ext cx="540550" cy="560575"/>
            <a:chOff x="7541397" y="2904802"/>
            <a:chExt cx="318495" cy="352209"/>
          </a:xfrm>
        </p:grpSpPr>
        <p:sp>
          <p:nvSpPr>
            <p:cNvPr id="564" name="Google Shape;564;p27"/>
            <p:cNvSpPr/>
            <p:nvPr/>
          </p:nvSpPr>
          <p:spPr>
            <a:xfrm>
              <a:off x="7541397" y="2904802"/>
              <a:ext cx="318495" cy="352209"/>
            </a:xfrm>
            <a:custGeom>
              <a:rect b="b" l="l" r="r" t="t"/>
              <a:pathLst>
                <a:path extrusionOk="0" h="11074" w="10014">
                  <a:moveTo>
                    <a:pt x="2287" y="1763"/>
                  </a:moveTo>
                  <a:lnTo>
                    <a:pt x="2453" y="3941"/>
                  </a:lnTo>
                  <a:cubicBezTo>
                    <a:pt x="2501" y="4501"/>
                    <a:pt x="2668" y="5037"/>
                    <a:pt x="2918" y="5537"/>
                  </a:cubicBezTo>
                  <a:lnTo>
                    <a:pt x="2096" y="5120"/>
                  </a:lnTo>
                  <a:cubicBezTo>
                    <a:pt x="1560" y="4846"/>
                    <a:pt x="1120" y="4430"/>
                    <a:pt x="787" y="3929"/>
                  </a:cubicBezTo>
                  <a:cubicBezTo>
                    <a:pt x="477" y="3418"/>
                    <a:pt x="310" y="2822"/>
                    <a:pt x="310" y="2227"/>
                  </a:cubicBezTo>
                  <a:lnTo>
                    <a:pt x="310" y="1977"/>
                  </a:lnTo>
                  <a:cubicBezTo>
                    <a:pt x="310" y="1858"/>
                    <a:pt x="406" y="1763"/>
                    <a:pt x="525" y="1763"/>
                  </a:cubicBezTo>
                  <a:close/>
                  <a:moveTo>
                    <a:pt x="7383" y="1036"/>
                  </a:moveTo>
                  <a:lnTo>
                    <a:pt x="7168" y="3799"/>
                  </a:lnTo>
                  <a:cubicBezTo>
                    <a:pt x="7168" y="3882"/>
                    <a:pt x="7228" y="3953"/>
                    <a:pt x="7323" y="3977"/>
                  </a:cubicBezTo>
                  <a:cubicBezTo>
                    <a:pt x="7406" y="3977"/>
                    <a:pt x="7490" y="3918"/>
                    <a:pt x="7502" y="3822"/>
                  </a:cubicBezTo>
                  <a:lnTo>
                    <a:pt x="7645" y="1751"/>
                  </a:lnTo>
                  <a:lnTo>
                    <a:pt x="9419" y="1751"/>
                  </a:lnTo>
                  <a:cubicBezTo>
                    <a:pt x="9538" y="1751"/>
                    <a:pt x="9633" y="1846"/>
                    <a:pt x="9633" y="1965"/>
                  </a:cubicBezTo>
                  <a:lnTo>
                    <a:pt x="9633" y="2227"/>
                  </a:lnTo>
                  <a:lnTo>
                    <a:pt x="9645" y="2227"/>
                  </a:lnTo>
                  <a:cubicBezTo>
                    <a:pt x="9645" y="2822"/>
                    <a:pt x="9478" y="3418"/>
                    <a:pt x="9169" y="3929"/>
                  </a:cubicBezTo>
                  <a:cubicBezTo>
                    <a:pt x="8859" y="4430"/>
                    <a:pt x="8395" y="4846"/>
                    <a:pt x="7859" y="5120"/>
                  </a:cubicBezTo>
                  <a:lnTo>
                    <a:pt x="7037" y="5525"/>
                  </a:lnTo>
                  <a:cubicBezTo>
                    <a:pt x="7204" y="5239"/>
                    <a:pt x="7323" y="4930"/>
                    <a:pt x="7395" y="4596"/>
                  </a:cubicBezTo>
                  <a:cubicBezTo>
                    <a:pt x="7406" y="4501"/>
                    <a:pt x="7371" y="4418"/>
                    <a:pt x="7275" y="4406"/>
                  </a:cubicBezTo>
                  <a:cubicBezTo>
                    <a:pt x="7265" y="4404"/>
                    <a:pt x="7255" y="4404"/>
                    <a:pt x="7244" y="4404"/>
                  </a:cubicBezTo>
                  <a:cubicBezTo>
                    <a:pt x="7170" y="4404"/>
                    <a:pt x="7095" y="4441"/>
                    <a:pt x="7085" y="4525"/>
                  </a:cubicBezTo>
                  <a:cubicBezTo>
                    <a:pt x="6966" y="5013"/>
                    <a:pt x="6740" y="5477"/>
                    <a:pt x="6430" y="5858"/>
                  </a:cubicBezTo>
                  <a:lnTo>
                    <a:pt x="6418" y="5882"/>
                  </a:lnTo>
                  <a:cubicBezTo>
                    <a:pt x="6240" y="6096"/>
                    <a:pt x="6025" y="6311"/>
                    <a:pt x="5787" y="6489"/>
                  </a:cubicBezTo>
                  <a:lnTo>
                    <a:pt x="4156" y="6489"/>
                  </a:lnTo>
                  <a:cubicBezTo>
                    <a:pt x="3930" y="6311"/>
                    <a:pt x="3715" y="6120"/>
                    <a:pt x="3537" y="5894"/>
                  </a:cubicBezTo>
                  <a:cubicBezTo>
                    <a:pt x="3525" y="5882"/>
                    <a:pt x="3525" y="5858"/>
                    <a:pt x="3513" y="5846"/>
                  </a:cubicBezTo>
                  <a:cubicBezTo>
                    <a:pt x="3084" y="5299"/>
                    <a:pt x="2811" y="4608"/>
                    <a:pt x="2751" y="3894"/>
                  </a:cubicBezTo>
                  <a:lnTo>
                    <a:pt x="2549" y="1036"/>
                  </a:lnTo>
                  <a:close/>
                  <a:moveTo>
                    <a:pt x="5668" y="6811"/>
                  </a:moveTo>
                  <a:cubicBezTo>
                    <a:pt x="5680" y="6811"/>
                    <a:pt x="5692" y="6835"/>
                    <a:pt x="5692" y="6835"/>
                  </a:cubicBezTo>
                  <a:cubicBezTo>
                    <a:pt x="5740" y="6858"/>
                    <a:pt x="5751" y="6906"/>
                    <a:pt x="5751" y="6954"/>
                  </a:cubicBezTo>
                  <a:lnTo>
                    <a:pt x="5751" y="7049"/>
                  </a:lnTo>
                  <a:cubicBezTo>
                    <a:pt x="5787" y="7120"/>
                    <a:pt x="5716" y="7192"/>
                    <a:pt x="5644" y="7192"/>
                  </a:cubicBezTo>
                  <a:lnTo>
                    <a:pt x="4311" y="7192"/>
                  </a:lnTo>
                  <a:cubicBezTo>
                    <a:pt x="4239" y="7192"/>
                    <a:pt x="4180" y="7132"/>
                    <a:pt x="4180" y="7049"/>
                  </a:cubicBezTo>
                  <a:lnTo>
                    <a:pt x="4180" y="6954"/>
                  </a:lnTo>
                  <a:cubicBezTo>
                    <a:pt x="4180" y="6906"/>
                    <a:pt x="4216" y="6858"/>
                    <a:pt x="4239" y="6835"/>
                  </a:cubicBezTo>
                  <a:cubicBezTo>
                    <a:pt x="4251" y="6835"/>
                    <a:pt x="4275" y="6811"/>
                    <a:pt x="4275" y="6811"/>
                  </a:cubicBezTo>
                  <a:close/>
                  <a:moveTo>
                    <a:pt x="5382" y="7513"/>
                  </a:moveTo>
                  <a:cubicBezTo>
                    <a:pt x="5466" y="7787"/>
                    <a:pt x="5656" y="8013"/>
                    <a:pt x="5906" y="8156"/>
                  </a:cubicBezTo>
                  <a:lnTo>
                    <a:pt x="6013" y="8216"/>
                  </a:lnTo>
                  <a:cubicBezTo>
                    <a:pt x="6180" y="8287"/>
                    <a:pt x="6263" y="8454"/>
                    <a:pt x="6263" y="8632"/>
                  </a:cubicBezTo>
                  <a:lnTo>
                    <a:pt x="6263" y="8668"/>
                  </a:lnTo>
                  <a:lnTo>
                    <a:pt x="3680" y="8668"/>
                  </a:lnTo>
                  <a:lnTo>
                    <a:pt x="3680" y="8632"/>
                  </a:lnTo>
                  <a:cubicBezTo>
                    <a:pt x="3680" y="8454"/>
                    <a:pt x="3775" y="8299"/>
                    <a:pt x="3930" y="8216"/>
                  </a:cubicBezTo>
                  <a:lnTo>
                    <a:pt x="4037" y="8156"/>
                  </a:lnTo>
                  <a:cubicBezTo>
                    <a:pt x="4287" y="8025"/>
                    <a:pt x="4477" y="7799"/>
                    <a:pt x="4537" y="7513"/>
                  </a:cubicBezTo>
                  <a:close/>
                  <a:moveTo>
                    <a:pt x="6966" y="8978"/>
                  </a:moveTo>
                  <a:cubicBezTo>
                    <a:pt x="7168" y="8978"/>
                    <a:pt x="7347" y="9156"/>
                    <a:pt x="7347" y="9359"/>
                  </a:cubicBezTo>
                  <a:lnTo>
                    <a:pt x="7347" y="10002"/>
                  </a:lnTo>
                  <a:lnTo>
                    <a:pt x="2572" y="10002"/>
                  </a:lnTo>
                  <a:lnTo>
                    <a:pt x="2572" y="9359"/>
                  </a:lnTo>
                  <a:cubicBezTo>
                    <a:pt x="2572" y="9156"/>
                    <a:pt x="2751" y="8978"/>
                    <a:pt x="2953" y="8978"/>
                  </a:cubicBezTo>
                  <a:close/>
                  <a:moveTo>
                    <a:pt x="7859" y="10347"/>
                  </a:moveTo>
                  <a:lnTo>
                    <a:pt x="7859" y="10716"/>
                  </a:lnTo>
                  <a:lnTo>
                    <a:pt x="2084" y="10716"/>
                  </a:lnTo>
                  <a:lnTo>
                    <a:pt x="2084" y="10347"/>
                  </a:lnTo>
                  <a:close/>
                  <a:moveTo>
                    <a:pt x="2132" y="0"/>
                  </a:moveTo>
                  <a:cubicBezTo>
                    <a:pt x="1930" y="0"/>
                    <a:pt x="1763" y="167"/>
                    <a:pt x="1763" y="358"/>
                  </a:cubicBezTo>
                  <a:lnTo>
                    <a:pt x="1763" y="703"/>
                  </a:lnTo>
                  <a:cubicBezTo>
                    <a:pt x="1763" y="893"/>
                    <a:pt x="1930" y="1060"/>
                    <a:pt x="2132" y="1060"/>
                  </a:cubicBezTo>
                  <a:lnTo>
                    <a:pt x="2251" y="1060"/>
                  </a:lnTo>
                  <a:lnTo>
                    <a:pt x="2275" y="1441"/>
                  </a:lnTo>
                  <a:lnTo>
                    <a:pt x="537" y="1441"/>
                  </a:lnTo>
                  <a:cubicBezTo>
                    <a:pt x="239" y="1441"/>
                    <a:pt x="1" y="1679"/>
                    <a:pt x="1" y="1977"/>
                  </a:cubicBezTo>
                  <a:lnTo>
                    <a:pt x="1" y="2227"/>
                  </a:lnTo>
                  <a:cubicBezTo>
                    <a:pt x="1" y="2882"/>
                    <a:pt x="179" y="3537"/>
                    <a:pt x="537" y="4108"/>
                  </a:cubicBezTo>
                  <a:cubicBezTo>
                    <a:pt x="870" y="4668"/>
                    <a:pt x="1382" y="5120"/>
                    <a:pt x="1965" y="5418"/>
                  </a:cubicBezTo>
                  <a:lnTo>
                    <a:pt x="3239" y="6061"/>
                  </a:lnTo>
                  <a:cubicBezTo>
                    <a:pt x="3251" y="6061"/>
                    <a:pt x="3275" y="6073"/>
                    <a:pt x="3287" y="6085"/>
                  </a:cubicBezTo>
                  <a:cubicBezTo>
                    <a:pt x="3287" y="6085"/>
                    <a:pt x="3287" y="6096"/>
                    <a:pt x="3299" y="6096"/>
                  </a:cubicBezTo>
                  <a:cubicBezTo>
                    <a:pt x="3311" y="6120"/>
                    <a:pt x="3334" y="6144"/>
                    <a:pt x="3334" y="6180"/>
                  </a:cubicBezTo>
                  <a:cubicBezTo>
                    <a:pt x="3334" y="6251"/>
                    <a:pt x="3275" y="6311"/>
                    <a:pt x="3192" y="6311"/>
                  </a:cubicBezTo>
                  <a:lnTo>
                    <a:pt x="3013" y="6311"/>
                  </a:lnTo>
                  <a:cubicBezTo>
                    <a:pt x="2930" y="6311"/>
                    <a:pt x="2858" y="6382"/>
                    <a:pt x="2858" y="6477"/>
                  </a:cubicBezTo>
                  <a:cubicBezTo>
                    <a:pt x="2858" y="6561"/>
                    <a:pt x="2930" y="6632"/>
                    <a:pt x="3013" y="6632"/>
                  </a:cubicBezTo>
                  <a:lnTo>
                    <a:pt x="3192" y="6632"/>
                  </a:lnTo>
                  <a:cubicBezTo>
                    <a:pt x="3358" y="6632"/>
                    <a:pt x="3489" y="6549"/>
                    <a:pt x="3585" y="6430"/>
                  </a:cubicBezTo>
                  <a:cubicBezTo>
                    <a:pt x="3692" y="6537"/>
                    <a:pt x="3811" y="6632"/>
                    <a:pt x="3930" y="6739"/>
                  </a:cubicBezTo>
                  <a:cubicBezTo>
                    <a:pt x="3882" y="6811"/>
                    <a:pt x="3870" y="6894"/>
                    <a:pt x="3870" y="6977"/>
                  </a:cubicBezTo>
                  <a:lnTo>
                    <a:pt x="3870" y="7085"/>
                  </a:lnTo>
                  <a:cubicBezTo>
                    <a:pt x="3870" y="7311"/>
                    <a:pt x="4025" y="7501"/>
                    <a:pt x="4239" y="7549"/>
                  </a:cubicBezTo>
                  <a:cubicBezTo>
                    <a:pt x="4180" y="7692"/>
                    <a:pt x="4073" y="7823"/>
                    <a:pt x="3906" y="7906"/>
                  </a:cubicBezTo>
                  <a:lnTo>
                    <a:pt x="3811" y="7966"/>
                  </a:lnTo>
                  <a:cubicBezTo>
                    <a:pt x="3537" y="8097"/>
                    <a:pt x="3370" y="8359"/>
                    <a:pt x="3370" y="8656"/>
                  </a:cubicBezTo>
                  <a:lnTo>
                    <a:pt x="3370" y="8704"/>
                  </a:lnTo>
                  <a:lnTo>
                    <a:pt x="3001" y="8704"/>
                  </a:lnTo>
                  <a:cubicBezTo>
                    <a:pt x="2620" y="8704"/>
                    <a:pt x="2287" y="9037"/>
                    <a:pt x="2287" y="9418"/>
                  </a:cubicBezTo>
                  <a:lnTo>
                    <a:pt x="2287" y="10061"/>
                  </a:lnTo>
                  <a:lnTo>
                    <a:pt x="2025" y="10061"/>
                  </a:lnTo>
                  <a:cubicBezTo>
                    <a:pt x="1906" y="10061"/>
                    <a:pt x="1799" y="10168"/>
                    <a:pt x="1799" y="10287"/>
                  </a:cubicBezTo>
                  <a:lnTo>
                    <a:pt x="1799" y="10847"/>
                  </a:lnTo>
                  <a:cubicBezTo>
                    <a:pt x="1799" y="10966"/>
                    <a:pt x="1906" y="11073"/>
                    <a:pt x="2025" y="11073"/>
                  </a:cubicBezTo>
                  <a:lnTo>
                    <a:pt x="8002" y="11073"/>
                  </a:lnTo>
                  <a:cubicBezTo>
                    <a:pt x="8121" y="11073"/>
                    <a:pt x="8228" y="10966"/>
                    <a:pt x="8228" y="10847"/>
                  </a:cubicBezTo>
                  <a:lnTo>
                    <a:pt x="8228" y="10287"/>
                  </a:lnTo>
                  <a:cubicBezTo>
                    <a:pt x="8228" y="10168"/>
                    <a:pt x="8121" y="10061"/>
                    <a:pt x="8002" y="10061"/>
                  </a:cubicBezTo>
                  <a:lnTo>
                    <a:pt x="7740" y="10061"/>
                  </a:lnTo>
                  <a:lnTo>
                    <a:pt x="7740" y="9418"/>
                  </a:lnTo>
                  <a:cubicBezTo>
                    <a:pt x="7740" y="9037"/>
                    <a:pt x="7406" y="8704"/>
                    <a:pt x="7025" y="8704"/>
                  </a:cubicBezTo>
                  <a:lnTo>
                    <a:pt x="6644" y="8704"/>
                  </a:lnTo>
                  <a:lnTo>
                    <a:pt x="6644" y="8656"/>
                  </a:lnTo>
                  <a:cubicBezTo>
                    <a:pt x="6644" y="8359"/>
                    <a:pt x="6490" y="8097"/>
                    <a:pt x="6216" y="7966"/>
                  </a:cubicBezTo>
                  <a:lnTo>
                    <a:pt x="6109" y="7906"/>
                  </a:lnTo>
                  <a:cubicBezTo>
                    <a:pt x="5966" y="7823"/>
                    <a:pt x="5847" y="7692"/>
                    <a:pt x="5787" y="7549"/>
                  </a:cubicBezTo>
                  <a:cubicBezTo>
                    <a:pt x="5990" y="7501"/>
                    <a:pt x="6156" y="7323"/>
                    <a:pt x="6156" y="7085"/>
                  </a:cubicBezTo>
                  <a:lnTo>
                    <a:pt x="6156" y="6977"/>
                  </a:lnTo>
                  <a:cubicBezTo>
                    <a:pt x="6156" y="6894"/>
                    <a:pt x="6132" y="6811"/>
                    <a:pt x="6097" y="6739"/>
                  </a:cubicBezTo>
                  <a:cubicBezTo>
                    <a:pt x="6216" y="6656"/>
                    <a:pt x="6335" y="6549"/>
                    <a:pt x="6442" y="6430"/>
                  </a:cubicBezTo>
                  <a:cubicBezTo>
                    <a:pt x="6513" y="6561"/>
                    <a:pt x="6668" y="6632"/>
                    <a:pt x="6823" y="6632"/>
                  </a:cubicBezTo>
                  <a:lnTo>
                    <a:pt x="7002" y="6632"/>
                  </a:lnTo>
                  <a:cubicBezTo>
                    <a:pt x="7097" y="6632"/>
                    <a:pt x="7168" y="6561"/>
                    <a:pt x="7168" y="6477"/>
                  </a:cubicBezTo>
                  <a:cubicBezTo>
                    <a:pt x="7168" y="6382"/>
                    <a:pt x="7097" y="6311"/>
                    <a:pt x="7002" y="6311"/>
                  </a:cubicBezTo>
                  <a:lnTo>
                    <a:pt x="6823" y="6311"/>
                  </a:lnTo>
                  <a:cubicBezTo>
                    <a:pt x="6752" y="6311"/>
                    <a:pt x="6692" y="6251"/>
                    <a:pt x="6692" y="6180"/>
                  </a:cubicBezTo>
                  <a:cubicBezTo>
                    <a:pt x="6692" y="6144"/>
                    <a:pt x="6704" y="6120"/>
                    <a:pt x="6728" y="6085"/>
                  </a:cubicBezTo>
                  <a:cubicBezTo>
                    <a:pt x="6740" y="6073"/>
                    <a:pt x="6752" y="6061"/>
                    <a:pt x="6763" y="6061"/>
                  </a:cubicBezTo>
                  <a:lnTo>
                    <a:pt x="8049" y="5418"/>
                  </a:lnTo>
                  <a:cubicBezTo>
                    <a:pt x="8645" y="5120"/>
                    <a:pt x="9133" y="4668"/>
                    <a:pt x="9478" y="4108"/>
                  </a:cubicBezTo>
                  <a:cubicBezTo>
                    <a:pt x="9823" y="3537"/>
                    <a:pt x="10014" y="2906"/>
                    <a:pt x="10014" y="2227"/>
                  </a:cubicBezTo>
                  <a:lnTo>
                    <a:pt x="10014" y="1977"/>
                  </a:lnTo>
                  <a:cubicBezTo>
                    <a:pt x="9954" y="1679"/>
                    <a:pt x="9716" y="1441"/>
                    <a:pt x="9430" y="1441"/>
                  </a:cubicBezTo>
                  <a:lnTo>
                    <a:pt x="7692" y="1441"/>
                  </a:lnTo>
                  <a:lnTo>
                    <a:pt x="7728" y="1060"/>
                  </a:lnTo>
                  <a:lnTo>
                    <a:pt x="7847" y="1060"/>
                  </a:lnTo>
                  <a:cubicBezTo>
                    <a:pt x="8037" y="1060"/>
                    <a:pt x="8204" y="893"/>
                    <a:pt x="8204" y="703"/>
                  </a:cubicBezTo>
                  <a:lnTo>
                    <a:pt x="8204" y="358"/>
                  </a:lnTo>
                  <a:cubicBezTo>
                    <a:pt x="8204" y="167"/>
                    <a:pt x="8037" y="0"/>
                    <a:pt x="7847" y="0"/>
                  </a:cubicBezTo>
                  <a:lnTo>
                    <a:pt x="3501" y="0"/>
                  </a:lnTo>
                  <a:cubicBezTo>
                    <a:pt x="3406" y="0"/>
                    <a:pt x="3334" y="72"/>
                    <a:pt x="3334" y="167"/>
                  </a:cubicBezTo>
                  <a:cubicBezTo>
                    <a:pt x="3334" y="250"/>
                    <a:pt x="3406" y="322"/>
                    <a:pt x="3501" y="322"/>
                  </a:cubicBezTo>
                  <a:lnTo>
                    <a:pt x="7847" y="322"/>
                  </a:lnTo>
                  <a:cubicBezTo>
                    <a:pt x="7859" y="322"/>
                    <a:pt x="7883" y="346"/>
                    <a:pt x="7883" y="370"/>
                  </a:cubicBezTo>
                  <a:lnTo>
                    <a:pt x="7883" y="715"/>
                  </a:lnTo>
                  <a:cubicBezTo>
                    <a:pt x="7883" y="727"/>
                    <a:pt x="7871" y="762"/>
                    <a:pt x="7847" y="762"/>
                  </a:cubicBezTo>
                  <a:lnTo>
                    <a:pt x="2132" y="762"/>
                  </a:lnTo>
                  <a:cubicBezTo>
                    <a:pt x="2108" y="762"/>
                    <a:pt x="2084" y="739"/>
                    <a:pt x="2084" y="715"/>
                  </a:cubicBezTo>
                  <a:lnTo>
                    <a:pt x="2084" y="370"/>
                  </a:lnTo>
                  <a:cubicBezTo>
                    <a:pt x="2084" y="358"/>
                    <a:pt x="2096" y="322"/>
                    <a:pt x="2132" y="322"/>
                  </a:cubicBezTo>
                  <a:lnTo>
                    <a:pt x="2739" y="322"/>
                  </a:lnTo>
                  <a:cubicBezTo>
                    <a:pt x="2823" y="322"/>
                    <a:pt x="2894" y="250"/>
                    <a:pt x="2894" y="167"/>
                  </a:cubicBezTo>
                  <a:cubicBezTo>
                    <a:pt x="2894" y="72"/>
                    <a:pt x="2823" y="0"/>
                    <a:pt x="2739" y="0"/>
                  </a:cubicBezTo>
                  <a:close/>
                </a:path>
              </a:pathLst>
            </a:custGeom>
            <a:solidFill>
              <a:srgbClr val="657E93"/>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7642505" y="2952128"/>
              <a:ext cx="112876" cy="106451"/>
            </a:xfrm>
            <a:custGeom>
              <a:rect b="b" l="l" r="r" t="t"/>
              <a:pathLst>
                <a:path extrusionOk="0" h="3347" w="3549">
                  <a:moveTo>
                    <a:pt x="1822" y="548"/>
                  </a:moveTo>
                  <a:lnTo>
                    <a:pt x="2084" y="1287"/>
                  </a:lnTo>
                  <a:cubicBezTo>
                    <a:pt x="2120" y="1346"/>
                    <a:pt x="2156" y="1394"/>
                    <a:pt x="2239" y="1394"/>
                  </a:cubicBezTo>
                  <a:lnTo>
                    <a:pt x="3037" y="1429"/>
                  </a:lnTo>
                  <a:lnTo>
                    <a:pt x="2382" y="1918"/>
                  </a:lnTo>
                  <a:cubicBezTo>
                    <a:pt x="2322" y="1965"/>
                    <a:pt x="2311" y="2025"/>
                    <a:pt x="2322" y="2096"/>
                  </a:cubicBezTo>
                  <a:lnTo>
                    <a:pt x="2549" y="2870"/>
                  </a:lnTo>
                  <a:lnTo>
                    <a:pt x="1894" y="2430"/>
                  </a:lnTo>
                  <a:cubicBezTo>
                    <a:pt x="1864" y="2412"/>
                    <a:pt x="1831" y="2403"/>
                    <a:pt x="1800" y="2403"/>
                  </a:cubicBezTo>
                  <a:cubicBezTo>
                    <a:pt x="1769" y="2403"/>
                    <a:pt x="1739" y="2412"/>
                    <a:pt x="1715" y="2430"/>
                  </a:cubicBezTo>
                  <a:lnTo>
                    <a:pt x="1060" y="2870"/>
                  </a:lnTo>
                  <a:lnTo>
                    <a:pt x="1287" y="2096"/>
                  </a:lnTo>
                  <a:cubicBezTo>
                    <a:pt x="1298" y="2037"/>
                    <a:pt x="1287" y="1965"/>
                    <a:pt x="1227" y="1918"/>
                  </a:cubicBezTo>
                  <a:lnTo>
                    <a:pt x="596" y="1429"/>
                  </a:lnTo>
                  <a:lnTo>
                    <a:pt x="1406" y="1394"/>
                  </a:lnTo>
                  <a:cubicBezTo>
                    <a:pt x="1465" y="1394"/>
                    <a:pt x="1525" y="1358"/>
                    <a:pt x="1549" y="1287"/>
                  </a:cubicBezTo>
                  <a:lnTo>
                    <a:pt x="1822" y="548"/>
                  </a:lnTo>
                  <a:close/>
                  <a:moveTo>
                    <a:pt x="1775" y="1"/>
                  </a:moveTo>
                  <a:cubicBezTo>
                    <a:pt x="1691" y="1"/>
                    <a:pt x="1608" y="60"/>
                    <a:pt x="1560" y="144"/>
                  </a:cubicBezTo>
                  <a:lnTo>
                    <a:pt x="1227" y="1084"/>
                  </a:lnTo>
                  <a:lnTo>
                    <a:pt x="227" y="1120"/>
                  </a:lnTo>
                  <a:cubicBezTo>
                    <a:pt x="144" y="1120"/>
                    <a:pt x="60" y="1168"/>
                    <a:pt x="36" y="1263"/>
                  </a:cubicBezTo>
                  <a:cubicBezTo>
                    <a:pt x="1" y="1358"/>
                    <a:pt x="36" y="1441"/>
                    <a:pt x="108" y="1501"/>
                  </a:cubicBezTo>
                  <a:lnTo>
                    <a:pt x="894" y="2108"/>
                  </a:lnTo>
                  <a:lnTo>
                    <a:pt x="632" y="3061"/>
                  </a:lnTo>
                  <a:cubicBezTo>
                    <a:pt x="596" y="3156"/>
                    <a:pt x="632" y="3239"/>
                    <a:pt x="703" y="3299"/>
                  </a:cubicBezTo>
                  <a:cubicBezTo>
                    <a:pt x="739" y="3328"/>
                    <a:pt x="781" y="3343"/>
                    <a:pt x="824" y="3343"/>
                  </a:cubicBezTo>
                  <a:cubicBezTo>
                    <a:pt x="867" y="3343"/>
                    <a:pt x="912" y="3328"/>
                    <a:pt x="953" y="3299"/>
                  </a:cubicBezTo>
                  <a:lnTo>
                    <a:pt x="1775" y="2751"/>
                  </a:lnTo>
                  <a:lnTo>
                    <a:pt x="2596" y="3299"/>
                  </a:lnTo>
                  <a:cubicBezTo>
                    <a:pt x="2620" y="3334"/>
                    <a:pt x="2668" y="3346"/>
                    <a:pt x="2715" y="3346"/>
                  </a:cubicBezTo>
                  <a:cubicBezTo>
                    <a:pt x="2751" y="3346"/>
                    <a:pt x="2799" y="3334"/>
                    <a:pt x="2834" y="3299"/>
                  </a:cubicBezTo>
                  <a:cubicBezTo>
                    <a:pt x="2906" y="3239"/>
                    <a:pt x="2942" y="3156"/>
                    <a:pt x="2906" y="3061"/>
                  </a:cubicBezTo>
                  <a:lnTo>
                    <a:pt x="2644" y="2108"/>
                  </a:lnTo>
                  <a:lnTo>
                    <a:pt x="3430" y="1501"/>
                  </a:lnTo>
                  <a:cubicBezTo>
                    <a:pt x="3513" y="1441"/>
                    <a:pt x="3549" y="1358"/>
                    <a:pt x="3513" y="1263"/>
                  </a:cubicBezTo>
                  <a:cubicBezTo>
                    <a:pt x="3489" y="1168"/>
                    <a:pt x="3418" y="1120"/>
                    <a:pt x="3323" y="1120"/>
                  </a:cubicBezTo>
                  <a:lnTo>
                    <a:pt x="2322" y="1084"/>
                  </a:lnTo>
                  <a:lnTo>
                    <a:pt x="1989" y="144"/>
                  </a:lnTo>
                  <a:cubicBezTo>
                    <a:pt x="1953" y="60"/>
                    <a:pt x="1882" y="1"/>
                    <a:pt x="1775" y="1"/>
                  </a:cubicBezTo>
                  <a:close/>
                </a:path>
              </a:pathLst>
            </a:custGeom>
            <a:solidFill>
              <a:srgbClr val="657E93"/>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28"/>
          <p:cNvSpPr txBox="1"/>
          <p:nvPr>
            <p:ph type="ctrTitle"/>
          </p:nvPr>
        </p:nvSpPr>
        <p:spPr>
          <a:xfrm>
            <a:off x="913850" y="347200"/>
            <a:ext cx="4358700" cy="83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ANALYTICS</a:t>
            </a:r>
            <a:endParaRPr/>
          </a:p>
        </p:txBody>
      </p:sp>
      <p:sp>
        <p:nvSpPr>
          <p:cNvPr id="571" name="Google Shape;571;p28"/>
          <p:cNvSpPr txBox="1"/>
          <p:nvPr>
            <p:ph idx="1" type="subTitle"/>
          </p:nvPr>
        </p:nvSpPr>
        <p:spPr>
          <a:xfrm>
            <a:off x="1025825" y="1184500"/>
            <a:ext cx="4727400" cy="25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 -</a:t>
            </a:r>
            <a:endParaRPr/>
          </a:p>
          <a:p>
            <a:pPr indent="0" lvl="0" marL="0" rtl="0" algn="l">
              <a:spcBef>
                <a:spcPts val="0"/>
              </a:spcBef>
              <a:spcAft>
                <a:spcPts val="0"/>
              </a:spcAft>
              <a:buNone/>
            </a:pPr>
            <a:r>
              <a:rPr lang="en"/>
              <a:t>&gt;</a:t>
            </a:r>
            <a:r>
              <a:rPr lang="en"/>
              <a:t> </a:t>
            </a:r>
            <a:r>
              <a:rPr lang="en"/>
              <a:t>Density of people for time of day</a:t>
            </a:r>
            <a:endParaRPr/>
          </a:p>
          <a:p>
            <a:pPr indent="0" lvl="0" marL="0" rtl="0" algn="l">
              <a:spcBef>
                <a:spcPts val="0"/>
              </a:spcBef>
              <a:spcAft>
                <a:spcPts val="0"/>
              </a:spcAft>
              <a:buNone/>
            </a:pPr>
            <a:r>
              <a:rPr lang="en"/>
              <a:t>&gt; Time of peak usage</a:t>
            </a:r>
            <a:endParaRPr/>
          </a:p>
          <a:p>
            <a:pPr indent="0" lvl="0" marL="0" rtl="0" algn="l">
              <a:spcBef>
                <a:spcPts val="0"/>
              </a:spcBef>
              <a:spcAft>
                <a:spcPts val="0"/>
              </a:spcAft>
              <a:buNone/>
            </a:pPr>
            <a:r>
              <a:rPr lang="en"/>
              <a:t>&gt; Number of false OFFs and false ONs</a:t>
            </a:r>
            <a:endParaRPr/>
          </a:p>
          <a:p>
            <a:pPr indent="0" lvl="0" marL="0" rtl="0" algn="l">
              <a:spcBef>
                <a:spcPts val="0"/>
              </a:spcBef>
              <a:spcAft>
                <a:spcPts val="0"/>
              </a:spcAft>
              <a:buNone/>
            </a:pPr>
            <a:r>
              <a:rPr lang="en"/>
              <a:t>&gt; </a:t>
            </a:r>
            <a:r>
              <a:rPr lang="en"/>
              <a:t>Accuracy of Model</a:t>
            </a:r>
            <a:endParaRPr/>
          </a:p>
          <a:p>
            <a:pPr indent="0" lvl="0" marL="0" rtl="0" algn="l">
              <a:spcBef>
                <a:spcPts val="0"/>
              </a:spcBef>
              <a:spcAft>
                <a:spcPts val="0"/>
              </a:spcAft>
              <a:buNone/>
            </a:pPr>
            <a:r>
              <a:t/>
            </a:r>
            <a:endParaRPr/>
          </a:p>
        </p:txBody>
      </p:sp>
      <p:sp>
        <p:nvSpPr>
          <p:cNvPr id="572" name="Google Shape;572;p28"/>
          <p:cNvSpPr/>
          <p:nvPr/>
        </p:nvSpPr>
        <p:spPr>
          <a:xfrm>
            <a:off x="5782875" y="18685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8"/>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02</a:t>
            </a:r>
            <a:endParaRPr>
              <a:solidFill>
                <a:schemeClr val="dk2"/>
              </a:solidFill>
            </a:endParaRPr>
          </a:p>
        </p:txBody>
      </p:sp>
      <p:sp>
        <p:nvSpPr>
          <p:cNvPr id="574" name="Google Shape;574;p28"/>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8"/>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6" name="Google Shape;576;p28"/>
          <p:cNvCxnSpPr>
            <a:stCxn id="572" idx="2"/>
          </p:cNvCxnSpPr>
          <p:nvPr/>
        </p:nvCxnSpPr>
        <p:spPr>
          <a:xfrm>
            <a:off x="6325425" y="295367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29"/>
          <p:cNvSpPr txBox="1"/>
          <p:nvPr>
            <p:ph type="ctrTitle"/>
          </p:nvPr>
        </p:nvSpPr>
        <p:spPr>
          <a:xfrm>
            <a:off x="702250" y="529325"/>
            <a:ext cx="47277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DATA ANALYTICS</a:t>
            </a:r>
            <a:endParaRPr/>
          </a:p>
        </p:txBody>
      </p:sp>
      <p:sp>
        <p:nvSpPr>
          <p:cNvPr id="582" name="Google Shape;582;p29"/>
          <p:cNvSpPr txBox="1"/>
          <p:nvPr>
            <p:ph idx="4294967295" type="ctrTitle"/>
          </p:nvPr>
        </p:nvSpPr>
        <p:spPr>
          <a:xfrm>
            <a:off x="4868550" y="1816048"/>
            <a:ext cx="1451100" cy="28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Accuracy</a:t>
            </a:r>
            <a:endParaRPr sz="1800"/>
          </a:p>
        </p:txBody>
      </p:sp>
      <p:pic>
        <p:nvPicPr>
          <p:cNvPr id="583" name="Google Shape;583;p29" title="Gráfico">
            <a:hlinkClick r:id="rId3"/>
          </p:cNvPr>
          <p:cNvPicPr preferRelativeResize="0"/>
          <p:nvPr/>
        </p:nvPicPr>
        <p:blipFill rotWithShape="1">
          <a:blip r:embed="rId4">
            <a:alphaModFix/>
          </a:blip>
          <a:srcRect b="0" l="0" r="14850" t="0"/>
          <a:stretch/>
        </p:blipFill>
        <p:spPr>
          <a:xfrm>
            <a:off x="851100" y="1595950"/>
            <a:ext cx="3595623" cy="2662600"/>
          </a:xfrm>
          <a:prstGeom prst="rect">
            <a:avLst/>
          </a:prstGeom>
          <a:noFill/>
          <a:ln>
            <a:noFill/>
          </a:ln>
        </p:spPr>
      </p:pic>
      <p:sp>
        <p:nvSpPr>
          <p:cNvPr id="584" name="Google Shape;584;p29"/>
          <p:cNvSpPr txBox="1"/>
          <p:nvPr>
            <p:ph idx="4294967295" type="subTitle"/>
          </p:nvPr>
        </p:nvSpPr>
        <p:spPr>
          <a:xfrm>
            <a:off x="4667159" y="1936298"/>
            <a:ext cx="1881300" cy="644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Measure the accuracy of our model over time</a:t>
            </a:r>
            <a:endParaRPr sz="1400"/>
          </a:p>
        </p:txBody>
      </p:sp>
      <p:sp>
        <p:nvSpPr>
          <p:cNvPr id="585" name="Google Shape;585;p29"/>
          <p:cNvSpPr/>
          <p:nvPr/>
        </p:nvSpPr>
        <p:spPr>
          <a:xfrm>
            <a:off x="5516138" y="141397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9"/>
          <p:cNvSpPr txBox="1"/>
          <p:nvPr>
            <p:ph idx="4294967295" type="ctrTitle"/>
          </p:nvPr>
        </p:nvSpPr>
        <p:spPr>
          <a:xfrm>
            <a:off x="6808225" y="2670676"/>
            <a:ext cx="1451100" cy="28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Occupancy</a:t>
            </a:r>
            <a:endParaRPr sz="1800"/>
          </a:p>
        </p:txBody>
      </p:sp>
      <p:sp>
        <p:nvSpPr>
          <p:cNvPr id="587" name="Google Shape;587;p29"/>
          <p:cNvSpPr txBox="1"/>
          <p:nvPr>
            <p:ph idx="4294967295" type="subTitle"/>
          </p:nvPr>
        </p:nvSpPr>
        <p:spPr>
          <a:xfrm>
            <a:off x="6527325" y="2790926"/>
            <a:ext cx="2040300" cy="644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Number of people in the room with time</a:t>
            </a:r>
            <a:endParaRPr sz="1400"/>
          </a:p>
        </p:txBody>
      </p:sp>
      <p:sp>
        <p:nvSpPr>
          <p:cNvPr id="588" name="Google Shape;588;p29"/>
          <p:cNvSpPr/>
          <p:nvPr/>
        </p:nvSpPr>
        <p:spPr>
          <a:xfrm>
            <a:off x="7455813" y="2268601"/>
            <a:ext cx="155925" cy="156375"/>
          </a:xfrm>
          <a:custGeom>
            <a:rect b="b" l="l" r="r" t="t"/>
            <a:pathLst>
              <a:path extrusionOk="0" h="6255" w="6237">
                <a:moveTo>
                  <a:pt x="0" y="0"/>
                </a:moveTo>
                <a:lnTo>
                  <a:pt x="0" y="6255"/>
                </a:lnTo>
                <a:lnTo>
                  <a:pt x="6236" y="6255"/>
                </a:lnTo>
                <a:lnTo>
                  <a:pt x="62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9"/>
          <p:cNvSpPr txBox="1"/>
          <p:nvPr>
            <p:ph idx="4294967295" type="ctrTitle"/>
          </p:nvPr>
        </p:nvSpPr>
        <p:spPr>
          <a:xfrm>
            <a:off x="4868550" y="3525500"/>
            <a:ext cx="1451100" cy="28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Inaccuracy</a:t>
            </a:r>
            <a:endParaRPr sz="1800"/>
          </a:p>
        </p:txBody>
      </p:sp>
      <p:sp>
        <p:nvSpPr>
          <p:cNvPr id="590" name="Google Shape;590;p29"/>
          <p:cNvSpPr txBox="1"/>
          <p:nvPr>
            <p:ph idx="4294967295" type="subTitle"/>
          </p:nvPr>
        </p:nvSpPr>
        <p:spPr>
          <a:xfrm>
            <a:off x="4587663" y="3645750"/>
            <a:ext cx="2040300" cy="644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Number of false OFFs and false ONs over the day</a:t>
            </a:r>
            <a:endParaRPr sz="1400"/>
          </a:p>
        </p:txBody>
      </p:sp>
      <p:sp>
        <p:nvSpPr>
          <p:cNvPr id="591" name="Google Shape;591;p29"/>
          <p:cNvSpPr/>
          <p:nvPr/>
        </p:nvSpPr>
        <p:spPr>
          <a:xfrm>
            <a:off x="5516138" y="3123425"/>
            <a:ext cx="155925" cy="156375"/>
          </a:xfrm>
          <a:custGeom>
            <a:rect b="b" l="l" r="r" t="t"/>
            <a:pathLst>
              <a:path extrusionOk="0" h="6255" w="6237">
                <a:moveTo>
                  <a:pt x="0" y="0"/>
                </a:moveTo>
                <a:lnTo>
                  <a:pt x="0" y="6255"/>
                </a:lnTo>
                <a:lnTo>
                  <a:pt x="6236" y="6255"/>
                </a:lnTo>
                <a:lnTo>
                  <a:pt x="62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0"/>
          <p:cNvSpPr txBox="1"/>
          <p:nvPr>
            <p:ph type="ctrTitle"/>
          </p:nvPr>
        </p:nvSpPr>
        <p:spPr>
          <a:xfrm>
            <a:off x="837650" y="499600"/>
            <a:ext cx="4358700" cy="83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97" name="Google Shape;597;p30"/>
          <p:cNvSpPr txBox="1"/>
          <p:nvPr>
            <p:ph idx="1" type="subTitle"/>
          </p:nvPr>
        </p:nvSpPr>
        <p:spPr>
          <a:xfrm>
            <a:off x="1126250" y="1302025"/>
            <a:ext cx="4046100" cy="25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the end of this project we aim to train an ML model to accurately determine whether a person is present or not.</a:t>
            </a:r>
            <a:endParaRPr/>
          </a:p>
          <a:p>
            <a:pPr indent="0" lvl="0" marL="0" rtl="0" algn="l">
              <a:spcBef>
                <a:spcPts val="0"/>
              </a:spcBef>
              <a:spcAft>
                <a:spcPts val="0"/>
              </a:spcAft>
              <a:buNone/>
            </a:pPr>
            <a:r>
              <a:rPr lang="en"/>
              <a:t>We use standard IoT protocols to communicate the data, and process it to train the model and generate an API which can be used to interface with the model.</a:t>
            </a:r>
            <a:endParaRPr/>
          </a:p>
        </p:txBody>
      </p:sp>
      <p:sp>
        <p:nvSpPr>
          <p:cNvPr id="598" name="Google Shape;598;p30"/>
          <p:cNvSpPr/>
          <p:nvPr/>
        </p:nvSpPr>
        <p:spPr>
          <a:xfrm>
            <a:off x="5782875" y="20971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0"/>
          <p:cNvSpPr txBox="1"/>
          <p:nvPr>
            <p:ph idx="2" type="title"/>
          </p:nvPr>
        </p:nvSpPr>
        <p:spPr>
          <a:xfrm>
            <a:off x="5834900" y="23508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03</a:t>
            </a:r>
            <a:endParaRPr>
              <a:solidFill>
                <a:schemeClr val="dk2"/>
              </a:solidFill>
            </a:endParaRPr>
          </a:p>
        </p:txBody>
      </p:sp>
      <p:sp>
        <p:nvSpPr>
          <p:cNvPr id="600" name="Google Shape;600;p30"/>
          <p:cNvSpPr/>
          <p:nvPr/>
        </p:nvSpPr>
        <p:spPr>
          <a:xfrm>
            <a:off x="1370476" y="40976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0"/>
          <p:cNvSpPr/>
          <p:nvPr/>
        </p:nvSpPr>
        <p:spPr>
          <a:xfrm>
            <a:off x="1369950" y="40976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2" name="Google Shape;602;p30"/>
          <p:cNvCxnSpPr>
            <a:stCxn id="598" idx="2"/>
          </p:cNvCxnSpPr>
          <p:nvPr/>
        </p:nvCxnSpPr>
        <p:spPr>
          <a:xfrm>
            <a:off x="6325425" y="318227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31"/>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Divij D</a:t>
            </a:r>
            <a:endParaRPr/>
          </a:p>
          <a:p>
            <a:pPr indent="-342900" lvl="0" marL="457200" rtl="0" algn="l">
              <a:spcBef>
                <a:spcPts val="0"/>
              </a:spcBef>
              <a:spcAft>
                <a:spcPts val="0"/>
              </a:spcAft>
              <a:buSzPts val="1800"/>
              <a:buChar char="●"/>
            </a:pPr>
            <a:r>
              <a:rPr lang="en"/>
              <a:t>Bhargav Srinivas K</a:t>
            </a:r>
            <a:endParaRPr/>
          </a:p>
          <a:p>
            <a:pPr indent="-342900" lvl="0" marL="457200" rtl="0" algn="l">
              <a:spcBef>
                <a:spcPts val="0"/>
              </a:spcBef>
              <a:spcAft>
                <a:spcPts val="0"/>
              </a:spcAft>
              <a:buSzPts val="1800"/>
              <a:buChar char="●"/>
            </a:pPr>
            <a:r>
              <a:rPr lang="en"/>
              <a:t>Ishwar B Balappanawar</a:t>
            </a:r>
            <a:endParaRPr/>
          </a:p>
          <a:p>
            <a:pPr indent="-342900" lvl="0" marL="457200" rtl="0" algn="l">
              <a:spcBef>
                <a:spcPts val="0"/>
              </a:spcBef>
              <a:spcAft>
                <a:spcPts val="0"/>
              </a:spcAft>
              <a:buSzPts val="1800"/>
              <a:buChar char="●"/>
            </a:pPr>
            <a:r>
              <a:rPr lang="en"/>
              <a:t>Sreeram RV</a:t>
            </a:r>
            <a:endParaRPr/>
          </a:p>
          <a:p>
            <a:pPr indent="0" lvl="0" marL="457200" rtl="0" algn="l">
              <a:spcBef>
                <a:spcPts val="0"/>
              </a:spcBef>
              <a:spcAft>
                <a:spcPts val="0"/>
              </a:spcAft>
              <a:buNone/>
            </a:pPr>
            <a:r>
              <a:t/>
            </a:r>
            <a:endParaRPr/>
          </a:p>
        </p:txBody>
      </p:sp>
      <p:sp>
        <p:nvSpPr>
          <p:cNvPr id="608" name="Google Shape;608;p31"/>
          <p:cNvSpPr txBox="1"/>
          <p:nvPr>
            <p:ph type="ctrTitle"/>
          </p:nvPr>
        </p:nvSpPr>
        <p:spPr>
          <a:xfrm>
            <a:off x="618825" y="411675"/>
            <a:ext cx="4761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Team-</a:t>
            </a:r>
            <a:r>
              <a:rPr lang="en"/>
              <a:t>YYAT Yet Another Team</a:t>
            </a:r>
            <a:endParaRPr/>
          </a:p>
        </p:txBody>
      </p:sp>
      <p:grpSp>
        <p:nvGrpSpPr>
          <p:cNvPr id="609" name="Google Shape;609;p31"/>
          <p:cNvGrpSpPr/>
          <p:nvPr/>
        </p:nvGrpSpPr>
        <p:grpSpPr>
          <a:xfrm>
            <a:off x="4834661" y="989482"/>
            <a:ext cx="2851442" cy="3213988"/>
            <a:chOff x="2501950" y="1507050"/>
            <a:chExt cx="2392350" cy="2696525"/>
          </a:xfrm>
        </p:grpSpPr>
        <p:sp>
          <p:nvSpPr>
            <p:cNvPr id="610" name="Google Shape;610;p31"/>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1"/>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1"/>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1"/>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1"/>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1"/>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1"/>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1"/>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1"/>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1"/>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1"/>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1"/>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1"/>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1"/>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1"/>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1"/>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1"/>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1"/>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1"/>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31"/>
          <p:cNvGrpSpPr/>
          <p:nvPr/>
        </p:nvGrpSpPr>
        <p:grpSpPr>
          <a:xfrm>
            <a:off x="7686104" y="-476250"/>
            <a:ext cx="2291257" cy="2922300"/>
            <a:chOff x="4882900" y="-64350"/>
            <a:chExt cx="2493750" cy="2922300"/>
          </a:xfrm>
        </p:grpSpPr>
        <p:sp>
          <p:nvSpPr>
            <p:cNvPr id="630" name="Google Shape;630;p31"/>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1"/>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1"/>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1"/>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1"/>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5" name="Google Shape;635;p31"/>
          <p:cNvGrpSpPr/>
          <p:nvPr/>
        </p:nvGrpSpPr>
        <p:grpSpPr>
          <a:xfrm>
            <a:off x="5541867" y="1368971"/>
            <a:ext cx="1541751" cy="2455003"/>
            <a:chOff x="2160750" y="237575"/>
            <a:chExt cx="3253325" cy="5180425"/>
          </a:xfrm>
        </p:grpSpPr>
        <p:sp>
          <p:nvSpPr>
            <p:cNvPr id="636" name="Google Shape;636;p31"/>
            <p:cNvSpPr/>
            <p:nvPr/>
          </p:nvSpPr>
          <p:spPr>
            <a:xfrm>
              <a:off x="3341025" y="1584075"/>
              <a:ext cx="870850" cy="1801975"/>
            </a:xfrm>
            <a:custGeom>
              <a:rect b="b" l="l" r="r" t="t"/>
              <a:pathLst>
                <a:path extrusionOk="0" h="72079" w="34834">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1"/>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1"/>
            <p:cNvSpPr/>
            <p:nvPr/>
          </p:nvSpPr>
          <p:spPr>
            <a:xfrm>
              <a:off x="3760000" y="2060575"/>
              <a:ext cx="47950" cy="948925"/>
            </a:xfrm>
            <a:custGeom>
              <a:rect b="b" l="l" r="r" t="t"/>
              <a:pathLst>
                <a:path extrusionOk="0" h="37957" w="1918">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1"/>
            <p:cNvSpPr/>
            <p:nvPr/>
          </p:nvSpPr>
          <p:spPr>
            <a:xfrm>
              <a:off x="3150700" y="1358150"/>
              <a:ext cx="1273425" cy="2019675"/>
            </a:xfrm>
            <a:custGeom>
              <a:rect b="b" l="l" r="r" t="t"/>
              <a:pathLst>
                <a:path extrusionOk="0" h="80787" w="50937">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1"/>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1"/>
            <p:cNvSpPr/>
            <p:nvPr/>
          </p:nvSpPr>
          <p:spPr>
            <a:xfrm>
              <a:off x="2352425" y="1196575"/>
              <a:ext cx="2282550" cy="3382075"/>
            </a:xfrm>
            <a:custGeom>
              <a:rect b="b" l="l" r="r" t="t"/>
              <a:pathLst>
                <a:path extrusionOk="0" h="135283" w="91302">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1"/>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1"/>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1"/>
            <p:cNvSpPr/>
            <p:nvPr/>
          </p:nvSpPr>
          <p:spPr>
            <a:xfrm>
              <a:off x="4775975" y="2232425"/>
              <a:ext cx="43850" cy="1304225"/>
            </a:xfrm>
            <a:custGeom>
              <a:rect b="b" l="l" r="r" t="t"/>
              <a:pathLst>
                <a:path extrusionOk="0" h="52169" w="1754">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1"/>
            <p:cNvSpPr/>
            <p:nvPr/>
          </p:nvSpPr>
          <p:spPr>
            <a:xfrm>
              <a:off x="3123775" y="942025"/>
              <a:ext cx="1615275" cy="648925"/>
            </a:xfrm>
            <a:custGeom>
              <a:rect b="b" l="l" r="r" t="t"/>
              <a:pathLst>
                <a:path extrusionOk="0" h="25957" w="64611">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1"/>
            <p:cNvSpPr/>
            <p:nvPr/>
          </p:nvSpPr>
          <p:spPr>
            <a:xfrm>
              <a:off x="2753625" y="1951050"/>
              <a:ext cx="46575" cy="1088575"/>
            </a:xfrm>
            <a:custGeom>
              <a:rect b="b" l="l" r="r" t="t"/>
              <a:pathLst>
                <a:path extrusionOk="0" h="43543" w="1863">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1"/>
            <p:cNvSpPr/>
            <p:nvPr/>
          </p:nvSpPr>
          <p:spPr>
            <a:xfrm>
              <a:off x="2688525" y="477325"/>
              <a:ext cx="2531125" cy="3715200"/>
            </a:xfrm>
            <a:custGeom>
              <a:rect b="b" l="l" r="r" t="t"/>
              <a:pathLst>
                <a:path extrusionOk="0" h="148608" w="101245">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1"/>
            <p:cNvSpPr/>
            <p:nvPr/>
          </p:nvSpPr>
          <p:spPr>
            <a:xfrm>
              <a:off x="2355175" y="1889425"/>
              <a:ext cx="45200" cy="2303100"/>
            </a:xfrm>
            <a:custGeom>
              <a:rect b="b" l="l" r="r" t="t"/>
              <a:pathLst>
                <a:path extrusionOk="0" h="92124" w="1808">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1"/>
            <p:cNvSpPr/>
            <p:nvPr/>
          </p:nvSpPr>
          <p:spPr>
            <a:xfrm>
              <a:off x="2160750" y="1843225"/>
              <a:ext cx="45200" cy="1942650"/>
            </a:xfrm>
            <a:custGeom>
              <a:rect b="b" l="l" r="r" t="t"/>
              <a:pathLst>
                <a:path extrusionOk="0" h="77706" w="1808">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1"/>
            <p:cNvSpPr/>
            <p:nvPr/>
          </p:nvSpPr>
          <p:spPr>
            <a:xfrm>
              <a:off x="2531800" y="237575"/>
              <a:ext cx="2238125" cy="619475"/>
            </a:xfrm>
            <a:custGeom>
              <a:rect b="b" l="l" r="r" t="t"/>
              <a:pathLst>
                <a:path extrusionOk="0" h="24779" w="89525">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1"/>
            <p:cNvSpPr/>
            <p:nvPr/>
          </p:nvSpPr>
          <p:spPr>
            <a:xfrm>
              <a:off x="4704025" y="549550"/>
              <a:ext cx="241775" cy="203425"/>
            </a:xfrm>
            <a:custGeom>
              <a:rect b="b" l="l" r="r" t="t"/>
              <a:pathLst>
                <a:path extrusionOk="0" h="8137" w="9671">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1"/>
            <p:cNvSpPr/>
            <p:nvPr/>
          </p:nvSpPr>
          <p:spPr>
            <a:xfrm>
              <a:off x="5171700" y="1077775"/>
              <a:ext cx="242375" cy="1574350"/>
            </a:xfrm>
            <a:custGeom>
              <a:rect b="b" l="l" r="r" t="t"/>
              <a:pathLst>
                <a:path extrusionOk="0" h="62974" w="9695">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1"/>
            <p:cNvSpPr/>
            <p:nvPr/>
          </p:nvSpPr>
          <p:spPr>
            <a:xfrm>
              <a:off x="5168950" y="3860950"/>
              <a:ext cx="244500" cy="719075"/>
            </a:xfrm>
            <a:custGeom>
              <a:rect b="b" l="l" r="r" t="t"/>
              <a:pathLst>
                <a:path extrusionOk="0" h="28763" w="978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1"/>
            <p:cNvSpPr/>
            <p:nvPr/>
          </p:nvSpPr>
          <p:spPr>
            <a:xfrm>
              <a:off x="3215550" y="5085250"/>
              <a:ext cx="1519175" cy="332750"/>
            </a:xfrm>
            <a:custGeom>
              <a:rect b="b" l="l" r="r" t="t"/>
              <a:pathLst>
                <a:path extrusionOk="0" h="13310" w="60767">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1"/>
            <p:cNvSpPr/>
            <p:nvPr/>
          </p:nvSpPr>
          <p:spPr>
            <a:xfrm>
              <a:off x="2160750" y="3119350"/>
              <a:ext cx="71225" cy="966375"/>
            </a:xfrm>
            <a:custGeom>
              <a:rect b="b" l="l" r="r" t="t"/>
              <a:pathLst>
                <a:path extrusionOk="0" h="38655" w="2849">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1"/>
            <p:cNvSpPr/>
            <p:nvPr/>
          </p:nvSpPr>
          <p:spPr>
            <a:xfrm>
              <a:off x="3034325" y="3862850"/>
              <a:ext cx="776375" cy="1384000"/>
            </a:xfrm>
            <a:custGeom>
              <a:rect b="b" l="l" r="r" t="t"/>
              <a:pathLst>
                <a:path extrusionOk="0" h="55360" w="31055">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1"/>
            <p:cNvSpPr/>
            <p:nvPr/>
          </p:nvSpPr>
          <p:spPr>
            <a:xfrm>
              <a:off x="3034325" y="3212475"/>
              <a:ext cx="776375" cy="2034375"/>
            </a:xfrm>
            <a:custGeom>
              <a:rect b="b" l="l" r="r" t="t"/>
              <a:pathLst>
                <a:path extrusionOk="0" h="81375" w="31055">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1"/>
            <p:cNvSpPr/>
            <p:nvPr/>
          </p:nvSpPr>
          <p:spPr>
            <a:xfrm>
              <a:off x="3220525" y="3945025"/>
              <a:ext cx="780500" cy="1389450"/>
            </a:xfrm>
            <a:custGeom>
              <a:rect b="b" l="l" r="r" t="t"/>
              <a:pathLst>
                <a:path extrusionOk="0" h="55578" w="3122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1"/>
            <p:cNvSpPr/>
            <p:nvPr/>
          </p:nvSpPr>
          <p:spPr>
            <a:xfrm>
              <a:off x="3918850" y="3310700"/>
              <a:ext cx="293025" cy="1655450"/>
            </a:xfrm>
            <a:custGeom>
              <a:rect b="b" l="l" r="r" t="t"/>
              <a:pathLst>
                <a:path extrusionOk="0" h="66218" w="11721">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1"/>
            <p:cNvSpPr/>
            <p:nvPr/>
          </p:nvSpPr>
          <p:spPr>
            <a:xfrm>
              <a:off x="3816150" y="3513350"/>
              <a:ext cx="603850" cy="1903300"/>
            </a:xfrm>
            <a:custGeom>
              <a:rect b="b" l="l" r="r" t="t"/>
              <a:pathLst>
                <a:path extrusionOk="0" h="76132" w="24154">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1"/>
            <p:cNvSpPr/>
            <p:nvPr/>
          </p:nvSpPr>
          <p:spPr>
            <a:xfrm>
              <a:off x="4233775" y="3651650"/>
              <a:ext cx="399825" cy="1695150"/>
            </a:xfrm>
            <a:custGeom>
              <a:rect b="b" l="l" r="r" t="t"/>
              <a:pathLst>
                <a:path extrusionOk="0" h="67806" w="15993">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1"/>
            <p:cNvSpPr/>
            <p:nvPr/>
          </p:nvSpPr>
          <p:spPr>
            <a:xfrm>
              <a:off x="4686975" y="3624275"/>
              <a:ext cx="134225" cy="1506200"/>
            </a:xfrm>
            <a:custGeom>
              <a:rect b="b" l="l" r="r" t="t"/>
              <a:pathLst>
                <a:path extrusionOk="0" h="60248" w="5369">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1"/>
            <p:cNvSpPr/>
            <p:nvPr/>
          </p:nvSpPr>
          <p:spPr>
            <a:xfrm>
              <a:off x="2574250" y="706400"/>
              <a:ext cx="2427675" cy="4213200"/>
            </a:xfrm>
            <a:custGeom>
              <a:rect b="b" l="l" r="r" t="t"/>
              <a:pathLst>
                <a:path extrusionOk="0" h="168528" w="97107">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1"/>
            <p:cNvSpPr/>
            <p:nvPr/>
          </p:nvSpPr>
          <p:spPr>
            <a:xfrm>
              <a:off x="2812500" y="4858700"/>
              <a:ext cx="317500" cy="252600"/>
            </a:xfrm>
            <a:custGeom>
              <a:rect b="b" l="l" r="r" t="t"/>
              <a:pathLst>
                <a:path extrusionOk="0" h="10104" w="1270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1"/>
            <p:cNvSpPr/>
            <p:nvPr/>
          </p:nvSpPr>
          <p:spPr>
            <a:xfrm>
              <a:off x="3534075" y="3075550"/>
              <a:ext cx="57550" cy="886950"/>
            </a:xfrm>
            <a:custGeom>
              <a:rect b="b" l="l" r="r" t="t"/>
              <a:pathLst>
                <a:path extrusionOk="0" h="35478" w="2302">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1"/>
            <p:cNvSpPr/>
            <p:nvPr/>
          </p:nvSpPr>
          <p:spPr>
            <a:xfrm>
              <a:off x="2639975" y="2951975"/>
              <a:ext cx="746250" cy="2014175"/>
            </a:xfrm>
            <a:custGeom>
              <a:rect b="b" l="l" r="r" t="t"/>
              <a:pathLst>
                <a:path extrusionOk="0" h="80567" w="2985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1"/>
            <p:cNvSpPr/>
            <p:nvPr/>
          </p:nvSpPr>
          <p:spPr>
            <a:xfrm>
              <a:off x="2479775" y="3406550"/>
              <a:ext cx="722975" cy="1377500"/>
            </a:xfrm>
            <a:custGeom>
              <a:rect b="b" l="l" r="r" t="t"/>
              <a:pathLst>
                <a:path extrusionOk="0" h="55100" w="28919">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