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340" r:id="rId4"/>
    <p:sldId id="262" r:id="rId5"/>
    <p:sldId id="269" r:id="rId6"/>
    <p:sldId id="270" r:id="rId7"/>
    <p:sldId id="271" r:id="rId8"/>
    <p:sldId id="272" r:id="rId9"/>
    <p:sldId id="268" r:id="rId10"/>
    <p:sldId id="336" r:id="rId11"/>
    <p:sldId id="337" r:id="rId12"/>
    <p:sldId id="338" r:id="rId13"/>
    <p:sldId id="339" r:id="rId14"/>
    <p:sldId id="33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4" autoAdjust="0"/>
    <p:restoredTop sz="94660"/>
  </p:normalViewPr>
  <p:slideViewPr>
    <p:cSldViewPr snapToGrid="0">
      <p:cViewPr>
        <p:scale>
          <a:sx n="70" d="100"/>
          <a:sy n="70" d="100"/>
        </p:scale>
        <p:origin x="130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CA057-9391-4284-95B3-522D38D91DA3}" type="datetimeFigureOut">
              <a:rPr lang="en-IN" smtClean="0"/>
              <a:t>03-03-2022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B103-E652-4441-B5E7-155655ED2B96}" type="slidenum">
              <a:rPr lang="en-IN" smtClean="0"/>
              <a:t>‹#›</a:t>
            </a:fld>
            <a:endParaRPr lang="en-IN"/>
          </a:p>
        </p:txBody>
      </p:sp>
    </p:spTree>
    <p:extLst>
      <p:ext uri="{BB962C8B-B14F-4D97-AF65-F5344CB8AC3E}">
        <p14:creationId xmlns:p14="http://schemas.microsoft.com/office/powerpoint/2010/main" val="817855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E32E92-59E3-4865-97E5-9C59C285DD8B}"/>
              </a:ext>
            </a:extLst>
          </p:cNvPr>
          <p:cNvSpPr>
            <a:spLocks noGrp="1" noChangeArrowheads="1"/>
          </p:cNvSpPr>
          <p:nvPr>
            <p:ph type="sldNum" sz="quarter" idx="5"/>
          </p:nvPr>
        </p:nvSpPr>
        <p:spPr>
          <a:ln/>
        </p:spPr>
        <p:txBody>
          <a:bodyPr/>
          <a:lstStyle/>
          <a:p>
            <a:fld id="{51B5D47F-9A7D-471A-B463-BA9351301EF0}" type="slidenum">
              <a:rPr lang="en-US" altLang="en-US"/>
              <a:pPr/>
              <a:t>2</a:t>
            </a:fld>
            <a:endParaRPr lang="en-US" altLang="en-US"/>
          </a:p>
        </p:txBody>
      </p:sp>
      <p:sp>
        <p:nvSpPr>
          <p:cNvPr id="8194" name="Rectangle 2">
            <a:extLst>
              <a:ext uri="{FF2B5EF4-FFF2-40B4-BE49-F238E27FC236}">
                <a16:creationId xmlns:a16="http://schemas.microsoft.com/office/drawing/2014/main" id="{0D1E567A-1786-46A4-92EA-4A5C3DABDC4A}"/>
              </a:ext>
            </a:extLst>
          </p:cNvPr>
          <p:cNvSpPr>
            <a:spLocks noChangeArrowheads="1" noTextEdit="1"/>
          </p:cNvSpPr>
          <p:nvPr>
            <p:ph type="sldImg"/>
          </p:nvPr>
        </p:nvSpPr>
        <p:spPr bwMode="auto">
          <a:xfrm>
            <a:off x="1177925" y="698500"/>
            <a:ext cx="4635500" cy="347662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5" name="Rectangle 3">
            <a:extLst>
              <a:ext uri="{FF2B5EF4-FFF2-40B4-BE49-F238E27FC236}">
                <a16:creationId xmlns:a16="http://schemas.microsoft.com/office/drawing/2014/main" id="{D90DB4C8-CEF6-4136-B62E-D51EF724FE2A}"/>
              </a:ext>
            </a:extLst>
          </p:cNvPr>
          <p:cNvSpPr>
            <a:spLocks noChangeArrowheads="1"/>
          </p:cNvSpPr>
          <p:nvPr>
            <p:ph type="body" idx="1"/>
          </p:nvPr>
        </p:nvSpPr>
        <p:spPr bwMode="auto">
          <a:xfrm>
            <a:off x="930275" y="4408488"/>
            <a:ext cx="5129213" cy="4178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26" tIns="45205" rIns="92026" bIns="45205"/>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5A7B0C-3305-4303-9275-33282A6636A9}"/>
              </a:ext>
            </a:extLst>
          </p:cNvPr>
          <p:cNvSpPr>
            <a:spLocks noGrp="1" noChangeArrowheads="1"/>
          </p:cNvSpPr>
          <p:nvPr>
            <p:ph type="sldNum" sz="quarter" idx="5"/>
          </p:nvPr>
        </p:nvSpPr>
        <p:spPr>
          <a:ln/>
        </p:spPr>
        <p:txBody>
          <a:bodyPr/>
          <a:lstStyle/>
          <a:p>
            <a:fld id="{81B7F395-6598-4831-9C90-BB0614136009}" type="slidenum">
              <a:rPr lang="en-US" altLang="en-US"/>
              <a:pPr/>
              <a:t>5</a:t>
            </a:fld>
            <a:endParaRPr lang="en-US" altLang="en-US"/>
          </a:p>
        </p:txBody>
      </p:sp>
      <p:sp>
        <p:nvSpPr>
          <p:cNvPr id="30722" name="Rectangle 2">
            <a:extLst>
              <a:ext uri="{FF2B5EF4-FFF2-40B4-BE49-F238E27FC236}">
                <a16:creationId xmlns:a16="http://schemas.microsoft.com/office/drawing/2014/main" id="{2B42FF8F-46BF-4A61-8765-250E8513ABF8}"/>
              </a:ext>
            </a:extLst>
          </p:cNvPr>
          <p:cNvSpPr>
            <a:spLocks noChangeArrowheads="1" noTextEdit="1"/>
          </p:cNvSpPr>
          <p:nvPr>
            <p:ph type="sldImg"/>
          </p:nvPr>
        </p:nvSpPr>
        <p:spPr bwMode="auto">
          <a:xfrm>
            <a:off x="1177925" y="698500"/>
            <a:ext cx="4635500" cy="347662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3" name="Rectangle 3">
            <a:extLst>
              <a:ext uri="{FF2B5EF4-FFF2-40B4-BE49-F238E27FC236}">
                <a16:creationId xmlns:a16="http://schemas.microsoft.com/office/drawing/2014/main" id="{C39A76E5-80F5-40A8-8C0B-A2A234F84026}"/>
              </a:ext>
            </a:extLst>
          </p:cNvPr>
          <p:cNvSpPr>
            <a:spLocks noChangeArrowheads="1"/>
          </p:cNvSpPr>
          <p:nvPr>
            <p:ph type="body" idx="1"/>
          </p:nvPr>
        </p:nvSpPr>
        <p:spPr bwMode="auto">
          <a:xfrm>
            <a:off x="930275" y="4408488"/>
            <a:ext cx="5129213" cy="4178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26" tIns="45205" rIns="92026" bIns="45205"/>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6EA3CBC-1B68-44B2-97A7-D69D6B1605DA}"/>
              </a:ext>
            </a:extLst>
          </p:cNvPr>
          <p:cNvSpPr>
            <a:spLocks noGrp="1" noChangeArrowheads="1"/>
          </p:cNvSpPr>
          <p:nvPr>
            <p:ph type="sldNum" sz="quarter" idx="5"/>
          </p:nvPr>
        </p:nvSpPr>
        <p:spPr>
          <a:ln/>
        </p:spPr>
        <p:txBody>
          <a:bodyPr/>
          <a:lstStyle/>
          <a:p>
            <a:fld id="{AB5F0525-3A0D-402F-8485-1BA90C5F5079}" type="slidenum">
              <a:rPr lang="en-US" altLang="en-US"/>
              <a:pPr/>
              <a:t>6</a:t>
            </a:fld>
            <a:endParaRPr lang="en-US" altLang="en-US"/>
          </a:p>
        </p:txBody>
      </p:sp>
      <p:sp>
        <p:nvSpPr>
          <p:cNvPr id="32770" name="Rectangle 2">
            <a:extLst>
              <a:ext uri="{FF2B5EF4-FFF2-40B4-BE49-F238E27FC236}">
                <a16:creationId xmlns:a16="http://schemas.microsoft.com/office/drawing/2014/main" id="{F13E99F2-7BB5-4D57-A6EA-C22DD628C85E}"/>
              </a:ext>
            </a:extLst>
          </p:cNvPr>
          <p:cNvSpPr>
            <a:spLocks noChangeArrowheads="1" noTextEdit="1"/>
          </p:cNvSpPr>
          <p:nvPr>
            <p:ph type="sldImg"/>
          </p:nvPr>
        </p:nvSpPr>
        <p:spPr bwMode="auto">
          <a:xfrm>
            <a:off x="1177925" y="698500"/>
            <a:ext cx="4635500" cy="347662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Rectangle 3">
            <a:extLst>
              <a:ext uri="{FF2B5EF4-FFF2-40B4-BE49-F238E27FC236}">
                <a16:creationId xmlns:a16="http://schemas.microsoft.com/office/drawing/2014/main" id="{9BCF6E7F-C38D-44FB-A023-35FF7A891F77}"/>
              </a:ext>
            </a:extLst>
          </p:cNvPr>
          <p:cNvSpPr>
            <a:spLocks noChangeArrowheads="1"/>
          </p:cNvSpPr>
          <p:nvPr>
            <p:ph type="body" idx="1"/>
          </p:nvPr>
        </p:nvSpPr>
        <p:spPr bwMode="auto">
          <a:xfrm>
            <a:off x="930275" y="4408488"/>
            <a:ext cx="5129213" cy="4178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26" tIns="45205" rIns="92026" bIns="45205"/>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1022B55-43B6-483A-BADE-45A897926932}"/>
              </a:ext>
            </a:extLst>
          </p:cNvPr>
          <p:cNvSpPr>
            <a:spLocks noGrp="1" noChangeArrowheads="1"/>
          </p:cNvSpPr>
          <p:nvPr>
            <p:ph type="sldNum" sz="quarter" idx="5"/>
          </p:nvPr>
        </p:nvSpPr>
        <p:spPr>
          <a:ln/>
        </p:spPr>
        <p:txBody>
          <a:bodyPr/>
          <a:lstStyle/>
          <a:p>
            <a:fld id="{385D6616-E9F1-4AB1-AFEC-73DDFB2FFBEC}" type="slidenum">
              <a:rPr lang="en-US" altLang="en-US"/>
              <a:pPr/>
              <a:t>7</a:t>
            </a:fld>
            <a:endParaRPr lang="en-US" altLang="en-US"/>
          </a:p>
        </p:txBody>
      </p:sp>
      <p:sp>
        <p:nvSpPr>
          <p:cNvPr id="34818" name="Rectangle 2">
            <a:extLst>
              <a:ext uri="{FF2B5EF4-FFF2-40B4-BE49-F238E27FC236}">
                <a16:creationId xmlns:a16="http://schemas.microsoft.com/office/drawing/2014/main" id="{133400FA-572E-4882-ACE4-B0C4DA541DB9}"/>
              </a:ext>
            </a:extLst>
          </p:cNvPr>
          <p:cNvSpPr>
            <a:spLocks noChangeArrowheads="1" noTextEdit="1"/>
          </p:cNvSpPr>
          <p:nvPr>
            <p:ph type="sldImg"/>
          </p:nvPr>
        </p:nvSpPr>
        <p:spPr bwMode="auto">
          <a:xfrm>
            <a:off x="1177925" y="698500"/>
            <a:ext cx="4635500" cy="347662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9" name="Rectangle 3">
            <a:extLst>
              <a:ext uri="{FF2B5EF4-FFF2-40B4-BE49-F238E27FC236}">
                <a16:creationId xmlns:a16="http://schemas.microsoft.com/office/drawing/2014/main" id="{37872CEA-A82D-414D-B1B6-47ABB9E8C57C}"/>
              </a:ext>
            </a:extLst>
          </p:cNvPr>
          <p:cNvSpPr>
            <a:spLocks noChangeArrowheads="1"/>
          </p:cNvSpPr>
          <p:nvPr>
            <p:ph type="body" idx="1"/>
          </p:nvPr>
        </p:nvSpPr>
        <p:spPr bwMode="auto">
          <a:xfrm>
            <a:off x="930275" y="4408488"/>
            <a:ext cx="5129213" cy="4178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26" tIns="45205" rIns="92026" bIns="45205"/>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B2A4F14-9981-4E3D-9DA5-C1F9801FC38C}"/>
              </a:ext>
            </a:extLst>
          </p:cNvPr>
          <p:cNvSpPr>
            <a:spLocks noGrp="1" noChangeArrowheads="1"/>
          </p:cNvSpPr>
          <p:nvPr>
            <p:ph type="sldNum" sz="quarter" idx="5"/>
          </p:nvPr>
        </p:nvSpPr>
        <p:spPr>
          <a:ln/>
        </p:spPr>
        <p:txBody>
          <a:bodyPr/>
          <a:lstStyle/>
          <a:p>
            <a:fld id="{51AD8F79-8A6F-4038-A3A7-B2401712635B}" type="slidenum">
              <a:rPr lang="en-US" altLang="en-US"/>
              <a:pPr/>
              <a:t>8</a:t>
            </a:fld>
            <a:endParaRPr lang="en-US" altLang="en-US"/>
          </a:p>
        </p:txBody>
      </p:sp>
      <p:sp>
        <p:nvSpPr>
          <p:cNvPr id="36866" name="Rectangle 2">
            <a:extLst>
              <a:ext uri="{FF2B5EF4-FFF2-40B4-BE49-F238E27FC236}">
                <a16:creationId xmlns:a16="http://schemas.microsoft.com/office/drawing/2014/main" id="{0700FEDB-AB82-442A-A008-A8567CD7880A}"/>
              </a:ext>
            </a:extLst>
          </p:cNvPr>
          <p:cNvSpPr>
            <a:spLocks noChangeArrowheads="1" noTextEdit="1"/>
          </p:cNvSpPr>
          <p:nvPr>
            <p:ph type="sldImg"/>
          </p:nvPr>
        </p:nvSpPr>
        <p:spPr bwMode="auto">
          <a:xfrm>
            <a:off x="1177925" y="698500"/>
            <a:ext cx="4635500" cy="347662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Rectangle 3">
            <a:extLst>
              <a:ext uri="{FF2B5EF4-FFF2-40B4-BE49-F238E27FC236}">
                <a16:creationId xmlns:a16="http://schemas.microsoft.com/office/drawing/2014/main" id="{A24E7BE2-EB81-4736-AE0B-95257BCA61DE}"/>
              </a:ext>
            </a:extLst>
          </p:cNvPr>
          <p:cNvSpPr>
            <a:spLocks noChangeArrowheads="1"/>
          </p:cNvSpPr>
          <p:nvPr>
            <p:ph type="body" idx="1"/>
          </p:nvPr>
        </p:nvSpPr>
        <p:spPr bwMode="auto">
          <a:xfrm>
            <a:off x="930275" y="4408488"/>
            <a:ext cx="5129213" cy="4178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26" tIns="45205" rIns="92026" bIns="45205"/>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1FB0-D5CC-4E95-A9B8-BEFE27F061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665AD8-F58E-4354-A194-1B9A3D8B2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2C0028-2725-4BF1-933F-26AEAB24C489}"/>
              </a:ext>
            </a:extLst>
          </p:cNvPr>
          <p:cNvSpPr>
            <a:spLocks noGrp="1"/>
          </p:cNvSpPr>
          <p:nvPr>
            <p:ph type="dt" sz="half" idx="10"/>
          </p:nvPr>
        </p:nvSpPr>
        <p:spPr/>
        <p:txBody>
          <a:bodyPr/>
          <a:lstStyle/>
          <a:p>
            <a:fld id="{576C7AEF-D86C-4D03-A6EA-CDAC6AFA80FE}" type="datetimeFigureOut">
              <a:rPr lang="en-IN" smtClean="0"/>
              <a:t>03-03-2022</a:t>
            </a:fld>
            <a:endParaRPr lang="en-IN"/>
          </a:p>
        </p:txBody>
      </p:sp>
      <p:sp>
        <p:nvSpPr>
          <p:cNvPr id="5" name="Footer Placeholder 4">
            <a:extLst>
              <a:ext uri="{FF2B5EF4-FFF2-40B4-BE49-F238E27FC236}">
                <a16:creationId xmlns:a16="http://schemas.microsoft.com/office/drawing/2014/main" id="{5B234099-EBBE-4BBC-A0E5-BBBC0D6B1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534515-D467-4DD9-939E-15050F8DD5AE}"/>
              </a:ext>
            </a:extLst>
          </p:cNvPr>
          <p:cNvSpPr>
            <a:spLocks noGrp="1"/>
          </p:cNvSpPr>
          <p:nvPr>
            <p:ph type="sldNum" sz="quarter" idx="12"/>
          </p:nvPr>
        </p:nvSpPr>
        <p:spPr/>
        <p:txBody>
          <a:bodyPr/>
          <a:lstStyle/>
          <a:p>
            <a:fld id="{F660913A-FFCF-448B-881C-3A1C63591634}" type="slidenum">
              <a:rPr lang="en-IN" smtClean="0"/>
              <a:t>‹#›</a:t>
            </a:fld>
            <a:endParaRPr lang="en-IN"/>
          </a:p>
        </p:txBody>
      </p:sp>
    </p:spTree>
    <p:extLst>
      <p:ext uri="{BB962C8B-B14F-4D97-AF65-F5344CB8AC3E}">
        <p14:creationId xmlns:p14="http://schemas.microsoft.com/office/powerpoint/2010/main" val="132556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6928-0917-49AB-B724-D14AC0C5C4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30B169-B02E-4961-BB4F-1AD37618AA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B194C8-5393-4F1C-84C8-317DC819609A}"/>
              </a:ext>
            </a:extLst>
          </p:cNvPr>
          <p:cNvSpPr>
            <a:spLocks noGrp="1"/>
          </p:cNvSpPr>
          <p:nvPr>
            <p:ph type="dt" sz="half" idx="10"/>
          </p:nvPr>
        </p:nvSpPr>
        <p:spPr/>
        <p:txBody>
          <a:bodyPr/>
          <a:lstStyle/>
          <a:p>
            <a:fld id="{576C7AEF-D86C-4D03-A6EA-CDAC6AFA80FE}" type="datetimeFigureOut">
              <a:rPr lang="en-IN" smtClean="0"/>
              <a:t>03-03-2022</a:t>
            </a:fld>
            <a:endParaRPr lang="en-IN"/>
          </a:p>
        </p:txBody>
      </p:sp>
      <p:sp>
        <p:nvSpPr>
          <p:cNvPr id="5" name="Footer Placeholder 4">
            <a:extLst>
              <a:ext uri="{FF2B5EF4-FFF2-40B4-BE49-F238E27FC236}">
                <a16:creationId xmlns:a16="http://schemas.microsoft.com/office/drawing/2014/main" id="{3C7C8CDA-A8E9-4206-8400-3458B711D0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2EB884-6A62-4B20-95B3-25B691FDAC32}"/>
              </a:ext>
            </a:extLst>
          </p:cNvPr>
          <p:cNvSpPr>
            <a:spLocks noGrp="1"/>
          </p:cNvSpPr>
          <p:nvPr>
            <p:ph type="sldNum" sz="quarter" idx="12"/>
          </p:nvPr>
        </p:nvSpPr>
        <p:spPr/>
        <p:txBody>
          <a:bodyPr/>
          <a:lstStyle/>
          <a:p>
            <a:fld id="{F660913A-FFCF-448B-881C-3A1C63591634}" type="slidenum">
              <a:rPr lang="en-IN" smtClean="0"/>
              <a:t>‹#›</a:t>
            </a:fld>
            <a:endParaRPr lang="en-IN"/>
          </a:p>
        </p:txBody>
      </p:sp>
    </p:spTree>
    <p:extLst>
      <p:ext uri="{BB962C8B-B14F-4D97-AF65-F5344CB8AC3E}">
        <p14:creationId xmlns:p14="http://schemas.microsoft.com/office/powerpoint/2010/main" val="116078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1BD5DA-AD1F-47E5-9B96-39EA2EB3C7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0DFC3D-1D23-4F4F-8DC9-669A31475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EC767-B89D-40FC-8660-173D796F4A92}"/>
              </a:ext>
            </a:extLst>
          </p:cNvPr>
          <p:cNvSpPr>
            <a:spLocks noGrp="1"/>
          </p:cNvSpPr>
          <p:nvPr>
            <p:ph type="dt" sz="half" idx="10"/>
          </p:nvPr>
        </p:nvSpPr>
        <p:spPr/>
        <p:txBody>
          <a:bodyPr/>
          <a:lstStyle/>
          <a:p>
            <a:fld id="{576C7AEF-D86C-4D03-A6EA-CDAC6AFA80FE}" type="datetimeFigureOut">
              <a:rPr lang="en-IN" smtClean="0"/>
              <a:t>03-03-2022</a:t>
            </a:fld>
            <a:endParaRPr lang="en-IN"/>
          </a:p>
        </p:txBody>
      </p:sp>
      <p:sp>
        <p:nvSpPr>
          <p:cNvPr id="5" name="Footer Placeholder 4">
            <a:extLst>
              <a:ext uri="{FF2B5EF4-FFF2-40B4-BE49-F238E27FC236}">
                <a16:creationId xmlns:a16="http://schemas.microsoft.com/office/drawing/2014/main" id="{77BF639B-0DDD-492E-B331-B5B8F9984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88F42F-1AA7-4CB5-8F06-1D4910DC4D01}"/>
              </a:ext>
            </a:extLst>
          </p:cNvPr>
          <p:cNvSpPr>
            <a:spLocks noGrp="1"/>
          </p:cNvSpPr>
          <p:nvPr>
            <p:ph type="sldNum" sz="quarter" idx="12"/>
          </p:nvPr>
        </p:nvSpPr>
        <p:spPr/>
        <p:txBody>
          <a:bodyPr/>
          <a:lstStyle/>
          <a:p>
            <a:fld id="{F660913A-FFCF-448B-881C-3A1C63591634}" type="slidenum">
              <a:rPr lang="en-IN" smtClean="0"/>
              <a:t>‹#›</a:t>
            </a:fld>
            <a:endParaRPr lang="en-IN"/>
          </a:p>
        </p:txBody>
      </p:sp>
    </p:spTree>
    <p:extLst>
      <p:ext uri="{BB962C8B-B14F-4D97-AF65-F5344CB8AC3E}">
        <p14:creationId xmlns:p14="http://schemas.microsoft.com/office/powerpoint/2010/main" val="311927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F3F7-8642-4CE7-83F9-324D1D456C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A836B4-7A0C-44FA-BD1A-D59D0922E1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D1B2C-912A-4C03-A0D5-BFD871C93066}"/>
              </a:ext>
            </a:extLst>
          </p:cNvPr>
          <p:cNvSpPr>
            <a:spLocks noGrp="1"/>
          </p:cNvSpPr>
          <p:nvPr>
            <p:ph type="dt" sz="half" idx="10"/>
          </p:nvPr>
        </p:nvSpPr>
        <p:spPr/>
        <p:txBody>
          <a:bodyPr/>
          <a:lstStyle/>
          <a:p>
            <a:fld id="{576C7AEF-D86C-4D03-A6EA-CDAC6AFA80FE}" type="datetimeFigureOut">
              <a:rPr lang="en-IN" smtClean="0"/>
              <a:t>03-03-2022</a:t>
            </a:fld>
            <a:endParaRPr lang="en-IN"/>
          </a:p>
        </p:txBody>
      </p:sp>
      <p:sp>
        <p:nvSpPr>
          <p:cNvPr id="5" name="Footer Placeholder 4">
            <a:extLst>
              <a:ext uri="{FF2B5EF4-FFF2-40B4-BE49-F238E27FC236}">
                <a16:creationId xmlns:a16="http://schemas.microsoft.com/office/drawing/2014/main" id="{922C830C-05E9-4004-B7F1-0388C95B0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53A7FA-0BAB-4081-810D-A52A93D60ABE}"/>
              </a:ext>
            </a:extLst>
          </p:cNvPr>
          <p:cNvSpPr>
            <a:spLocks noGrp="1"/>
          </p:cNvSpPr>
          <p:nvPr>
            <p:ph type="sldNum" sz="quarter" idx="12"/>
          </p:nvPr>
        </p:nvSpPr>
        <p:spPr/>
        <p:txBody>
          <a:bodyPr/>
          <a:lstStyle/>
          <a:p>
            <a:fld id="{F660913A-FFCF-448B-881C-3A1C63591634}" type="slidenum">
              <a:rPr lang="en-IN" smtClean="0"/>
              <a:t>‹#›</a:t>
            </a:fld>
            <a:endParaRPr lang="en-IN"/>
          </a:p>
        </p:txBody>
      </p:sp>
    </p:spTree>
    <p:extLst>
      <p:ext uri="{BB962C8B-B14F-4D97-AF65-F5344CB8AC3E}">
        <p14:creationId xmlns:p14="http://schemas.microsoft.com/office/powerpoint/2010/main" val="298678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01C5-9197-40E1-8175-AF59568CA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4FF3FA-DBCE-4A9B-9F93-8E7066D14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94F7AF-EFD6-489E-8F66-C72CF66BC35E}"/>
              </a:ext>
            </a:extLst>
          </p:cNvPr>
          <p:cNvSpPr>
            <a:spLocks noGrp="1"/>
          </p:cNvSpPr>
          <p:nvPr>
            <p:ph type="dt" sz="half" idx="10"/>
          </p:nvPr>
        </p:nvSpPr>
        <p:spPr/>
        <p:txBody>
          <a:bodyPr/>
          <a:lstStyle/>
          <a:p>
            <a:fld id="{576C7AEF-D86C-4D03-A6EA-CDAC6AFA80FE}" type="datetimeFigureOut">
              <a:rPr lang="en-IN" smtClean="0"/>
              <a:t>03-03-2022</a:t>
            </a:fld>
            <a:endParaRPr lang="en-IN"/>
          </a:p>
        </p:txBody>
      </p:sp>
      <p:sp>
        <p:nvSpPr>
          <p:cNvPr id="5" name="Footer Placeholder 4">
            <a:extLst>
              <a:ext uri="{FF2B5EF4-FFF2-40B4-BE49-F238E27FC236}">
                <a16:creationId xmlns:a16="http://schemas.microsoft.com/office/drawing/2014/main" id="{A31CD006-BD87-405B-A5CF-C7972CC23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5E585-B1E3-4E87-8C3E-301B3C181805}"/>
              </a:ext>
            </a:extLst>
          </p:cNvPr>
          <p:cNvSpPr>
            <a:spLocks noGrp="1"/>
          </p:cNvSpPr>
          <p:nvPr>
            <p:ph type="sldNum" sz="quarter" idx="12"/>
          </p:nvPr>
        </p:nvSpPr>
        <p:spPr/>
        <p:txBody>
          <a:bodyPr/>
          <a:lstStyle/>
          <a:p>
            <a:fld id="{F660913A-FFCF-448B-881C-3A1C63591634}" type="slidenum">
              <a:rPr lang="en-IN" smtClean="0"/>
              <a:t>‹#›</a:t>
            </a:fld>
            <a:endParaRPr lang="en-IN"/>
          </a:p>
        </p:txBody>
      </p:sp>
    </p:spTree>
    <p:extLst>
      <p:ext uri="{BB962C8B-B14F-4D97-AF65-F5344CB8AC3E}">
        <p14:creationId xmlns:p14="http://schemas.microsoft.com/office/powerpoint/2010/main" val="193948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6B45-11E7-4DC8-BCAD-52627903C3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F34F6A-CAB9-4F44-85E9-D16B42238A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2E64EA-6280-4441-876C-C45741A1D9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76FE97-DC87-42C0-A39C-334B6DBFDA40}"/>
              </a:ext>
            </a:extLst>
          </p:cNvPr>
          <p:cNvSpPr>
            <a:spLocks noGrp="1"/>
          </p:cNvSpPr>
          <p:nvPr>
            <p:ph type="dt" sz="half" idx="10"/>
          </p:nvPr>
        </p:nvSpPr>
        <p:spPr/>
        <p:txBody>
          <a:bodyPr/>
          <a:lstStyle/>
          <a:p>
            <a:fld id="{576C7AEF-D86C-4D03-A6EA-CDAC6AFA80FE}" type="datetimeFigureOut">
              <a:rPr lang="en-IN" smtClean="0"/>
              <a:t>03-03-2022</a:t>
            </a:fld>
            <a:endParaRPr lang="en-IN"/>
          </a:p>
        </p:txBody>
      </p:sp>
      <p:sp>
        <p:nvSpPr>
          <p:cNvPr id="6" name="Footer Placeholder 5">
            <a:extLst>
              <a:ext uri="{FF2B5EF4-FFF2-40B4-BE49-F238E27FC236}">
                <a16:creationId xmlns:a16="http://schemas.microsoft.com/office/drawing/2014/main" id="{CE6749C2-9C9B-4C3F-BEC8-18F86D0646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B0F5E9-7235-4AF3-855C-585402F9531D}"/>
              </a:ext>
            </a:extLst>
          </p:cNvPr>
          <p:cNvSpPr>
            <a:spLocks noGrp="1"/>
          </p:cNvSpPr>
          <p:nvPr>
            <p:ph type="sldNum" sz="quarter" idx="12"/>
          </p:nvPr>
        </p:nvSpPr>
        <p:spPr/>
        <p:txBody>
          <a:bodyPr/>
          <a:lstStyle/>
          <a:p>
            <a:fld id="{F660913A-FFCF-448B-881C-3A1C63591634}" type="slidenum">
              <a:rPr lang="en-IN" smtClean="0"/>
              <a:t>‹#›</a:t>
            </a:fld>
            <a:endParaRPr lang="en-IN"/>
          </a:p>
        </p:txBody>
      </p:sp>
    </p:spTree>
    <p:extLst>
      <p:ext uri="{BB962C8B-B14F-4D97-AF65-F5344CB8AC3E}">
        <p14:creationId xmlns:p14="http://schemas.microsoft.com/office/powerpoint/2010/main" val="328988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DA61-AECC-44A8-A7F6-D288A7C404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F968F5-7109-4FDD-9E40-4576C43E83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41856-0E6C-4E8B-AEB6-6472A22D88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69FF2D-C7BB-49C9-AE7B-9DBADB208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0394FE-B614-4358-90D7-4C135A5651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0368E3-84DC-45C1-BF22-4861225821E0}"/>
              </a:ext>
            </a:extLst>
          </p:cNvPr>
          <p:cNvSpPr>
            <a:spLocks noGrp="1"/>
          </p:cNvSpPr>
          <p:nvPr>
            <p:ph type="dt" sz="half" idx="10"/>
          </p:nvPr>
        </p:nvSpPr>
        <p:spPr/>
        <p:txBody>
          <a:bodyPr/>
          <a:lstStyle/>
          <a:p>
            <a:fld id="{576C7AEF-D86C-4D03-A6EA-CDAC6AFA80FE}" type="datetimeFigureOut">
              <a:rPr lang="en-IN" smtClean="0"/>
              <a:t>03-03-2022</a:t>
            </a:fld>
            <a:endParaRPr lang="en-IN"/>
          </a:p>
        </p:txBody>
      </p:sp>
      <p:sp>
        <p:nvSpPr>
          <p:cNvPr id="8" name="Footer Placeholder 7">
            <a:extLst>
              <a:ext uri="{FF2B5EF4-FFF2-40B4-BE49-F238E27FC236}">
                <a16:creationId xmlns:a16="http://schemas.microsoft.com/office/drawing/2014/main" id="{95E67A36-E35A-49BF-9FC2-85E458F8AB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351CE9-A5A9-43B5-9FD3-055CAC3E3294}"/>
              </a:ext>
            </a:extLst>
          </p:cNvPr>
          <p:cNvSpPr>
            <a:spLocks noGrp="1"/>
          </p:cNvSpPr>
          <p:nvPr>
            <p:ph type="sldNum" sz="quarter" idx="12"/>
          </p:nvPr>
        </p:nvSpPr>
        <p:spPr/>
        <p:txBody>
          <a:bodyPr/>
          <a:lstStyle/>
          <a:p>
            <a:fld id="{F660913A-FFCF-448B-881C-3A1C63591634}" type="slidenum">
              <a:rPr lang="en-IN" smtClean="0"/>
              <a:t>‹#›</a:t>
            </a:fld>
            <a:endParaRPr lang="en-IN"/>
          </a:p>
        </p:txBody>
      </p:sp>
    </p:spTree>
    <p:extLst>
      <p:ext uri="{BB962C8B-B14F-4D97-AF65-F5344CB8AC3E}">
        <p14:creationId xmlns:p14="http://schemas.microsoft.com/office/powerpoint/2010/main" val="49249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AC4A-8FF9-4ACE-A4CE-23CD71A060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6EDE9C-4E24-4AF3-A049-A051AD72DA52}"/>
              </a:ext>
            </a:extLst>
          </p:cNvPr>
          <p:cNvSpPr>
            <a:spLocks noGrp="1"/>
          </p:cNvSpPr>
          <p:nvPr>
            <p:ph type="dt" sz="half" idx="10"/>
          </p:nvPr>
        </p:nvSpPr>
        <p:spPr/>
        <p:txBody>
          <a:bodyPr/>
          <a:lstStyle/>
          <a:p>
            <a:fld id="{576C7AEF-D86C-4D03-A6EA-CDAC6AFA80FE}" type="datetimeFigureOut">
              <a:rPr lang="en-IN" smtClean="0"/>
              <a:t>03-03-2022</a:t>
            </a:fld>
            <a:endParaRPr lang="en-IN"/>
          </a:p>
        </p:txBody>
      </p:sp>
      <p:sp>
        <p:nvSpPr>
          <p:cNvPr id="4" name="Footer Placeholder 3">
            <a:extLst>
              <a:ext uri="{FF2B5EF4-FFF2-40B4-BE49-F238E27FC236}">
                <a16:creationId xmlns:a16="http://schemas.microsoft.com/office/drawing/2014/main" id="{B53428E1-FBB9-4A7B-8901-9B2883EC84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EBDB84-7170-4BB1-89B5-9F4C98633CD7}"/>
              </a:ext>
            </a:extLst>
          </p:cNvPr>
          <p:cNvSpPr>
            <a:spLocks noGrp="1"/>
          </p:cNvSpPr>
          <p:nvPr>
            <p:ph type="sldNum" sz="quarter" idx="12"/>
          </p:nvPr>
        </p:nvSpPr>
        <p:spPr/>
        <p:txBody>
          <a:bodyPr/>
          <a:lstStyle/>
          <a:p>
            <a:fld id="{F660913A-FFCF-448B-881C-3A1C63591634}" type="slidenum">
              <a:rPr lang="en-IN" smtClean="0"/>
              <a:t>‹#›</a:t>
            </a:fld>
            <a:endParaRPr lang="en-IN"/>
          </a:p>
        </p:txBody>
      </p:sp>
    </p:spTree>
    <p:extLst>
      <p:ext uri="{BB962C8B-B14F-4D97-AF65-F5344CB8AC3E}">
        <p14:creationId xmlns:p14="http://schemas.microsoft.com/office/powerpoint/2010/main" val="152514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569F4-02C7-486E-B74E-69C1A9775EF8}"/>
              </a:ext>
            </a:extLst>
          </p:cNvPr>
          <p:cNvSpPr>
            <a:spLocks noGrp="1"/>
          </p:cNvSpPr>
          <p:nvPr>
            <p:ph type="dt" sz="half" idx="10"/>
          </p:nvPr>
        </p:nvSpPr>
        <p:spPr/>
        <p:txBody>
          <a:bodyPr/>
          <a:lstStyle/>
          <a:p>
            <a:fld id="{576C7AEF-D86C-4D03-A6EA-CDAC6AFA80FE}" type="datetimeFigureOut">
              <a:rPr lang="en-IN" smtClean="0"/>
              <a:t>03-03-2022</a:t>
            </a:fld>
            <a:endParaRPr lang="en-IN"/>
          </a:p>
        </p:txBody>
      </p:sp>
      <p:sp>
        <p:nvSpPr>
          <p:cNvPr id="3" name="Footer Placeholder 2">
            <a:extLst>
              <a:ext uri="{FF2B5EF4-FFF2-40B4-BE49-F238E27FC236}">
                <a16:creationId xmlns:a16="http://schemas.microsoft.com/office/drawing/2014/main" id="{913B370D-5D40-47EA-BE66-39DE9F868F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62EFAE-942A-4664-8C34-D13E13DFC869}"/>
              </a:ext>
            </a:extLst>
          </p:cNvPr>
          <p:cNvSpPr>
            <a:spLocks noGrp="1"/>
          </p:cNvSpPr>
          <p:nvPr>
            <p:ph type="sldNum" sz="quarter" idx="12"/>
          </p:nvPr>
        </p:nvSpPr>
        <p:spPr/>
        <p:txBody>
          <a:bodyPr/>
          <a:lstStyle/>
          <a:p>
            <a:fld id="{F660913A-FFCF-448B-881C-3A1C63591634}" type="slidenum">
              <a:rPr lang="en-IN" smtClean="0"/>
              <a:t>‹#›</a:t>
            </a:fld>
            <a:endParaRPr lang="en-IN"/>
          </a:p>
        </p:txBody>
      </p:sp>
    </p:spTree>
    <p:extLst>
      <p:ext uri="{BB962C8B-B14F-4D97-AF65-F5344CB8AC3E}">
        <p14:creationId xmlns:p14="http://schemas.microsoft.com/office/powerpoint/2010/main" val="4823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F50D-1952-474D-8E21-9350E54AE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B3884D-B737-4BF0-B730-2631C6843C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755D9A-AD15-4993-B9D1-8E51C2484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742BA-DDEF-4837-8728-1ABCF63389DE}"/>
              </a:ext>
            </a:extLst>
          </p:cNvPr>
          <p:cNvSpPr>
            <a:spLocks noGrp="1"/>
          </p:cNvSpPr>
          <p:nvPr>
            <p:ph type="dt" sz="half" idx="10"/>
          </p:nvPr>
        </p:nvSpPr>
        <p:spPr/>
        <p:txBody>
          <a:bodyPr/>
          <a:lstStyle/>
          <a:p>
            <a:fld id="{576C7AEF-D86C-4D03-A6EA-CDAC6AFA80FE}" type="datetimeFigureOut">
              <a:rPr lang="en-IN" smtClean="0"/>
              <a:t>03-03-2022</a:t>
            </a:fld>
            <a:endParaRPr lang="en-IN"/>
          </a:p>
        </p:txBody>
      </p:sp>
      <p:sp>
        <p:nvSpPr>
          <p:cNvPr id="6" name="Footer Placeholder 5">
            <a:extLst>
              <a:ext uri="{FF2B5EF4-FFF2-40B4-BE49-F238E27FC236}">
                <a16:creationId xmlns:a16="http://schemas.microsoft.com/office/drawing/2014/main" id="{135C2887-B234-4B24-B519-57B998FC53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7A40E0-37C2-4003-82E8-69934A81C479}"/>
              </a:ext>
            </a:extLst>
          </p:cNvPr>
          <p:cNvSpPr>
            <a:spLocks noGrp="1"/>
          </p:cNvSpPr>
          <p:nvPr>
            <p:ph type="sldNum" sz="quarter" idx="12"/>
          </p:nvPr>
        </p:nvSpPr>
        <p:spPr/>
        <p:txBody>
          <a:bodyPr/>
          <a:lstStyle/>
          <a:p>
            <a:fld id="{F660913A-FFCF-448B-881C-3A1C63591634}" type="slidenum">
              <a:rPr lang="en-IN" smtClean="0"/>
              <a:t>‹#›</a:t>
            </a:fld>
            <a:endParaRPr lang="en-IN"/>
          </a:p>
        </p:txBody>
      </p:sp>
    </p:spTree>
    <p:extLst>
      <p:ext uri="{BB962C8B-B14F-4D97-AF65-F5344CB8AC3E}">
        <p14:creationId xmlns:p14="http://schemas.microsoft.com/office/powerpoint/2010/main" val="185956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C67B-1DE2-47BA-BB0C-9B0B95EFA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E5527B-C4D7-4452-A29F-777252CC1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8BF241-DE61-48CB-8C17-311DC93DD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D55BDD-4939-47DD-BF9E-E878696F9231}"/>
              </a:ext>
            </a:extLst>
          </p:cNvPr>
          <p:cNvSpPr>
            <a:spLocks noGrp="1"/>
          </p:cNvSpPr>
          <p:nvPr>
            <p:ph type="dt" sz="half" idx="10"/>
          </p:nvPr>
        </p:nvSpPr>
        <p:spPr/>
        <p:txBody>
          <a:bodyPr/>
          <a:lstStyle/>
          <a:p>
            <a:fld id="{576C7AEF-D86C-4D03-A6EA-CDAC6AFA80FE}" type="datetimeFigureOut">
              <a:rPr lang="en-IN" smtClean="0"/>
              <a:t>03-03-2022</a:t>
            </a:fld>
            <a:endParaRPr lang="en-IN"/>
          </a:p>
        </p:txBody>
      </p:sp>
      <p:sp>
        <p:nvSpPr>
          <p:cNvPr id="6" name="Footer Placeholder 5">
            <a:extLst>
              <a:ext uri="{FF2B5EF4-FFF2-40B4-BE49-F238E27FC236}">
                <a16:creationId xmlns:a16="http://schemas.microsoft.com/office/drawing/2014/main" id="{DABE154D-5BB5-4113-8E56-DBF370D25A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F4993D-20AC-4149-93CB-16A562891B63}"/>
              </a:ext>
            </a:extLst>
          </p:cNvPr>
          <p:cNvSpPr>
            <a:spLocks noGrp="1"/>
          </p:cNvSpPr>
          <p:nvPr>
            <p:ph type="sldNum" sz="quarter" idx="12"/>
          </p:nvPr>
        </p:nvSpPr>
        <p:spPr/>
        <p:txBody>
          <a:bodyPr/>
          <a:lstStyle/>
          <a:p>
            <a:fld id="{F660913A-FFCF-448B-881C-3A1C63591634}" type="slidenum">
              <a:rPr lang="en-IN" smtClean="0"/>
              <a:t>‹#›</a:t>
            </a:fld>
            <a:endParaRPr lang="en-IN"/>
          </a:p>
        </p:txBody>
      </p:sp>
    </p:spTree>
    <p:extLst>
      <p:ext uri="{BB962C8B-B14F-4D97-AF65-F5344CB8AC3E}">
        <p14:creationId xmlns:p14="http://schemas.microsoft.com/office/powerpoint/2010/main" val="2979289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A67531-0F97-4EE6-ADB5-2E14576A50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06855C-41CB-4A72-90E2-0C63B0403D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D983A4-3EF2-4260-B93F-78B5B9E109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C7AEF-D86C-4D03-A6EA-CDAC6AFA80FE}" type="datetimeFigureOut">
              <a:rPr lang="en-IN" smtClean="0"/>
              <a:t>03-03-2022</a:t>
            </a:fld>
            <a:endParaRPr lang="en-IN"/>
          </a:p>
        </p:txBody>
      </p:sp>
      <p:sp>
        <p:nvSpPr>
          <p:cNvPr id="5" name="Footer Placeholder 4">
            <a:extLst>
              <a:ext uri="{FF2B5EF4-FFF2-40B4-BE49-F238E27FC236}">
                <a16:creationId xmlns:a16="http://schemas.microsoft.com/office/drawing/2014/main" id="{2875DE95-22D8-4605-B1EE-BE7C4C263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EAAC03-4D7D-4201-AE2E-EDF4049EC1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0913A-FFCF-448B-881C-3A1C63591634}" type="slidenum">
              <a:rPr lang="en-IN" smtClean="0"/>
              <a:t>‹#›</a:t>
            </a:fld>
            <a:endParaRPr lang="en-IN"/>
          </a:p>
        </p:txBody>
      </p:sp>
    </p:spTree>
    <p:extLst>
      <p:ext uri="{BB962C8B-B14F-4D97-AF65-F5344CB8AC3E}">
        <p14:creationId xmlns:p14="http://schemas.microsoft.com/office/powerpoint/2010/main" val="12897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B007-7DA9-4246-B2CE-391432E4DAB3}"/>
              </a:ext>
            </a:extLst>
          </p:cNvPr>
          <p:cNvSpPr>
            <a:spLocks noGrp="1"/>
          </p:cNvSpPr>
          <p:nvPr>
            <p:ph type="ctrTitle"/>
          </p:nvPr>
        </p:nvSpPr>
        <p:spPr/>
        <p:txBody>
          <a:bodyPr/>
          <a:lstStyle/>
          <a:p>
            <a:r>
              <a:rPr lang="en-IN" dirty="0"/>
              <a:t>Memory management </a:t>
            </a:r>
          </a:p>
        </p:txBody>
      </p:sp>
    </p:spTree>
    <p:extLst>
      <p:ext uri="{BB962C8B-B14F-4D97-AF65-F5344CB8AC3E}">
        <p14:creationId xmlns:p14="http://schemas.microsoft.com/office/powerpoint/2010/main" val="1414931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B908-66AB-4756-9323-D11CFD855E49}"/>
              </a:ext>
            </a:extLst>
          </p:cNvPr>
          <p:cNvSpPr>
            <a:spLocks noGrp="1"/>
          </p:cNvSpPr>
          <p:nvPr>
            <p:ph type="title"/>
          </p:nvPr>
        </p:nvSpPr>
        <p:spPr>
          <a:xfrm>
            <a:off x="541867" y="198437"/>
            <a:ext cx="10515600" cy="744008"/>
          </a:xfrm>
        </p:spPr>
        <p:txBody>
          <a:bodyPr>
            <a:normAutofit/>
          </a:bodyPr>
          <a:lstStyle/>
          <a:p>
            <a:r>
              <a:rPr kumimoji="0" lang="en-US" altLang="en-US" b="1" i="0" u="none" strike="noStrike" cap="none" normalizeH="0" baseline="0" dirty="0">
                <a:ln>
                  <a:noFill/>
                </a:ln>
                <a:solidFill>
                  <a:schemeClr val="tx1"/>
                </a:solidFill>
                <a:effectLst/>
              </a:rPr>
              <a:t>First fit </a:t>
            </a:r>
            <a:endParaRPr lang="en-IN" dirty="0"/>
          </a:p>
        </p:txBody>
      </p:sp>
      <p:sp>
        <p:nvSpPr>
          <p:cNvPr id="3" name="Content Placeholder 2">
            <a:extLst>
              <a:ext uri="{FF2B5EF4-FFF2-40B4-BE49-F238E27FC236}">
                <a16:creationId xmlns:a16="http://schemas.microsoft.com/office/drawing/2014/main" id="{326A5534-33F1-497F-BD16-90D365C18778}"/>
              </a:ext>
            </a:extLst>
          </p:cNvPr>
          <p:cNvSpPr>
            <a:spLocks noGrp="1"/>
          </p:cNvSpPr>
          <p:nvPr>
            <p:ph idx="1"/>
          </p:nvPr>
        </p:nvSpPr>
        <p:spPr>
          <a:xfrm>
            <a:off x="1134533" y="942445"/>
            <a:ext cx="10515600" cy="4351338"/>
          </a:xfrm>
        </p:spPr>
        <p:txBody>
          <a:bodyPr>
            <a:normAutofit lnSpcReduction="10000"/>
          </a:bodyPr>
          <a:lstStyle/>
          <a:p>
            <a:pPr marL="0" indent="0" eaLnBrk="0" fontAlgn="base" hangingPunct="0">
              <a:lnSpc>
                <a:spcPct val="100000"/>
              </a:lnSpc>
              <a:spcBef>
                <a:spcPct val="0"/>
              </a:spcBef>
              <a:spcAft>
                <a:spcPct val="0"/>
              </a:spcAft>
              <a:buNone/>
            </a:pPr>
            <a:r>
              <a:rPr lang="en-US" altLang="en-US" dirty="0"/>
              <a:t>Starts scanning memory from the beginning and chooses the first available block that is large enough.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Implementation: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1- Input memory blocks with size and processes with 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2- Initialize all memory blocks as free.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3- Start by picking each process and check if it can be assigned to current block.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4- If size-of-process &lt;= size-of-block if yes then assign and check for next process.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5- If not then keep checking the further blocks. </a:t>
            </a:r>
          </a:p>
          <a:p>
            <a:endParaRPr lang="en-IN" dirty="0"/>
          </a:p>
        </p:txBody>
      </p:sp>
    </p:spTree>
    <p:extLst>
      <p:ext uri="{BB962C8B-B14F-4D97-AF65-F5344CB8AC3E}">
        <p14:creationId xmlns:p14="http://schemas.microsoft.com/office/powerpoint/2010/main" val="1611005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B908-66AB-4756-9323-D11CFD855E49}"/>
              </a:ext>
            </a:extLst>
          </p:cNvPr>
          <p:cNvSpPr>
            <a:spLocks noGrp="1"/>
          </p:cNvSpPr>
          <p:nvPr>
            <p:ph type="title"/>
          </p:nvPr>
        </p:nvSpPr>
        <p:spPr>
          <a:xfrm>
            <a:off x="541867" y="198437"/>
            <a:ext cx="10515600" cy="744008"/>
          </a:xfrm>
        </p:spPr>
        <p:txBody>
          <a:bodyPr>
            <a:normAutofit fontScale="90000"/>
          </a:bodyPr>
          <a:lstStyle/>
          <a:p>
            <a:pPr marL="252706" lvl="1">
              <a:spcBef>
                <a:spcPts val="463"/>
              </a:spcBef>
              <a:buClr>
                <a:srgbClr val="4F80BC"/>
              </a:buClr>
              <a:buSzPct val="84090"/>
              <a:tabLst>
                <a:tab pos="414640" algn="l"/>
              </a:tabLst>
            </a:pPr>
            <a:r>
              <a:rPr lang="en-IN" sz="4400" spc="-4" dirty="0">
                <a:latin typeface="Arial MT"/>
                <a:cs typeface="Arial MT"/>
              </a:rPr>
              <a:t>Next-fit</a:t>
            </a:r>
            <a:endParaRPr lang="en-IN" sz="4400" dirty="0">
              <a:latin typeface="Arial MT"/>
              <a:cs typeface="Arial MT"/>
            </a:endParaRPr>
          </a:p>
        </p:txBody>
      </p:sp>
      <p:sp>
        <p:nvSpPr>
          <p:cNvPr id="3" name="Content Placeholder 2">
            <a:extLst>
              <a:ext uri="{FF2B5EF4-FFF2-40B4-BE49-F238E27FC236}">
                <a16:creationId xmlns:a16="http://schemas.microsoft.com/office/drawing/2014/main" id="{326A5534-33F1-497F-BD16-90D365C18778}"/>
              </a:ext>
            </a:extLst>
          </p:cNvPr>
          <p:cNvSpPr>
            <a:spLocks noGrp="1"/>
          </p:cNvSpPr>
          <p:nvPr>
            <p:ph idx="1"/>
          </p:nvPr>
        </p:nvSpPr>
        <p:spPr>
          <a:xfrm>
            <a:off x="1134533" y="942445"/>
            <a:ext cx="10515600" cy="4351338"/>
          </a:xfrm>
        </p:spPr>
        <p:txBody>
          <a:bodyPr>
            <a:normAutofit fontScale="92500"/>
          </a:bodyPr>
          <a:lstStyle/>
          <a:p>
            <a:pPr marL="0" indent="0" eaLnBrk="0" fontAlgn="base" hangingPunct="0">
              <a:lnSpc>
                <a:spcPct val="100000"/>
              </a:lnSpc>
              <a:spcBef>
                <a:spcPct val="0"/>
              </a:spcBef>
              <a:spcAft>
                <a:spcPct val="0"/>
              </a:spcAft>
              <a:buNone/>
            </a:pPr>
            <a:r>
              <a:rPr lang="en-US" altLang="en-US" dirty="0"/>
              <a:t>Starts scanning memory from the location of the last placement and chooses the next available block that is large enough </a:t>
            </a:r>
          </a:p>
          <a:p>
            <a:pPr marL="0"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chemeClr val="tx1"/>
                </a:solidFill>
                <a:effectLst/>
              </a:rPr>
              <a:t>Implementation:</a:t>
            </a:r>
            <a:endParaRPr kumimoji="0" lang="en-US" altLang="en-US" b="0" i="0" u="none" strike="noStrike" cap="none" normalizeH="0" baseline="0" dirty="0">
              <a:ln>
                <a:noFill/>
              </a:ln>
              <a:solidFill>
                <a:schemeClr val="tx1"/>
              </a:solidFill>
              <a:effectLst/>
            </a:endParaRPr>
          </a:p>
          <a:p>
            <a:pPr algn="l" fontAlgn="base">
              <a:buFont typeface="+mj-lt"/>
              <a:buAutoNum type="arabicPeriod"/>
            </a:pPr>
            <a:r>
              <a:rPr lang="en-US" sz="2800" b="0" i="0" dirty="0">
                <a:solidFill>
                  <a:schemeClr val="tx1"/>
                </a:solidFill>
                <a:effectLst/>
                <a:latin typeface="urw-din"/>
              </a:rPr>
              <a:t>Input the number of memory blocks and their sizes and initializes all the blocks as free.</a:t>
            </a:r>
          </a:p>
          <a:p>
            <a:pPr algn="l" fontAlgn="base">
              <a:buFont typeface="+mj-lt"/>
              <a:buAutoNum type="arabicPeriod"/>
            </a:pPr>
            <a:r>
              <a:rPr lang="en-US" sz="2800" b="0" i="0" dirty="0">
                <a:solidFill>
                  <a:schemeClr val="tx1"/>
                </a:solidFill>
                <a:effectLst/>
                <a:latin typeface="urw-din"/>
              </a:rPr>
              <a:t>Input the number of processes and their sizes.</a:t>
            </a:r>
          </a:p>
          <a:p>
            <a:pPr algn="l" fontAlgn="base">
              <a:buFont typeface="+mj-lt"/>
              <a:buAutoNum type="arabicPeriod"/>
            </a:pPr>
            <a:r>
              <a:rPr lang="en-US" sz="2800" b="0" i="0" dirty="0">
                <a:solidFill>
                  <a:schemeClr val="tx1"/>
                </a:solidFill>
                <a:effectLst/>
                <a:latin typeface="urw-din"/>
              </a:rPr>
              <a:t>Start by picking each process and check if it can be assigned to the current block, if yes, allocate it the required memory and check for next process but from the block where we left not from starting.</a:t>
            </a:r>
          </a:p>
          <a:p>
            <a:pPr algn="l" fontAlgn="base">
              <a:buFont typeface="+mj-lt"/>
              <a:buAutoNum type="arabicPeriod"/>
            </a:pPr>
            <a:r>
              <a:rPr lang="en-US" sz="2800" b="0" i="0" dirty="0">
                <a:solidFill>
                  <a:schemeClr val="tx1"/>
                </a:solidFill>
                <a:effectLst/>
                <a:latin typeface="urw-din"/>
              </a:rPr>
              <a:t>If the current block size is smaller then keep checking the further blocks.</a:t>
            </a:r>
          </a:p>
          <a:p>
            <a:endParaRPr lang="en-IN" dirty="0"/>
          </a:p>
        </p:txBody>
      </p:sp>
    </p:spTree>
    <p:extLst>
      <p:ext uri="{BB962C8B-B14F-4D97-AF65-F5344CB8AC3E}">
        <p14:creationId xmlns:p14="http://schemas.microsoft.com/office/powerpoint/2010/main" val="522371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B908-66AB-4756-9323-D11CFD855E49}"/>
              </a:ext>
            </a:extLst>
          </p:cNvPr>
          <p:cNvSpPr>
            <a:spLocks noGrp="1"/>
          </p:cNvSpPr>
          <p:nvPr>
            <p:ph type="title"/>
          </p:nvPr>
        </p:nvSpPr>
        <p:spPr>
          <a:xfrm>
            <a:off x="541867" y="198437"/>
            <a:ext cx="10515600" cy="744008"/>
          </a:xfrm>
        </p:spPr>
        <p:txBody>
          <a:bodyPr>
            <a:normAutofit fontScale="90000"/>
          </a:bodyPr>
          <a:lstStyle/>
          <a:p>
            <a:pPr marL="252706" lvl="1">
              <a:spcBef>
                <a:spcPts val="468"/>
              </a:spcBef>
              <a:buClr>
                <a:srgbClr val="4F80BC"/>
              </a:buClr>
              <a:buSzPct val="84090"/>
              <a:tabLst>
                <a:tab pos="414640" algn="l"/>
              </a:tabLst>
            </a:pPr>
            <a:r>
              <a:rPr lang="en-IN" sz="4400" spc="-4" dirty="0">
                <a:latin typeface="Arial MT"/>
                <a:cs typeface="Arial MT"/>
              </a:rPr>
              <a:t>Best-fit</a:t>
            </a:r>
            <a:endParaRPr lang="en-IN" sz="4400" dirty="0">
              <a:latin typeface="Arial MT"/>
              <a:cs typeface="Arial MT"/>
            </a:endParaRPr>
          </a:p>
        </p:txBody>
      </p:sp>
      <p:sp>
        <p:nvSpPr>
          <p:cNvPr id="3" name="Content Placeholder 2">
            <a:extLst>
              <a:ext uri="{FF2B5EF4-FFF2-40B4-BE49-F238E27FC236}">
                <a16:creationId xmlns:a16="http://schemas.microsoft.com/office/drawing/2014/main" id="{326A5534-33F1-497F-BD16-90D365C18778}"/>
              </a:ext>
            </a:extLst>
          </p:cNvPr>
          <p:cNvSpPr>
            <a:spLocks noGrp="1"/>
          </p:cNvSpPr>
          <p:nvPr>
            <p:ph idx="1"/>
          </p:nvPr>
        </p:nvSpPr>
        <p:spPr>
          <a:xfrm>
            <a:off x="1134533" y="942445"/>
            <a:ext cx="10515600" cy="4351338"/>
          </a:xfrm>
        </p:spPr>
        <p:txBody>
          <a:bodyPr>
            <a:normAutofit lnSpcReduction="10000"/>
          </a:bodyPr>
          <a:lstStyle/>
          <a:p>
            <a:pPr marL="0" indent="0" eaLnBrk="0" fontAlgn="base" hangingPunct="0">
              <a:lnSpc>
                <a:spcPct val="100000"/>
              </a:lnSpc>
              <a:spcBef>
                <a:spcPct val="0"/>
              </a:spcBef>
              <a:spcAft>
                <a:spcPct val="0"/>
              </a:spcAft>
              <a:buNone/>
            </a:pPr>
            <a:r>
              <a:rPr lang="en-US" altLang="en-US" dirty="0"/>
              <a:t>Chooses the block that is closest in size to the request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rPr>
              <a:t>Implementation:</a:t>
            </a:r>
            <a:r>
              <a:rPr kumimoji="0" lang="en-US" altLang="en-US" sz="2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1- Input memory blocks and processes with sizes.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2- Initialize all memory blocks as free.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3- Start by picking each process and find the minimum block size that can be assigned to current proc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rPr>
              <a:t>ess</a:t>
            </a:r>
            <a:r>
              <a:rPr kumimoji="0" lang="en-US" altLang="en-US" sz="2800" b="0" i="0" u="none" strike="noStrike" cap="none" normalizeH="0" baseline="0" dirty="0">
                <a:ln>
                  <a:noFill/>
                </a:ln>
                <a:solidFill>
                  <a:schemeClr val="tx1"/>
                </a:solidFill>
                <a:effectLst/>
              </a:rPr>
              <a:t> i.e., find min(</a:t>
            </a:r>
            <a:r>
              <a:rPr kumimoji="0" lang="en-US" altLang="en-US" sz="2800" b="0" i="0" u="none" strike="noStrike" cap="none" normalizeH="0" baseline="0" dirty="0" err="1">
                <a:ln>
                  <a:noFill/>
                </a:ln>
                <a:solidFill>
                  <a:schemeClr val="tx1"/>
                </a:solidFill>
                <a:effectLst/>
              </a:rPr>
              <a:t>bockSize</a:t>
            </a:r>
            <a:r>
              <a:rPr kumimoji="0" lang="en-US" altLang="en-US" sz="2800" b="0" i="0" u="none" strike="noStrike" cap="none" normalizeH="0" baseline="0" dirty="0">
                <a:ln>
                  <a:noFill/>
                </a:ln>
                <a:solidFill>
                  <a:schemeClr val="tx1"/>
                </a:solidFill>
                <a:effectLst/>
              </a:rPr>
              <a:t>[1], </a:t>
            </a:r>
            <a:r>
              <a:rPr kumimoji="0" lang="en-US" altLang="en-US" sz="2800" b="0" i="0" u="none" strike="noStrike" cap="none" normalizeH="0" baseline="0" dirty="0" err="1">
                <a:ln>
                  <a:noFill/>
                </a:ln>
                <a:solidFill>
                  <a:schemeClr val="tx1"/>
                </a:solidFill>
                <a:effectLst/>
              </a:rPr>
              <a:t>blockSize</a:t>
            </a:r>
            <a:r>
              <a:rPr kumimoji="0" lang="en-US" altLang="en-US" sz="2800" b="0" i="0" u="none" strike="noStrike" cap="none" normalizeH="0" baseline="0" dirty="0">
                <a:ln>
                  <a:noFill/>
                </a:ln>
                <a:solidFill>
                  <a:schemeClr val="tx1"/>
                </a:solidFill>
                <a:effectLst/>
              </a:rPr>
              <a:t>[2],.....</a:t>
            </a:r>
            <a:r>
              <a:rPr kumimoji="0" lang="en-US" altLang="en-US" sz="2800" b="0" i="0" u="none" strike="noStrike" cap="none" normalizeH="0" baseline="0" dirty="0" err="1">
                <a:ln>
                  <a:noFill/>
                </a:ln>
                <a:solidFill>
                  <a:schemeClr val="tx1"/>
                </a:solidFill>
                <a:effectLst/>
              </a:rPr>
              <a:t>blockSize</a:t>
            </a:r>
            <a:r>
              <a:rPr kumimoji="0" lang="en-US" altLang="en-US" sz="2800" b="0" i="0" u="none" strike="noStrike" cap="none" normalizeH="0" baseline="0" dirty="0">
                <a:ln>
                  <a:noFill/>
                </a:ln>
                <a:solidFill>
                  <a:schemeClr val="tx1"/>
                </a:solidFill>
                <a:effectLst/>
              </a:rPr>
              <a:t>[n]) &gt; </a:t>
            </a:r>
            <a:r>
              <a:rPr kumimoji="0" lang="en-US" altLang="en-US" sz="2800" b="0" i="0" u="none" strike="noStrike" cap="none" normalizeH="0" baseline="0" dirty="0" err="1">
                <a:ln>
                  <a:noFill/>
                </a:ln>
                <a:solidFill>
                  <a:schemeClr val="tx1"/>
                </a:solidFill>
                <a:effectLst/>
              </a:rPr>
              <a:t>processSize</a:t>
            </a:r>
            <a:r>
              <a:rPr kumimoji="0" lang="en-US" altLang="en-US" sz="2800" b="0" i="0" u="none" strike="noStrike" cap="none" normalizeH="0" baseline="0" dirty="0">
                <a:ln>
                  <a:noFill/>
                </a:ln>
                <a:solidFill>
                  <a:schemeClr val="tx1"/>
                </a:solidFill>
                <a:effectLst/>
              </a:rPr>
              <a:t>[current], if found then assign it to the current process.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4</a:t>
            </a:r>
            <a:r>
              <a:rPr kumimoji="0" lang="en-US" altLang="en-US" sz="2800" b="0" i="0" u="none" strike="noStrike" cap="none" normalizeH="0" baseline="0" dirty="0">
                <a:ln>
                  <a:noFill/>
                </a:ln>
                <a:solidFill>
                  <a:schemeClr val="tx1"/>
                </a:solidFill>
                <a:effectLst/>
              </a:rPr>
              <a:t>- If not then leave that process and keep checking the further processes. </a:t>
            </a:r>
          </a:p>
          <a:p>
            <a:endParaRPr lang="en-IN" dirty="0"/>
          </a:p>
        </p:txBody>
      </p:sp>
    </p:spTree>
    <p:extLst>
      <p:ext uri="{BB962C8B-B14F-4D97-AF65-F5344CB8AC3E}">
        <p14:creationId xmlns:p14="http://schemas.microsoft.com/office/powerpoint/2010/main" val="278449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B908-66AB-4756-9323-D11CFD855E49}"/>
              </a:ext>
            </a:extLst>
          </p:cNvPr>
          <p:cNvSpPr>
            <a:spLocks noGrp="1"/>
          </p:cNvSpPr>
          <p:nvPr>
            <p:ph type="title"/>
          </p:nvPr>
        </p:nvSpPr>
        <p:spPr>
          <a:xfrm>
            <a:off x="541867" y="198437"/>
            <a:ext cx="10515600" cy="744008"/>
          </a:xfrm>
        </p:spPr>
        <p:txBody>
          <a:bodyPr>
            <a:normAutofit fontScale="90000"/>
          </a:bodyPr>
          <a:lstStyle/>
          <a:p>
            <a:pPr marL="252706" lvl="1">
              <a:spcBef>
                <a:spcPts val="468"/>
              </a:spcBef>
              <a:buClr>
                <a:srgbClr val="4F80BC"/>
              </a:buClr>
              <a:buSzPct val="84090"/>
              <a:tabLst>
                <a:tab pos="414640" algn="l"/>
              </a:tabLst>
            </a:pPr>
            <a:r>
              <a:rPr lang="en-IN" sz="4400" spc="-9" dirty="0">
                <a:latin typeface="Arial MT"/>
                <a:cs typeface="Arial MT"/>
              </a:rPr>
              <a:t>Worst-fit</a:t>
            </a:r>
            <a:endParaRPr lang="en-IN" sz="4400" dirty="0">
              <a:latin typeface="Arial MT"/>
              <a:cs typeface="Arial MT"/>
            </a:endParaRPr>
          </a:p>
        </p:txBody>
      </p:sp>
      <p:sp>
        <p:nvSpPr>
          <p:cNvPr id="3" name="Content Placeholder 2">
            <a:extLst>
              <a:ext uri="{FF2B5EF4-FFF2-40B4-BE49-F238E27FC236}">
                <a16:creationId xmlns:a16="http://schemas.microsoft.com/office/drawing/2014/main" id="{326A5534-33F1-497F-BD16-90D365C18778}"/>
              </a:ext>
            </a:extLst>
          </p:cNvPr>
          <p:cNvSpPr>
            <a:spLocks noGrp="1"/>
          </p:cNvSpPr>
          <p:nvPr>
            <p:ph idx="1"/>
          </p:nvPr>
        </p:nvSpPr>
        <p:spPr>
          <a:xfrm>
            <a:off x="1015999" y="1094845"/>
            <a:ext cx="10515600" cy="4351338"/>
          </a:xfrm>
        </p:spPr>
        <p:txBody>
          <a:bodyPr>
            <a:normAutofit lnSpcReduction="10000"/>
          </a:bodyPr>
          <a:lstStyle/>
          <a:p>
            <a:pPr marL="0" indent="0">
              <a:lnSpc>
                <a:spcPct val="90000"/>
              </a:lnSpc>
              <a:buNone/>
            </a:pPr>
            <a:r>
              <a:rPr lang="en-US" dirty="0"/>
              <a:t>It searches whole list &amp; fine the largest memory- hole to allocate a process.</a:t>
            </a: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effectLst/>
                <a:latin typeface="Calibri" panose="020F0502020204030204" pitchFamily="34" charset="0"/>
                <a:cs typeface="Calibri" panose="020F0502020204030204" pitchFamily="34" charset="0"/>
              </a:rPr>
              <a:t>Implementation:</a:t>
            </a:r>
            <a:r>
              <a:rPr kumimoji="0" lang="en-US" altLang="en-US" sz="2800" b="0" i="0" u="none" strike="noStrike" cap="none" normalizeH="0" baseline="0" dirty="0">
                <a:ln>
                  <a:noFill/>
                </a:ln>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alibri" panose="020F0502020204030204" pitchFamily="34" charset="0"/>
                <a:cs typeface="Calibri" panose="020F0502020204030204" pitchFamily="34" charset="0"/>
              </a:rPr>
              <a:t>1- Input memory blocks and processes with sizes.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alibri" panose="020F0502020204030204" pitchFamily="34" charset="0"/>
                <a:cs typeface="Calibri" panose="020F0502020204030204" pitchFamily="34" charset="0"/>
              </a:rPr>
              <a:t>2- Initialize all memory blocks as free.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alibri" panose="020F0502020204030204" pitchFamily="34" charset="0"/>
                <a:cs typeface="Calibri" panose="020F0502020204030204" pitchFamily="34" charset="0"/>
              </a:rPr>
              <a:t>3- Start by picking each process and find the maximum block size that can be assigned to current process i.e., find max(</a:t>
            </a:r>
            <a:r>
              <a:rPr kumimoji="0" lang="en-US" altLang="en-US" sz="2800" b="0" i="0" u="none" strike="noStrike" cap="none" normalizeH="0" baseline="0" dirty="0" err="1">
                <a:ln>
                  <a:noFill/>
                </a:ln>
                <a:effectLst/>
                <a:latin typeface="Calibri" panose="020F0502020204030204" pitchFamily="34" charset="0"/>
                <a:cs typeface="Calibri" panose="020F0502020204030204" pitchFamily="34" charset="0"/>
              </a:rPr>
              <a:t>bockSize</a:t>
            </a:r>
            <a:r>
              <a:rPr kumimoji="0" lang="en-US" altLang="en-US" sz="2800" b="0" i="0" u="none" strike="noStrike" cap="none" normalizeH="0" baseline="0" dirty="0">
                <a:ln>
                  <a:noFill/>
                </a:ln>
                <a:effectLst/>
                <a:latin typeface="Calibri" panose="020F0502020204030204" pitchFamily="34" charset="0"/>
                <a:cs typeface="Calibri" panose="020F0502020204030204" pitchFamily="34" charset="0"/>
              </a:rPr>
              <a:t>[1], </a:t>
            </a:r>
            <a:r>
              <a:rPr kumimoji="0" lang="en-US" altLang="en-US" sz="2800" b="0" i="0" u="none" strike="noStrike" cap="none" normalizeH="0" baseline="0" dirty="0" err="1">
                <a:ln>
                  <a:noFill/>
                </a:ln>
                <a:effectLst/>
                <a:latin typeface="Calibri" panose="020F0502020204030204" pitchFamily="34" charset="0"/>
                <a:cs typeface="Calibri" panose="020F0502020204030204" pitchFamily="34" charset="0"/>
              </a:rPr>
              <a:t>blockSize</a:t>
            </a:r>
            <a:r>
              <a:rPr kumimoji="0" lang="en-US" altLang="en-US" sz="2800" b="0" i="0" u="none" strike="noStrike" cap="none" normalizeH="0" baseline="0" dirty="0">
                <a:ln>
                  <a:noFill/>
                </a:ln>
                <a:effectLst/>
                <a:latin typeface="Calibri" panose="020F0502020204030204" pitchFamily="34" charset="0"/>
                <a:cs typeface="Calibri" panose="020F0502020204030204" pitchFamily="34" charset="0"/>
              </a:rPr>
              <a:t>[2],.....</a:t>
            </a:r>
            <a:r>
              <a:rPr kumimoji="0" lang="en-US" altLang="en-US" sz="2800" b="0" i="0" u="none" strike="noStrike" cap="none" normalizeH="0" baseline="0" dirty="0" err="1">
                <a:ln>
                  <a:noFill/>
                </a:ln>
                <a:effectLst/>
                <a:latin typeface="Calibri" panose="020F0502020204030204" pitchFamily="34" charset="0"/>
                <a:cs typeface="Calibri" panose="020F0502020204030204" pitchFamily="34" charset="0"/>
              </a:rPr>
              <a:t>blockSize</a:t>
            </a:r>
            <a:r>
              <a:rPr kumimoji="0" lang="en-US" altLang="en-US" sz="2800" b="0" i="0" u="none" strike="noStrike" cap="none" normalizeH="0" baseline="0" dirty="0">
                <a:ln>
                  <a:noFill/>
                </a:ln>
                <a:effectLst/>
                <a:latin typeface="Calibri" panose="020F0502020204030204" pitchFamily="34" charset="0"/>
                <a:cs typeface="Calibri" panose="020F0502020204030204" pitchFamily="34" charset="0"/>
              </a:rPr>
              <a:t>[n]) &gt; </a:t>
            </a:r>
            <a:r>
              <a:rPr kumimoji="0" lang="en-US" altLang="en-US" sz="2800" b="0" i="0" u="none" strike="noStrike" cap="none" normalizeH="0" baseline="0" dirty="0" err="1">
                <a:ln>
                  <a:noFill/>
                </a:ln>
                <a:effectLst/>
                <a:latin typeface="Calibri" panose="020F0502020204030204" pitchFamily="34" charset="0"/>
                <a:cs typeface="Calibri" panose="020F0502020204030204" pitchFamily="34" charset="0"/>
              </a:rPr>
              <a:t>processSize</a:t>
            </a:r>
            <a:r>
              <a:rPr kumimoji="0" lang="en-US" altLang="en-US" sz="2800" b="0" i="0" u="none" strike="noStrike" cap="none" normalizeH="0" baseline="0" dirty="0">
                <a:ln>
                  <a:noFill/>
                </a:ln>
                <a:effectLst/>
                <a:latin typeface="Calibri" panose="020F0502020204030204" pitchFamily="34" charset="0"/>
                <a:cs typeface="Calibri" panose="020F0502020204030204" pitchFamily="34" charset="0"/>
              </a:rPr>
              <a:t>[current], if found then assign it to the current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alibri" panose="020F0502020204030204" pitchFamily="34" charset="0"/>
                <a:cs typeface="Calibri" panose="020F0502020204030204" pitchFamily="34" charset="0"/>
              </a:rPr>
              <a:t>5- If not then leave that process and keep checking the further processes. </a:t>
            </a:r>
          </a:p>
          <a:p>
            <a:endParaRPr lang="en-IN" dirty="0"/>
          </a:p>
        </p:txBody>
      </p:sp>
    </p:spTree>
    <p:extLst>
      <p:ext uri="{BB962C8B-B14F-4D97-AF65-F5344CB8AC3E}">
        <p14:creationId xmlns:p14="http://schemas.microsoft.com/office/powerpoint/2010/main" val="2971690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95235" y="423326"/>
            <a:ext cx="1554255" cy="472415"/>
          </a:xfrm>
          <a:prstGeom prst="rect">
            <a:avLst/>
          </a:prstGeom>
        </p:spPr>
        <p:txBody>
          <a:bodyPr vert="horz" wrap="square" lIns="0" tIns="10646" rIns="0" bIns="0" rtlCol="0" anchor="ctr">
            <a:spAutoFit/>
          </a:bodyPr>
          <a:lstStyle/>
          <a:p>
            <a:pPr marL="11206">
              <a:lnSpc>
                <a:spcPct val="100000"/>
              </a:lnSpc>
              <a:spcBef>
                <a:spcPts val="84"/>
              </a:spcBef>
            </a:pPr>
            <a:r>
              <a:rPr sz="3000" spc="-93" dirty="0">
                <a:solidFill>
                  <a:srgbClr val="1F497C"/>
                </a:solidFill>
              </a:rPr>
              <a:t>Prob</a:t>
            </a:r>
            <a:r>
              <a:rPr sz="3000" spc="-88" dirty="0">
                <a:solidFill>
                  <a:srgbClr val="1F497C"/>
                </a:solidFill>
              </a:rPr>
              <a:t>l</a:t>
            </a:r>
            <a:r>
              <a:rPr sz="3000" spc="-93" dirty="0">
                <a:solidFill>
                  <a:srgbClr val="1F497C"/>
                </a:solidFill>
              </a:rPr>
              <a:t>e</a:t>
            </a:r>
            <a:r>
              <a:rPr sz="3000" spc="-88" dirty="0">
                <a:solidFill>
                  <a:srgbClr val="1F497C"/>
                </a:solidFill>
              </a:rPr>
              <a:t>m</a:t>
            </a:r>
            <a:endParaRPr sz="3000" dirty="0"/>
          </a:p>
        </p:txBody>
      </p:sp>
      <p:sp>
        <p:nvSpPr>
          <p:cNvPr id="19" name="object 19"/>
          <p:cNvSpPr txBox="1">
            <a:spLocks noGrp="1"/>
          </p:cNvSpPr>
          <p:nvPr>
            <p:ph type="sldNum" sz="quarter" idx="7"/>
          </p:nvPr>
        </p:nvSpPr>
        <p:spPr>
          <a:xfrm>
            <a:off x="500538" y="7020996"/>
            <a:ext cx="255270" cy="179536"/>
          </a:xfrm>
          <a:prstGeom prst="rect">
            <a:avLst/>
          </a:prstGeom>
        </p:spPr>
        <p:txBody>
          <a:bodyPr vert="horz" wrap="square" lIns="0" tIns="0" rIns="0" bIns="0" rtlCol="0">
            <a:spAutoFit/>
          </a:bodyPr>
          <a:lstStyle>
            <a:defPPr>
              <a:defRPr lang="en-US"/>
            </a:defPPr>
            <a:lvl1pPr marL="0" algn="l" defTabSz="914400" rtl="0" eaLnBrk="1" latinLnBrk="0" hangingPunct="1">
              <a:defRPr sz="1400" b="1"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619">
              <a:lnSpc>
                <a:spcPts val="1438"/>
              </a:lnSpc>
            </a:pPr>
            <a:endParaRPr dirty="0"/>
          </a:p>
        </p:txBody>
      </p:sp>
      <p:sp>
        <p:nvSpPr>
          <p:cNvPr id="4" name="object 4"/>
          <p:cNvSpPr txBox="1"/>
          <p:nvPr/>
        </p:nvSpPr>
        <p:spPr>
          <a:xfrm>
            <a:off x="2003163" y="1404198"/>
            <a:ext cx="7042337" cy="1484283"/>
          </a:xfrm>
          <a:prstGeom prst="rect">
            <a:avLst/>
          </a:prstGeom>
        </p:spPr>
        <p:txBody>
          <a:bodyPr vert="horz" wrap="square" lIns="0" tIns="11206" rIns="0" bIns="0" rtlCol="0">
            <a:spAutoFit/>
          </a:bodyPr>
          <a:lstStyle/>
          <a:p>
            <a:pPr marL="11206" algn="just">
              <a:spcBef>
                <a:spcPts val="88"/>
              </a:spcBef>
            </a:pPr>
            <a:r>
              <a:rPr sz="1588" b="1" spc="-4" dirty="0">
                <a:latin typeface="Times New Roman"/>
                <a:cs typeface="Times New Roman"/>
              </a:rPr>
              <a:t>Question</a:t>
            </a:r>
            <a:r>
              <a:rPr sz="1588" b="1" spc="-35" dirty="0">
                <a:latin typeface="Times New Roman"/>
                <a:cs typeface="Times New Roman"/>
              </a:rPr>
              <a:t> </a:t>
            </a:r>
            <a:r>
              <a:rPr sz="1588" b="1" dirty="0">
                <a:latin typeface="Times New Roman"/>
                <a:cs typeface="Times New Roman"/>
              </a:rPr>
              <a:t>#</a:t>
            </a:r>
            <a:r>
              <a:rPr sz="1588" b="1" spc="-13" dirty="0">
                <a:latin typeface="Times New Roman"/>
                <a:cs typeface="Times New Roman"/>
              </a:rPr>
              <a:t> </a:t>
            </a:r>
            <a:r>
              <a:rPr sz="1588" b="1" dirty="0">
                <a:latin typeface="Times New Roman"/>
                <a:cs typeface="Times New Roman"/>
              </a:rPr>
              <a:t>1</a:t>
            </a:r>
            <a:endParaRPr sz="1588" dirty="0">
              <a:latin typeface="Times New Roman"/>
              <a:cs typeface="Times New Roman"/>
            </a:endParaRPr>
          </a:p>
          <a:p>
            <a:pPr>
              <a:spcBef>
                <a:spcPts val="26"/>
              </a:spcBef>
            </a:pPr>
            <a:endParaRPr sz="1632" dirty="0">
              <a:latin typeface="Times New Roman"/>
              <a:cs typeface="Times New Roman"/>
            </a:endParaRPr>
          </a:p>
          <a:p>
            <a:pPr marL="11206" marR="4483" algn="just"/>
            <a:r>
              <a:rPr sz="1588" b="1" spc="-4" dirty="0">
                <a:latin typeface="Times New Roman"/>
                <a:cs typeface="Times New Roman"/>
              </a:rPr>
              <a:t>Consider </a:t>
            </a:r>
            <a:r>
              <a:rPr sz="1588" b="1" dirty="0">
                <a:latin typeface="Times New Roman"/>
                <a:cs typeface="Times New Roman"/>
              </a:rPr>
              <a:t>a </a:t>
            </a:r>
            <a:r>
              <a:rPr sz="1588" b="1" spc="-4" dirty="0">
                <a:latin typeface="Times New Roman"/>
                <a:cs typeface="Times New Roman"/>
              </a:rPr>
              <a:t>swapping </a:t>
            </a:r>
            <a:r>
              <a:rPr sz="1588" b="1" dirty="0">
                <a:latin typeface="Times New Roman"/>
                <a:cs typeface="Times New Roman"/>
              </a:rPr>
              <a:t>system in which memory </a:t>
            </a:r>
            <a:r>
              <a:rPr sz="1588" b="1" spc="-4" dirty="0">
                <a:latin typeface="Times New Roman"/>
                <a:cs typeface="Times New Roman"/>
              </a:rPr>
              <a:t>consists </a:t>
            </a:r>
            <a:r>
              <a:rPr sz="1588" b="1" dirty="0">
                <a:latin typeface="Times New Roman"/>
                <a:cs typeface="Times New Roman"/>
              </a:rPr>
              <a:t>of </a:t>
            </a:r>
            <a:r>
              <a:rPr sz="1588" b="1" spc="-4" dirty="0">
                <a:latin typeface="Times New Roman"/>
                <a:cs typeface="Times New Roman"/>
              </a:rPr>
              <a:t>the </a:t>
            </a:r>
            <a:r>
              <a:rPr sz="1588" b="1" dirty="0">
                <a:latin typeface="Times New Roman"/>
                <a:cs typeface="Times New Roman"/>
              </a:rPr>
              <a:t>following </a:t>
            </a:r>
            <a:r>
              <a:rPr sz="1588" b="1" spc="-4" dirty="0">
                <a:latin typeface="Times New Roman"/>
                <a:cs typeface="Times New Roman"/>
              </a:rPr>
              <a:t>hole sizes </a:t>
            </a:r>
            <a:r>
              <a:rPr sz="1588" b="1" dirty="0">
                <a:latin typeface="Times New Roman"/>
                <a:cs typeface="Times New Roman"/>
              </a:rPr>
              <a:t> in memory </a:t>
            </a:r>
            <a:r>
              <a:rPr sz="1588" b="1" spc="-4" dirty="0">
                <a:latin typeface="Times New Roman"/>
                <a:cs typeface="Times New Roman"/>
              </a:rPr>
              <a:t>order: </a:t>
            </a:r>
            <a:r>
              <a:rPr sz="1588" b="1" dirty="0">
                <a:latin typeface="Times New Roman"/>
                <a:cs typeface="Times New Roman"/>
              </a:rPr>
              <a:t>10K, 4K, 20K, 18K, 7K, 9K, 12K </a:t>
            </a:r>
            <a:r>
              <a:rPr sz="1588" b="1" spc="-4" dirty="0">
                <a:latin typeface="Times New Roman"/>
                <a:cs typeface="Times New Roman"/>
              </a:rPr>
              <a:t>and </a:t>
            </a:r>
            <a:r>
              <a:rPr sz="1588" b="1" dirty="0">
                <a:latin typeface="Times New Roman"/>
                <a:cs typeface="Times New Roman"/>
              </a:rPr>
              <a:t>15K. </a:t>
            </a:r>
            <a:r>
              <a:rPr sz="1588" b="1" spc="-4" dirty="0">
                <a:latin typeface="Times New Roman"/>
                <a:cs typeface="Times New Roman"/>
              </a:rPr>
              <a:t>Which hole </a:t>
            </a:r>
            <a:r>
              <a:rPr sz="1588" b="1" dirty="0">
                <a:latin typeface="Times New Roman"/>
                <a:cs typeface="Times New Roman"/>
              </a:rPr>
              <a:t>is </a:t>
            </a:r>
            <a:r>
              <a:rPr sz="1588" b="1" spc="-4" dirty="0">
                <a:latin typeface="Times New Roman"/>
                <a:cs typeface="Times New Roman"/>
              </a:rPr>
              <a:t>taken </a:t>
            </a:r>
            <a:r>
              <a:rPr sz="1588" b="1" spc="-383" dirty="0">
                <a:latin typeface="Times New Roman"/>
                <a:cs typeface="Times New Roman"/>
              </a:rPr>
              <a:t> </a:t>
            </a:r>
            <a:r>
              <a:rPr sz="1588" b="1" dirty="0">
                <a:latin typeface="Times New Roman"/>
                <a:cs typeface="Times New Roman"/>
              </a:rPr>
              <a:t>for </a:t>
            </a:r>
            <a:r>
              <a:rPr sz="1588" b="1" spc="-4" dirty="0">
                <a:latin typeface="Times New Roman"/>
                <a:cs typeface="Times New Roman"/>
              </a:rPr>
              <a:t>successive segment </a:t>
            </a:r>
            <a:r>
              <a:rPr sz="1588" b="1" spc="-9" dirty="0">
                <a:latin typeface="Times New Roman"/>
                <a:cs typeface="Times New Roman"/>
              </a:rPr>
              <a:t>requests </a:t>
            </a:r>
            <a:r>
              <a:rPr sz="1588" b="1" dirty="0">
                <a:latin typeface="Times New Roman"/>
                <a:cs typeface="Times New Roman"/>
              </a:rPr>
              <a:t>of (a) 12K, </a:t>
            </a:r>
            <a:r>
              <a:rPr sz="1588" b="1" spc="-4" dirty="0">
                <a:latin typeface="Times New Roman"/>
                <a:cs typeface="Times New Roman"/>
              </a:rPr>
              <a:t>(b) </a:t>
            </a:r>
            <a:r>
              <a:rPr sz="1588" b="1" dirty="0">
                <a:latin typeface="Times New Roman"/>
                <a:cs typeface="Times New Roman"/>
              </a:rPr>
              <a:t>10K, (c) 9K for </a:t>
            </a:r>
            <a:r>
              <a:rPr sz="1588" b="1" spc="-4" dirty="0">
                <a:latin typeface="Times New Roman"/>
                <a:cs typeface="Times New Roman"/>
              </a:rPr>
              <a:t>first </a:t>
            </a:r>
            <a:r>
              <a:rPr sz="1588" b="1" dirty="0">
                <a:latin typeface="Times New Roman"/>
                <a:cs typeface="Times New Roman"/>
              </a:rPr>
              <a:t>fit? </a:t>
            </a:r>
            <a:r>
              <a:rPr sz="1588" b="1" spc="-4" dirty="0">
                <a:latin typeface="Times New Roman"/>
                <a:cs typeface="Times New Roman"/>
              </a:rPr>
              <a:t>Repeat the </a:t>
            </a:r>
            <a:r>
              <a:rPr sz="1588" b="1" spc="-383" dirty="0">
                <a:latin typeface="Times New Roman"/>
                <a:cs typeface="Times New Roman"/>
              </a:rPr>
              <a:t> </a:t>
            </a:r>
            <a:r>
              <a:rPr sz="1588" b="1" spc="-4" dirty="0">
                <a:latin typeface="Times New Roman"/>
                <a:cs typeface="Times New Roman"/>
              </a:rPr>
              <a:t>question </a:t>
            </a:r>
            <a:r>
              <a:rPr sz="1588" b="1" dirty="0">
                <a:latin typeface="Times New Roman"/>
                <a:cs typeface="Times New Roman"/>
              </a:rPr>
              <a:t>for</a:t>
            </a:r>
            <a:r>
              <a:rPr sz="1588" b="1" spc="-26" dirty="0">
                <a:latin typeface="Times New Roman"/>
                <a:cs typeface="Times New Roman"/>
              </a:rPr>
              <a:t> </a:t>
            </a:r>
            <a:r>
              <a:rPr sz="1588" b="1" spc="-4" dirty="0">
                <a:latin typeface="Times New Roman"/>
                <a:cs typeface="Times New Roman"/>
              </a:rPr>
              <a:t>best</a:t>
            </a:r>
            <a:r>
              <a:rPr sz="1588" b="1" spc="-9" dirty="0">
                <a:latin typeface="Times New Roman"/>
                <a:cs typeface="Times New Roman"/>
              </a:rPr>
              <a:t> </a:t>
            </a:r>
            <a:r>
              <a:rPr sz="1588" b="1" dirty="0">
                <a:latin typeface="Times New Roman"/>
                <a:cs typeface="Times New Roman"/>
              </a:rPr>
              <a:t>fit, worst</a:t>
            </a:r>
            <a:r>
              <a:rPr sz="1588" b="1" spc="-18" dirty="0">
                <a:latin typeface="Times New Roman"/>
                <a:cs typeface="Times New Roman"/>
              </a:rPr>
              <a:t> </a:t>
            </a:r>
            <a:r>
              <a:rPr sz="1588" b="1" dirty="0">
                <a:latin typeface="Times New Roman"/>
                <a:cs typeface="Times New Roman"/>
              </a:rPr>
              <a:t>fit</a:t>
            </a:r>
            <a:r>
              <a:rPr sz="1588" b="1" spc="-9" dirty="0">
                <a:latin typeface="Times New Roman"/>
                <a:cs typeface="Times New Roman"/>
              </a:rPr>
              <a:t> </a:t>
            </a:r>
            <a:r>
              <a:rPr sz="1588" b="1" spc="-4" dirty="0">
                <a:latin typeface="Times New Roman"/>
                <a:cs typeface="Times New Roman"/>
              </a:rPr>
              <a:t>and</a:t>
            </a:r>
            <a:r>
              <a:rPr sz="1588" b="1" dirty="0">
                <a:latin typeface="Times New Roman"/>
                <a:cs typeface="Times New Roman"/>
              </a:rPr>
              <a:t> </a:t>
            </a:r>
            <a:r>
              <a:rPr sz="1588" b="1" spc="-4" dirty="0">
                <a:latin typeface="Times New Roman"/>
                <a:cs typeface="Times New Roman"/>
              </a:rPr>
              <a:t>next</a:t>
            </a:r>
            <a:r>
              <a:rPr sz="1588" b="1" spc="4" dirty="0">
                <a:latin typeface="Times New Roman"/>
                <a:cs typeface="Times New Roman"/>
              </a:rPr>
              <a:t> </a:t>
            </a:r>
            <a:r>
              <a:rPr sz="1588" b="1" dirty="0">
                <a:latin typeface="Times New Roman"/>
                <a:cs typeface="Times New Roman"/>
              </a:rPr>
              <a:t>fit.</a:t>
            </a:r>
            <a:endParaRPr sz="1588" dirty="0">
              <a:latin typeface="Times New Roman"/>
              <a:cs typeface="Times New Roman"/>
            </a:endParaRPr>
          </a:p>
        </p:txBody>
      </p:sp>
      <p:graphicFrame>
        <p:nvGraphicFramePr>
          <p:cNvPr id="5" name="object 5"/>
          <p:cNvGraphicFramePr>
            <a:graphicFrameLocks noGrp="1"/>
          </p:cNvGraphicFramePr>
          <p:nvPr/>
        </p:nvGraphicFramePr>
        <p:xfrm>
          <a:off x="8083475" y="3313355"/>
          <a:ext cx="962025" cy="2976498"/>
        </p:xfrm>
        <a:graphic>
          <a:graphicData uri="http://schemas.openxmlformats.org/drawingml/2006/table">
            <a:tbl>
              <a:tblPr firstRow="1" bandRow="1">
                <a:tableStyleId>{2D5ABB26-0587-4C30-8999-92F81FD0307C}</a:tableStyleId>
              </a:tblPr>
              <a:tblGrid>
                <a:gridCol w="962025">
                  <a:extLst>
                    <a:ext uri="{9D8B030D-6E8A-4147-A177-3AD203B41FA5}">
                      <a16:colId xmlns:a16="http://schemas.microsoft.com/office/drawing/2014/main" val="20000"/>
                    </a:ext>
                  </a:extLst>
                </a:gridCol>
              </a:tblGrid>
              <a:tr h="307264">
                <a:tc>
                  <a:txBody>
                    <a:bodyPr/>
                    <a:lstStyle/>
                    <a:p>
                      <a:pPr algn="ctr">
                        <a:lnSpc>
                          <a:spcPct val="100000"/>
                        </a:lnSpc>
                        <a:spcBef>
                          <a:spcPts val="645"/>
                        </a:spcBef>
                      </a:pPr>
                      <a:r>
                        <a:rPr sz="1000" spc="-5" dirty="0">
                          <a:latin typeface="Arial MT"/>
                          <a:cs typeface="Arial MT"/>
                        </a:rPr>
                        <a:t>4K</a:t>
                      </a:r>
                      <a:endParaRPr sz="1000">
                        <a:latin typeface="Arial MT"/>
                        <a:cs typeface="Arial MT"/>
                      </a:endParaRPr>
                    </a:p>
                  </a:txBody>
                  <a:tcPr marL="0" marR="0" marT="72278"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33306">
                <a:tc>
                  <a:txBody>
                    <a:bodyPr/>
                    <a:lstStyle/>
                    <a:p>
                      <a:pPr algn="ctr">
                        <a:lnSpc>
                          <a:spcPct val="100000"/>
                        </a:lnSpc>
                        <a:spcBef>
                          <a:spcPts val="315"/>
                        </a:spcBef>
                      </a:pPr>
                      <a:r>
                        <a:rPr sz="1000" spc="-5" dirty="0">
                          <a:latin typeface="Arial MT"/>
                          <a:cs typeface="Arial MT"/>
                        </a:rPr>
                        <a:t>7K</a:t>
                      </a:r>
                      <a:endParaRPr sz="1000" dirty="0">
                        <a:latin typeface="Arial MT"/>
                        <a:cs typeface="Arial MT"/>
                      </a:endParaRPr>
                    </a:p>
                  </a:txBody>
                  <a:tcPr marL="0" marR="0" marT="35299"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281043">
                <a:tc>
                  <a:txBody>
                    <a:bodyPr/>
                    <a:lstStyle/>
                    <a:p>
                      <a:pPr algn="ctr">
                        <a:lnSpc>
                          <a:spcPct val="100000"/>
                        </a:lnSpc>
                        <a:spcBef>
                          <a:spcPts val="530"/>
                        </a:spcBef>
                      </a:pPr>
                      <a:r>
                        <a:rPr sz="1000" spc="-5" dirty="0">
                          <a:latin typeface="Arial MT"/>
                          <a:cs typeface="Arial MT"/>
                        </a:rPr>
                        <a:t>9K</a:t>
                      </a:r>
                      <a:endParaRPr sz="1000">
                        <a:latin typeface="Arial MT"/>
                        <a:cs typeface="Arial MT"/>
                      </a:endParaRPr>
                    </a:p>
                  </a:txBody>
                  <a:tcPr marL="0" marR="0" marT="59391"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318694">
                <a:tc>
                  <a:txBody>
                    <a:bodyPr/>
                    <a:lstStyle/>
                    <a:p>
                      <a:pPr marL="1905" algn="ctr">
                        <a:lnSpc>
                          <a:spcPct val="100000"/>
                        </a:lnSpc>
                        <a:spcBef>
                          <a:spcPts val="695"/>
                        </a:spcBef>
                      </a:pPr>
                      <a:r>
                        <a:rPr sz="1000" spc="-5" dirty="0">
                          <a:latin typeface="Arial MT"/>
                          <a:cs typeface="Arial MT"/>
                        </a:rPr>
                        <a:t>10K</a:t>
                      </a:r>
                      <a:endParaRPr sz="1000">
                        <a:latin typeface="Arial MT"/>
                        <a:cs typeface="Arial MT"/>
                      </a:endParaRPr>
                    </a:p>
                  </a:txBody>
                  <a:tcPr marL="0" marR="0" marT="77881"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375844">
                <a:tc>
                  <a:txBody>
                    <a:bodyPr/>
                    <a:lstStyle/>
                    <a:p>
                      <a:pPr marL="1905" algn="ctr">
                        <a:lnSpc>
                          <a:spcPct val="100000"/>
                        </a:lnSpc>
                        <a:spcBef>
                          <a:spcPts val="955"/>
                        </a:spcBef>
                      </a:pPr>
                      <a:r>
                        <a:rPr sz="1000" spc="-5" dirty="0">
                          <a:latin typeface="Arial MT"/>
                          <a:cs typeface="Arial MT"/>
                        </a:rPr>
                        <a:t>12K</a:t>
                      </a:r>
                      <a:endParaRPr sz="1000">
                        <a:latin typeface="Arial MT"/>
                        <a:cs typeface="Arial MT"/>
                      </a:endParaRPr>
                    </a:p>
                  </a:txBody>
                  <a:tcPr marL="0" marR="0" marT="107016"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23581">
                <a:tc>
                  <a:txBody>
                    <a:bodyPr/>
                    <a:lstStyle/>
                    <a:p>
                      <a:pPr>
                        <a:lnSpc>
                          <a:spcPct val="100000"/>
                        </a:lnSpc>
                        <a:spcBef>
                          <a:spcPts val="15"/>
                        </a:spcBef>
                      </a:pPr>
                      <a:endParaRPr sz="900">
                        <a:latin typeface="Times New Roman"/>
                        <a:cs typeface="Times New Roman"/>
                      </a:endParaRPr>
                    </a:p>
                    <a:p>
                      <a:pPr marL="1905" algn="ctr">
                        <a:lnSpc>
                          <a:spcPct val="100000"/>
                        </a:lnSpc>
                      </a:pPr>
                      <a:r>
                        <a:rPr sz="1000" spc="-5" dirty="0">
                          <a:latin typeface="Arial MT"/>
                          <a:cs typeface="Arial MT"/>
                        </a:rPr>
                        <a:t>15K</a:t>
                      </a:r>
                      <a:endParaRPr sz="1000">
                        <a:latin typeface="Arial MT"/>
                        <a:cs typeface="Arial MT"/>
                      </a:endParaRPr>
                    </a:p>
                  </a:txBody>
                  <a:tcPr marL="0" marR="0" marT="1681"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470646">
                <a:tc>
                  <a:txBody>
                    <a:bodyPr/>
                    <a:lstStyle/>
                    <a:p>
                      <a:pPr>
                        <a:lnSpc>
                          <a:spcPct val="100000"/>
                        </a:lnSpc>
                        <a:spcBef>
                          <a:spcPts val="50"/>
                        </a:spcBef>
                      </a:pPr>
                      <a:endParaRPr sz="1000">
                        <a:latin typeface="Times New Roman"/>
                        <a:cs typeface="Times New Roman"/>
                      </a:endParaRPr>
                    </a:p>
                    <a:p>
                      <a:pPr marL="1905" algn="ctr">
                        <a:lnSpc>
                          <a:spcPct val="100000"/>
                        </a:lnSpc>
                      </a:pPr>
                      <a:r>
                        <a:rPr sz="1000" spc="-5" dirty="0">
                          <a:latin typeface="Arial MT"/>
                          <a:cs typeface="Arial MT"/>
                        </a:rPr>
                        <a:t>18K</a:t>
                      </a:r>
                      <a:endParaRPr sz="1000">
                        <a:latin typeface="Arial MT"/>
                        <a:cs typeface="Arial MT"/>
                      </a:endParaRPr>
                    </a:p>
                  </a:txBody>
                  <a:tcPr marL="0" marR="0" marT="5603"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66120">
                <a:tc>
                  <a:txBody>
                    <a:bodyPr/>
                    <a:lstStyle/>
                    <a:p>
                      <a:pPr>
                        <a:lnSpc>
                          <a:spcPct val="100000"/>
                        </a:lnSpc>
                        <a:spcBef>
                          <a:spcPts val="15"/>
                        </a:spcBef>
                      </a:pPr>
                      <a:endParaRPr sz="1400" dirty="0">
                        <a:latin typeface="Times New Roman"/>
                        <a:cs typeface="Times New Roman"/>
                      </a:endParaRPr>
                    </a:p>
                    <a:p>
                      <a:pPr marL="1905" algn="ctr">
                        <a:lnSpc>
                          <a:spcPct val="100000"/>
                        </a:lnSpc>
                      </a:pPr>
                      <a:r>
                        <a:rPr sz="1000" spc="-5" dirty="0">
                          <a:latin typeface="Arial MT"/>
                          <a:cs typeface="Arial MT"/>
                        </a:rPr>
                        <a:t>20K</a:t>
                      </a:r>
                      <a:endParaRPr sz="1000" dirty="0">
                        <a:latin typeface="Arial MT"/>
                        <a:cs typeface="Arial MT"/>
                      </a:endParaRPr>
                    </a:p>
                  </a:txBody>
                  <a:tcPr marL="0" marR="0" marT="1681"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bl>
          </a:graphicData>
        </a:graphic>
      </p:graphicFrame>
      <p:sp>
        <p:nvSpPr>
          <p:cNvPr id="6" name="object 6"/>
          <p:cNvSpPr txBox="1"/>
          <p:nvPr/>
        </p:nvSpPr>
        <p:spPr>
          <a:xfrm>
            <a:off x="9139375" y="3380177"/>
            <a:ext cx="427504" cy="161281"/>
          </a:xfrm>
          <a:prstGeom prst="rect">
            <a:avLst/>
          </a:prstGeom>
        </p:spPr>
        <p:txBody>
          <a:bodyPr vert="horz" wrap="square" lIns="0" tIns="11766" rIns="0" bIns="0" rtlCol="0">
            <a:spAutoFit/>
          </a:bodyPr>
          <a:lstStyle/>
          <a:p>
            <a:pPr marL="11206">
              <a:spcBef>
                <a:spcPts val="93"/>
              </a:spcBef>
            </a:pPr>
            <a:r>
              <a:rPr sz="971" spc="-4" dirty="0">
                <a:latin typeface="Arial MT"/>
                <a:cs typeface="Arial MT"/>
              </a:rPr>
              <a:t>Block</a:t>
            </a:r>
            <a:r>
              <a:rPr sz="971" spc="-53" dirty="0">
                <a:latin typeface="Arial MT"/>
                <a:cs typeface="Arial MT"/>
              </a:rPr>
              <a:t> </a:t>
            </a:r>
            <a:r>
              <a:rPr sz="971" dirty="0">
                <a:latin typeface="Arial MT"/>
                <a:cs typeface="Arial MT"/>
              </a:rPr>
              <a:t>1</a:t>
            </a:r>
            <a:endParaRPr sz="971">
              <a:latin typeface="Arial MT"/>
              <a:cs typeface="Arial MT"/>
            </a:endParaRPr>
          </a:p>
        </p:txBody>
      </p:sp>
      <p:sp>
        <p:nvSpPr>
          <p:cNvPr id="7" name="object 7"/>
          <p:cNvSpPr txBox="1"/>
          <p:nvPr/>
        </p:nvSpPr>
        <p:spPr>
          <a:xfrm>
            <a:off x="9139375" y="3650639"/>
            <a:ext cx="427504" cy="161281"/>
          </a:xfrm>
          <a:prstGeom prst="rect">
            <a:avLst/>
          </a:prstGeom>
        </p:spPr>
        <p:txBody>
          <a:bodyPr vert="horz" wrap="square" lIns="0" tIns="11766" rIns="0" bIns="0" rtlCol="0">
            <a:spAutoFit/>
          </a:bodyPr>
          <a:lstStyle/>
          <a:p>
            <a:pPr marL="11206">
              <a:spcBef>
                <a:spcPts val="93"/>
              </a:spcBef>
            </a:pPr>
            <a:r>
              <a:rPr sz="971" spc="-4" dirty="0">
                <a:latin typeface="Arial MT"/>
                <a:cs typeface="Arial MT"/>
              </a:rPr>
              <a:t>Block</a:t>
            </a:r>
            <a:r>
              <a:rPr sz="971" spc="-53" dirty="0">
                <a:latin typeface="Arial MT"/>
                <a:cs typeface="Arial MT"/>
              </a:rPr>
              <a:t> </a:t>
            </a:r>
            <a:r>
              <a:rPr sz="971" dirty="0">
                <a:latin typeface="Arial MT"/>
                <a:cs typeface="Arial MT"/>
              </a:rPr>
              <a:t>2</a:t>
            </a:r>
            <a:endParaRPr sz="971">
              <a:latin typeface="Arial MT"/>
              <a:cs typeface="Arial MT"/>
            </a:endParaRPr>
          </a:p>
        </p:txBody>
      </p:sp>
      <p:sp>
        <p:nvSpPr>
          <p:cNvPr id="8" name="object 8"/>
          <p:cNvSpPr txBox="1"/>
          <p:nvPr/>
        </p:nvSpPr>
        <p:spPr>
          <a:xfrm>
            <a:off x="9139375" y="3907791"/>
            <a:ext cx="427504" cy="161281"/>
          </a:xfrm>
          <a:prstGeom prst="rect">
            <a:avLst/>
          </a:prstGeom>
        </p:spPr>
        <p:txBody>
          <a:bodyPr vert="horz" wrap="square" lIns="0" tIns="11766" rIns="0" bIns="0" rtlCol="0">
            <a:spAutoFit/>
          </a:bodyPr>
          <a:lstStyle/>
          <a:p>
            <a:pPr marL="11206">
              <a:spcBef>
                <a:spcPts val="93"/>
              </a:spcBef>
            </a:pPr>
            <a:r>
              <a:rPr sz="971" spc="-4" dirty="0">
                <a:latin typeface="Arial MT"/>
                <a:cs typeface="Arial MT"/>
              </a:rPr>
              <a:t>Block</a:t>
            </a:r>
            <a:r>
              <a:rPr sz="971" spc="-53" dirty="0">
                <a:latin typeface="Arial MT"/>
                <a:cs typeface="Arial MT"/>
              </a:rPr>
              <a:t> </a:t>
            </a:r>
            <a:r>
              <a:rPr sz="971" dirty="0">
                <a:latin typeface="Arial MT"/>
                <a:cs typeface="Arial MT"/>
              </a:rPr>
              <a:t>3</a:t>
            </a:r>
            <a:endParaRPr sz="971">
              <a:latin typeface="Arial MT"/>
              <a:cs typeface="Arial MT"/>
            </a:endParaRPr>
          </a:p>
        </p:txBody>
      </p:sp>
      <p:sp>
        <p:nvSpPr>
          <p:cNvPr id="9" name="object 9"/>
          <p:cNvSpPr txBox="1"/>
          <p:nvPr/>
        </p:nvSpPr>
        <p:spPr>
          <a:xfrm>
            <a:off x="9139375" y="4207638"/>
            <a:ext cx="427504" cy="160715"/>
          </a:xfrm>
          <a:prstGeom prst="rect">
            <a:avLst/>
          </a:prstGeom>
        </p:spPr>
        <p:txBody>
          <a:bodyPr vert="horz" wrap="square" lIns="0" tIns="11206" rIns="0" bIns="0" rtlCol="0">
            <a:spAutoFit/>
          </a:bodyPr>
          <a:lstStyle/>
          <a:p>
            <a:pPr marL="11206">
              <a:spcBef>
                <a:spcPts val="88"/>
              </a:spcBef>
            </a:pPr>
            <a:r>
              <a:rPr sz="971" spc="-4" dirty="0">
                <a:latin typeface="Arial MT"/>
                <a:cs typeface="Arial MT"/>
              </a:rPr>
              <a:t>Block</a:t>
            </a:r>
            <a:r>
              <a:rPr sz="971" spc="-53" dirty="0">
                <a:latin typeface="Arial MT"/>
                <a:cs typeface="Arial MT"/>
              </a:rPr>
              <a:t> </a:t>
            </a:r>
            <a:r>
              <a:rPr sz="971" dirty="0">
                <a:latin typeface="Arial MT"/>
                <a:cs typeface="Arial MT"/>
              </a:rPr>
              <a:t>4</a:t>
            </a:r>
            <a:endParaRPr sz="971">
              <a:latin typeface="Arial MT"/>
              <a:cs typeface="Arial MT"/>
            </a:endParaRPr>
          </a:p>
        </p:txBody>
      </p:sp>
      <p:sp>
        <p:nvSpPr>
          <p:cNvPr id="10" name="object 10"/>
          <p:cNvSpPr txBox="1"/>
          <p:nvPr/>
        </p:nvSpPr>
        <p:spPr>
          <a:xfrm>
            <a:off x="9139375" y="4555069"/>
            <a:ext cx="427504" cy="160715"/>
          </a:xfrm>
          <a:prstGeom prst="rect">
            <a:avLst/>
          </a:prstGeom>
        </p:spPr>
        <p:txBody>
          <a:bodyPr vert="horz" wrap="square" lIns="0" tIns="11206" rIns="0" bIns="0" rtlCol="0">
            <a:spAutoFit/>
          </a:bodyPr>
          <a:lstStyle/>
          <a:p>
            <a:pPr marL="11206">
              <a:spcBef>
                <a:spcPts val="88"/>
              </a:spcBef>
            </a:pPr>
            <a:r>
              <a:rPr sz="971" spc="-4" dirty="0">
                <a:latin typeface="Arial MT"/>
                <a:cs typeface="Arial MT"/>
              </a:rPr>
              <a:t>Block</a:t>
            </a:r>
            <a:r>
              <a:rPr sz="971" spc="-53" dirty="0">
                <a:latin typeface="Arial MT"/>
                <a:cs typeface="Arial MT"/>
              </a:rPr>
              <a:t> </a:t>
            </a:r>
            <a:r>
              <a:rPr sz="971" dirty="0">
                <a:latin typeface="Arial MT"/>
                <a:cs typeface="Arial MT"/>
              </a:rPr>
              <a:t>5</a:t>
            </a:r>
            <a:endParaRPr sz="971">
              <a:latin typeface="Arial MT"/>
              <a:cs typeface="Arial MT"/>
            </a:endParaRPr>
          </a:p>
        </p:txBody>
      </p:sp>
      <p:sp>
        <p:nvSpPr>
          <p:cNvPr id="11" name="object 11"/>
          <p:cNvSpPr txBox="1"/>
          <p:nvPr/>
        </p:nvSpPr>
        <p:spPr>
          <a:xfrm>
            <a:off x="9139375" y="4954648"/>
            <a:ext cx="427504" cy="160715"/>
          </a:xfrm>
          <a:prstGeom prst="rect">
            <a:avLst/>
          </a:prstGeom>
        </p:spPr>
        <p:txBody>
          <a:bodyPr vert="horz" wrap="square" lIns="0" tIns="11206" rIns="0" bIns="0" rtlCol="0">
            <a:spAutoFit/>
          </a:bodyPr>
          <a:lstStyle/>
          <a:p>
            <a:pPr marL="11206">
              <a:spcBef>
                <a:spcPts val="88"/>
              </a:spcBef>
            </a:pPr>
            <a:r>
              <a:rPr sz="971" spc="-4" dirty="0">
                <a:latin typeface="Arial MT"/>
                <a:cs typeface="Arial MT"/>
              </a:rPr>
              <a:t>Block</a:t>
            </a:r>
            <a:r>
              <a:rPr sz="971" spc="-53" dirty="0">
                <a:latin typeface="Arial MT"/>
                <a:cs typeface="Arial MT"/>
              </a:rPr>
              <a:t> </a:t>
            </a:r>
            <a:r>
              <a:rPr sz="971" dirty="0">
                <a:latin typeface="Arial MT"/>
                <a:cs typeface="Arial MT"/>
              </a:rPr>
              <a:t>6</a:t>
            </a:r>
            <a:endParaRPr sz="971">
              <a:latin typeface="Arial MT"/>
              <a:cs typeface="Arial MT"/>
            </a:endParaRPr>
          </a:p>
        </p:txBody>
      </p:sp>
      <p:sp>
        <p:nvSpPr>
          <p:cNvPr id="12" name="object 12"/>
          <p:cNvSpPr txBox="1"/>
          <p:nvPr/>
        </p:nvSpPr>
        <p:spPr>
          <a:xfrm>
            <a:off x="9139375" y="5401487"/>
            <a:ext cx="427504" cy="160715"/>
          </a:xfrm>
          <a:prstGeom prst="rect">
            <a:avLst/>
          </a:prstGeom>
        </p:spPr>
        <p:txBody>
          <a:bodyPr vert="horz" wrap="square" lIns="0" tIns="11206" rIns="0" bIns="0" rtlCol="0">
            <a:spAutoFit/>
          </a:bodyPr>
          <a:lstStyle/>
          <a:p>
            <a:pPr marL="11206">
              <a:spcBef>
                <a:spcPts val="88"/>
              </a:spcBef>
            </a:pPr>
            <a:r>
              <a:rPr sz="971" spc="-4" dirty="0">
                <a:latin typeface="Arial MT"/>
                <a:cs typeface="Arial MT"/>
              </a:rPr>
              <a:t>Block</a:t>
            </a:r>
            <a:r>
              <a:rPr sz="971" spc="-53" dirty="0">
                <a:latin typeface="Arial MT"/>
                <a:cs typeface="Arial MT"/>
              </a:rPr>
              <a:t> </a:t>
            </a:r>
            <a:r>
              <a:rPr sz="971" dirty="0">
                <a:latin typeface="Arial MT"/>
                <a:cs typeface="Arial MT"/>
              </a:rPr>
              <a:t>7</a:t>
            </a:r>
            <a:endParaRPr sz="971">
              <a:latin typeface="Arial MT"/>
              <a:cs typeface="Arial MT"/>
            </a:endParaRPr>
          </a:p>
        </p:txBody>
      </p:sp>
      <p:sp>
        <p:nvSpPr>
          <p:cNvPr id="13" name="object 13"/>
          <p:cNvSpPr txBox="1"/>
          <p:nvPr/>
        </p:nvSpPr>
        <p:spPr>
          <a:xfrm>
            <a:off x="9139375" y="5919701"/>
            <a:ext cx="427504" cy="160715"/>
          </a:xfrm>
          <a:prstGeom prst="rect">
            <a:avLst/>
          </a:prstGeom>
        </p:spPr>
        <p:txBody>
          <a:bodyPr vert="horz" wrap="square" lIns="0" tIns="11206" rIns="0" bIns="0" rtlCol="0">
            <a:spAutoFit/>
          </a:bodyPr>
          <a:lstStyle/>
          <a:p>
            <a:pPr marL="11206">
              <a:spcBef>
                <a:spcPts val="88"/>
              </a:spcBef>
            </a:pPr>
            <a:r>
              <a:rPr sz="971" spc="-4" dirty="0">
                <a:latin typeface="Arial MT"/>
                <a:cs typeface="Arial MT"/>
              </a:rPr>
              <a:t>Block</a:t>
            </a:r>
            <a:r>
              <a:rPr sz="971" spc="-53" dirty="0">
                <a:latin typeface="Arial MT"/>
                <a:cs typeface="Arial MT"/>
              </a:rPr>
              <a:t> </a:t>
            </a:r>
            <a:r>
              <a:rPr sz="971" dirty="0">
                <a:latin typeface="Arial MT"/>
                <a:cs typeface="Arial MT"/>
              </a:rPr>
              <a:t>8</a:t>
            </a:r>
            <a:endParaRPr sz="971">
              <a:latin typeface="Arial MT"/>
              <a:cs typeface="Arial MT"/>
            </a:endParaRPr>
          </a:p>
        </p:txBody>
      </p:sp>
      <p:sp>
        <p:nvSpPr>
          <p:cNvPr id="14" name="object 14"/>
          <p:cNvSpPr txBox="1"/>
          <p:nvPr/>
        </p:nvSpPr>
        <p:spPr>
          <a:xfrm>
            <a:off x="2528149" y="3396939"/>
            <a:ext cx="691403" cy="228054"/>
          </a:xfrm>
          <a:prstGeom prst="rect">
            <a:avLst/>
          </a:prstGeom>
        </p:spPr>
        <p:txBody>
          <a:bodyPr vert="horz" wrap="square" lIns="0" tIns="10646" rIns="0" bIns="0" rtlCol="0">
            <a:spAutoFit/>
          </a:bodyPr>
          <a:lstStyle/>
          <a:p>
            <a:pPr marL="33619">
              <a:spcBef>
                <a:spcPts val="84"/>
              </a:spcBef>
            </a:pPr>
            <a:r>
              <a:rPr sz="1412" b="1" spc="-4" dirty="0">
                <a:latin typeface="Calibri"/>
                <a:cs typeface="Calibri"/>
              </a:rPr>
              <a:t>(a)</a:t>
            </a:r>
            <a:r>
              <a:rPr sz="1412" b="1" spc="-26" dirty="0">
                <a:latin typeface="Calibri"/>
                <a:cs typeface="Calibri"/>
              </a:rPr>
              <a:t> </a:t>
            </a:r>
            <a:r>
              <a:rPr sz="1412" b="1" spc="-4" dirty="0">
                <a:latin typeface="Calibri"/>
                <a:cs typeface="Calibri"/>
              </a:rPr>
              <a:t>1</a:t>
            </a:r>
            <a:r>
              <a:rPr sz="1390" b="1" spc="-6" baseline="26455" dirty="0">
                <a:latin typeface="Calibri"/>
                <a:cs typeface="Calibri"/>
              </a:rPr>
              <a:t>st</a:t>
            </a:r>
            <a:r>
              <a:rPr sz="1390" b="1" spc="139" baseline="26455" dirty="0">
                <a:latin typeface="Calibri"/>
                <a:cs typeface="Calibri"/>
              </a:rPr>
              <a:t> </a:t>
            </a:r>
            <a:r>
              <a:rPr sz="1412" b="1" spc="-4" dirty="0">
                <a:latin typeface="Calibri"/>
                <a:cs typeface="Calibri"/>
              </a:rPr>
              <a:t>fit</a:t>
            </a:r>
            <a:endParaRPr sz="1412" dirty="0">
              <a:latin typeface="Calibri"/>
              <a:cs typeface="Calibri"/>
            </a:endParaRPr>
          </a:p>
        </p:txBody>
      </p:sp>
      <p:sp>
        <p:nvSpPr>
          <p:cNvPr id="15" name="object 15"/>
          <p:cNvSpPr txBox="1"/>
          <p:nvPr/>
        </p:nvSpPr>
        <p:spPr>
          <a:xfrm>
            <a:off x="3357385" y="3610747"/>
            <a:ext cx="3637989" cy="441531"/>
          </a:xfrm>
          <a:prstGeom prst="rect">
            <a:avLst/>
          </a:prstGeom>
        </p:spPr>
        <p:txBody>
          <a:bodyPr vert="horz" wrap="square" lIns="0" tIns="9525" rIns="0" bIns="0" rtlCol="0">
            <a:spAutoFit/>
          </a:bodyPr>
          <a:lstStyle/>
          <a:p>
            <a:pPr marL="11206" marR="4483">
              <a:lnSpc>
                <a:spcPct val="100600"/>
              </a:lnSpc>
              <a:spcBef>
                <a:spcPts val="75"/>
              </a:spcBef>
            </a:pPr>
            <a:r>
              <a:rPr sz="1412" spc="-9" dirty="0">
                <a:latin typeface="Calibri"/>
                <a:cs typeface="Calibri"/>
              </a:rPr>
              <a:t>12K,</a:t>
            </a:r>
            <a:r>
              <a:rPr sz="1412" spc="22" dirty="0">
                <a:latin typeface="Calibri"/>
                <a:cs typeface="Calibri"/>
              </a:rPr>
              <a:t> </a:t>
            </a:r>
            <a:r>
              <a:rPr sz="1412" spc="-9" dirty="0">
                <a:latin typeface="Calibri"/>
                <a:cs typeface="Calibri"/>
              </a:rPr>
              <a:t>10K</a:t>
            </a:r>
            <a:r>
              <a:rPr sz="1412" spc="13" dirty="0">
                <a:latin typeface="Calibri"/>
                <a:cs typeface="Calibri"/>
              </a:rPr>
              <a:t> </a:t>
            </a:r>
            <a:r>
              <a:rPr sz="1412" spc="-4" dirty="0">
                <a:latin typeface="Calibri"/>
                <a:cs typeface="Calibri"/>
              </a:rPr>
              <a:t>and</a:t>
            </a:r>
            <a:r>
              <a:rPr sz="1412" spc="-9" dirty="0">
                <a:latin typeface="Calibri"/>
                <a:cs typeface="Calibri"/>
              </a:rPr>
              <a:t> </a:t>
            </a:r>
            <a:r>
              <a:rPr sz="1412" spc="-4" dirty="0">
                <a:latin typeface="Calibri"/>
                <a:cs typeface="Calibri"/>
              </a:rPr>
              <a:t>9K</a:t>
            </a:r>
            <a:r>
              <a:rPr sz="1412" spc="9" dirty="0">
                <a:latin typeface="Calibri"/>
                <a:cs typeface="Calibri"/>
              </a:rPr>
              <a:t> </a:t>
            </a:r>
            <a:r>
              <a:rPr sz="1412" spc="-4" dirty="0">
                <a:latin typeface="Calibri"/>
                <a:cs typeface="Calibri"/>
              </a:rPr>
              <a:t>will</a:t>
            </a:r>
            <a:r>
              <a:rPr sz="1412" spc="-9" dirty="0">
                <a:latin typeface="Calibri"/>
                <a:cs typeface="Calibri"/>
              </a:rPr>
              <a:t> </a:t>
            </a:r>
            <a:r>
              <a:rPr sz="1412" spc="-4" dirty="0">
                <a:latin typeface="Calibri"/>
                <a:cs typeface="Calibri"/>
              </a:rPr>
              <a:t>be</a:t>
            </a:r>
            <a:r>
              <a:rPr sz="1412" spc="4" dirty="0">
                <a:latin typeface="Calibri"/>
                <a:cs typeface="Calibri"/>
              </a:rPr>
              <a:t> </a:t>
            </a:r>
            <a:r>
              <a:rPr sz="1412" spc="-9" dirty="0">
                <a:latin typeface="Calibri"/>
                <a:cs typeface="Calibri"/>
              </a:rPr>
              <a:t>allocated</a:t>
            </a:r>
            <a:r>
              <a:rPr sz="1412" spc="-31" dirty="0">
                <a:latin typeface="Calibri"/>
                <a:cs typeface="Calibri"/>
              </a:rPr>
              <a:t> </a:t>
            </a:r>
            <a:r>
              <a:rPr sz="1412" spc="-4" dirty="0">
                <a:latin typeface="Calibri"/>
                <a:cs typeface="Calibri"/>
              </a:rPr>
              <a:t>in</a:t>
            </a:r>
            <a:r>
              <a:rPr sz="1412" spc="-13" dirty="0">
                <a:latin typeface="Calibri"/>
                <a:cs typeface="Calibri"/>
              </a:rPr>
              <a:t> </a:t>
            </a:r>
            <a:r>
              <a:rPr sz="1412" spc="-4" dirty="0">
                <a:latin typeface="Calibri"/>
                <a:cs typeface="Calibri"/>
              </a:rPr>
              <a:t>Block</a:t>
            </a:r>
            <a:r>
              <a:rPr sz="1412" spc="13" dirty="0">
                <a:latin typeface="Calibri"/>
                <a:cs typeface="Calibri"/>
              </a:rPr>
              <a:t> </a:t>
            </a:r>
            <a:r>
              <a:rPr sz="1412" spc="-4" dirty="0">
                <a:latin typeface="Calibri"/>
                <a:cs typeface="Calibri"/>
              </a:rPr>
              <a:t>#</a:t>
            </a:r>
            <a:r>
              <a:rPr sz="1412" spc="22" dirty="0">
                <a:latin typeface="Calibri"/>
                <a:cs typeface="Calibri"/>
              </a:rPr>
              <a:t> </a:t>
            </a:r>
            <a:r>
              <a:rPr sz="1412" spc="-4" dirty="0">
                <a:latin typeface="Calibri"/>
                <a:cs typeface="Calibri"/>
              </a:rPr>
              <a:t>5,</a:t>
            </a:r>
            <a:r>
              <a:rPr sz="1412" spc="4" dirty="0">
                <a:latin typeface="Calibri"/>
                <a:cs typeface="Calibri"/>
              </a:rPr>
              <a:t> </a:t>
            </a:r>
            <a:r>
              <a:rPr sz="1412" spc="-4" dirty="0">
                <a:latin typeface="Calibri"/>
                <a:cs typeface="Calibri"/>
              </a:rPr>
              <a:t>4,</a:t>
            </a:r>
            <a:r>
              <a:rPr sz="1412" spc="4" dirty="0">
                <a:latin typeface="Calibri"/>
                <a:cs typeface="Calibri"/>
              </a:rPr>
              <a:t> </a:t>
            </a:r>
            <a:r>
              <a:rPr sz="1412" spc="-4" dirty="0">
                <a:latin typeface="Calibri"/>
                <a:cs typeface="Calibri"/>
              </a:rPr>
              <a:t>3 </a:t>
            </a:r>
            <a:r>
              <a:rPr sz="1412" spc="-309" dirty="0">
                <a:latin typeface="Calibri"/>
                <a:cs typeface="Calibri"/>
              </a:rPr>
              <a:t> </a:t>
            </a:r>
            <a:r>
              <a:rPr sz="1412" spc="-9" dirty="0">
                <a:latin typeface="Calibri"/>
                <a:cs typeface="Calibri"/>
              </a:rPr>
              <a:t>respectively</a:t>
            </a:r>
            <a:endParaRPr sz="1412" dirty="0">
              <a:latin typeface="Calibri"/>
              <a:cs typeface="Calibri"/>
            </a:endParaRPr>
          </a:p>
        </p:txBody>
      </p:sp>
      <p:sp>
        <p:nvSpPr>
          <p:cNvPr id="16" name="object 16"/>
          <p:cNvSpPr txBox="1"/>
          <p:nvPr/>
        </p:nvSpPr>
        <p:spPr>
          <a:xfrm>
            <a:off x="2550561" y="4042397"/>
            <a:ext cx="797859" cy="228054"/>
          </a:xfrm>
          <a:prstGeom prst="rect">
            <a:avLst/>
          </a:prstGeom>
        </p:spPr>
        <p:txBody>
          <a:bodyPr vert="horz" wrap="square" lIns="0" tIns="10646" rIns="0" bIns="0" rtlCol="0">
            <a:spAutoFit/>
          </a:bodyPr>
          <a:lstStyle/>
          <a:p>
            <a:pPr marL="11206">
              <a:spcBef>
                <a:spcPts val="84"/>
              </a:spcBef>
            </a:pPr>
            <a:r>
              <a:rPr sz="1412" b="1" spc="-4" dirty="0">
                <a:latin typeface="Calibri"/>
                <a:cs typeface="Calibri"/>
              </a:rPr>
              <a:t>(b)</a:t>
            </a:r>
            <a:r>
              <a:rPr sz="1412" b="1" spc="-18" dirty="0">
                <a:latin typeface="Calibri"/>
                <a:cs typeface="Calibri"/>
              </a:rPr>
              <a:t> </a:t>
            </a:r>
            <a:r>
              <a:rPr sz="1412" b="1" spc="-9" dirty="0">
                <a:latin typeface="Calibri"/>
                <a:cs typeface="Calibri"/>
              </a:rPr>
              <a:t>Best</a:t>
            </a:r>
            <a:r>
              <a:rPr sz="1412" b="1" spc="-31" dirty="0">
                <a:latin typeface="Calibri"/>
                <a:cs typeface="Calibri"/>
              </a:rPr>
              <a:t> </a:t>
            </a:r>
            <a:r>
              <a:rPr sz="1412" b="1" spc="-4" dirty="0">
                <a:latin typeface="Calibri"/>
                <a:cs typeface="Calibri"/>
              </a:rPr>
              <a:t>fit</a:t>
            </a:r>
            <a:endParaRPr sz="1412">
              <a:latin typeface="Calibri"/>
              <a:cs typeface="Calibri"/>
            </a:endParaRPr>
          </a:p>
        </p:txBody>
      </p:sp>
      <p:sp>
        <p:nvSpPr>
          <p:cNvPr id="17" name="object 17"/>
          <p:cNvSpPr txBox="1"/>
          <p:nvPr/>
        </p:nvSpPr>
        <p:spPr>
          <a:xfrm>
            <a:off x="2528149" y="4243237"/>
            <a:ext cx="4444813" cy="1737079"/>
          </a:xfrm>
          <a:prstGeom prst="rect">
            <a:avLst/>
          </a:prstGeom>
        </p:spPr>
        <p:txBody>
          <a:bodyPr vert="horz" wrap="square" lIns="0" tIns="9525" rIns="0" bIns="0" rtlCol="0">
            <a:spAutoFit/>
          </a:bodyPr>
          <a:lstStyle/>
          <a:p>
            <a:pPr marL="817513" marR="4483">
              <a:lnSpc>
                <a:spcPct val="100600"/>
              </a:lnSpc>
              <a:spcBef>
                <a:spcPts val="75"/>
              </a:spcBef>
            </a:pPr>
            <a:r>
              <a:rPr sz="1412" spc="-9" dirty="0">
                <a:latin typeface="Calibri"/>
                <a:cs typeface="Calibri"/>
              </a:rPr>
              <a:t>12K,</a:t>
            </a:r>
            <a:r>
              <a:rPr sz="1412" spc="22" dirty="0">
                <a:latin typeface="Calibri"/>
                <a:cs typeface="Calibri"/>
              </a:rPr>
              <a:t> </a:t>
            </a:r>
            <a:r>
              <a:rPr sz="1412" spc="-9" dirty="0">
                <a:latin typeface="Calibri"/>
                <a:cs typeface="Calibri"/>
              </a:rPr>
              <a:t>10K</a:t>
            </a:r>
            <a:r>
              <a:rPr sz="1412" spc="13" dirty="0">
                <a:latin typeface="Calibri"/>
                <a:cs typeface="Calibri"/>
              </a:rPr>
              <a:t> </a:t>
            </a:r>
            <a:r>
              <a:rPr sz="1412" spc="-4" dirty="0">
                <a:latin typeface="Calibri"/>
                <a:cs typeface="Calibri"/>
              </a:rPr>
              <a:t>and</a:t>
            </a:r>
            <a:r>
              <a:rPr sz="1412" spc="-9" dirty="0">
                <a:latin typeface="Calibri"/>
                <a:cs typeface="Calibri"/>
              </a:rPr>
              <a:t> </a:t>
            </a:r>
            <a:r>
              <a:rPr sz="1412" spc="-4" dirty="0">
                <a:latin typeface="Calibri"/>
                <a:cs typeface="Calibri"/>
              </a:rPr>
              <a:t>9K</a:t>
            </a:r>
            <a:r>
              <a:rPr sz="1412" spc="9" dirty="0">
                <a:latin typeface="Calibri"/>
                <a:cs typeface="Calibri"/>
              </a:rPr>
              <a:t> </a:t>
            </a:r>
            <a:r>
              <a:rPr sz="1412" spc="-4" dirty="0">
                <a:latin typeface="Calibri"/>
                <a:cs typeface="Calibri"/>
              </a:rPr>
              <a:t>will</a:t>
            </a:r>
            <a:r>
              <a:rPr sz="1412" spc="-9" dirty="0">
                <a:latin typeface="Calibri"/>
                <a:cs typeface="Calibri"/>
              </a:rPr>
              <a:t> </a:t>
            </a:r>
            <a:r>
              <a:rPr sz="1412" spc="-4" dirty="0">
                <a:latin typeface="Calibri"/>
                <a:cs typeface="Calibri"/>
              </a:rPr>
              <a:t>be</a:t>
            </a:r>
            <a:r>
              <a:rPr sz="1412" spc="4" dirty="0">
                <a:latin typeface="Calibri"/>
                <a:cs typeface="Calibri"/>
              </a:rPr>
              <a:t> </a:t>
            </a:r>
            <a:r>
              <a:rPr sz="1412" spc="-9" dirty="0">
                <a:latin typeface="Calibri"/>
                <a:cs typeface="Calibri"/>
              </a:rPr>
              <a:t>allocated</a:t>
            </a:r>
            <a:r>
              <a:rPr sz="1412" spc="-31" dirty="0">
                <a:latin typeface="Calibri"/>
                <a:cs typeface="Calibri"/>
              </a:rPr>
              <a:t> </a:t>
            </a:r>
            <a:r>
              <a:rPr sz="1412" spc="-4" dirty="0">
                <a:latin typeface="Calibri"/>
                <a:cs typeface="Calibri"/>
              </a:rPr>
              <a:t>in</a:t>
            </a:r>
            <a:r>
              <a:rPr sz="1412" spc="-13" dirty="0">
                <a:latin typeface="Calibri"/>
                <a:cs typeface="Calibri"/>
              </a:rPr>
              <a:t> </a:t>
            </a:r>
            <a:r>
              <a:rPr sz="1412" spc="-4" dirty="0">
                <a:latin typeface="Calibri"/>
                <a:cs typeface="Calibri"/>
              </a:rPr>
              <a:t>Block</a:t>
            </a:r>
            <a:r>
              <a:rPr sz="1412" spc="13" dirty="0">
                <a:latin typeface="Calibri"/>
                <a:cs typeface="Calibri"/>
              </a:rPr>
              <a:t> </a:t>
            </a:r>
            <a:r>
              <a:rPr sz="1412" spc="-4" dirty="0">
                <a:latin typeface="Calibri"/>
                <a:cs typeface="Calibri"/>
              </a:rPr>
              <a:t>#</a:t>
            </a:r>
            <a:r>
              <a:rPr sz="1412" spc="22" dirty="0">
                <a:latin typeface="Calibri"/>
                <a:cs typeface="Calibri"/>
              </a:rPr>
              <a:t> </a:t>
            </a:r>
            <a:r>
              <a:rPr sz="1412" spc="-4" dirty="0">
                <a:latin typeface="Calibri"/>
                <a:cs typeface="Calibri"/>
              </a:rPr>
              <a:t>5,</a:t>
            </a:r>
            <a:r>
              <a:rPr sz="1412" spc="4" dirty="0">
                <a:latin typeface="Calibri"/>
                <a:cs typeface="Calibri"/>
              </a:rPr>
              <a:t> </a:t>
            </a:r>
            <a:r>
              <a:rPr sz="1412" spc="-4" dirty="0">
                <a:latin typeface="Calibri"/>
                <a:cs typeface="Calibri"/>
              </a:rPr>
              <a:t>4,</a:t>
            </a:r>
            <a:r>
              <a:rPr sz="1412" spc="4" dirty="0">
                <a:latin typeface="Calibri"/>
                <a:cs typeface="Calibri"/>
              </a:rPr>
              <a:t> </a:t>
            </a:r>
            <a:r>
              <a:rPr sz="1412" spc="-4" dirty="0">
                <a:latin typeface="Calibri"/>
                <a:cs typeface="Calibri"/>
              </a:rPr>
              <a:t>3 </a:t>
            </a:r>
            <a:r>
              <a:rPr sz="1412" spc="-309" dirty="0">
                <a:latin typeface="Calibri"/>
                <a:cs typeface="Calibri"/>
              </a:rPr>
              <a:t> </a:t>
            </a:r>
            <a:r>
              <a:rPr sz="1412" spc="-9" dirty="0">
                <a:latin typeface="Calibri"/>
                <a:cs typeface="Calibri"/>
              </a:rPr>
              <a:t>respectively</a:t>
            </a:r>
            <a:endParaRPr sz="1412" dirty="0">
              <a:latin typeface="Calibri"/>
              <a:cs typeface="Calibri"/>
            </a:endParaRPr>
          </a:p>
          <a:p>
            <a:pPr marL="240379" indent="-229733">
              <a:lnSpc>
                <a:spcPts val="1689"/>
              </a:lnSpc>
              <a:buAutoNum type="alphaLcParenBoth" startAt="3"/>
              <a:tabLst>
                <a:tab pos="240939" algn="l"/>
              </a:tabLst>
            </a:pPr>
            <a:r>
              <a:rPr sz="1412" b="1" spc="-22" dirty="0">
                <a:latin typeface="Calibri"/>
                <a:cs typeface="Calibri"/>
              </a:rPr>
              <a:t>Worst</a:t>
            </a:r>
            <a:r>
              <a:rPr sz="1412" b="1" spc="-35" dirty="0">
                <a:latin typeface="Calibri"/>
                <a:cs typeface="Calibri"/>
              </a:rPr>
              <a:t> </a:t>
            </a:r>
            <a:r>
              <a:rPr sz="1412" b="1" spc="-4" dirty="0">
                <a:latin typeface="Calibri"/>
                <a:cs typeface="Calibri"/>
              </a:rPr>
              <a:t>fit</a:t>
            </a:r>
            <a:endParaRPr sz="1412" dirty="0">
              <a:latin typeface="Calibri"/>
              <a:cs typeface="Calibri"/>
            </a:endParaRPr>
          </a:p>
          <a:p>
            <a:pPr marL="817513" marR="4483">
              <a:lnSpc>
                <a:spcPts val="1703"/>
              </a:lnSpc>
              <a:spcBef>
                <a:spcPts val="44"/>
              </a:spcBef>
            </a:pPr>
            <a:r>
              <a:rPr sz="1412" spc="-9" dirty="0">
                <a:latin typeface="Calibri"/>
                <a:cs typeface="Calibri"/>
              </a:rPr>
              <a:t>12K,</a:t>
            </a:r>
            <a:r>
              <a:rPr sz="1412" spc="22" dirty="0">
                <a:latin typeface="Calibri"/>
                <a:cs typeface="Calibri"/>
              </a:rPr>
              <a:t> </a:t>
            </a:r>
            <a:r>
              <a:rPr sz="1412" spc="-9" dirty="0">
                <a:latin typeface="Calibri"/>
                <a:cs typeface="Calibri"/>
              </a:rPr>
              <a:t>10K</a:t>
            </a:r>
            <a:r>
              <a:rPr sz="1412" spc="13" dirty="0">
                <a:latin typeface="Calibri"/>
                <a:cs typeface="Calibri"/>
              </a:rPr>
              <a:t> </a:t>
            </a:r>
            <a:r>
              <a:rPr sz="1412" spc="-4" dirty="0">
                <a:latin typeface="Calibri"/>
                <a:cs typeface="Calibri"/>
              </a:rPr>
              <a:t>and</a:t>
            </a:r>
            <a:r>
              <a:rPr sz="1412" spc="-9" dirty="0">
                <a:latin typeface="Calibri"/>
                <a:cs typeface="Calibri"/>
              </a:rPr>
              <a:t> </a:t>
            </a:r>
            <a:r>
              <a:rPr sz="1412" spc="-4" dirty="0">
                <a:latin typeface="Calibri"/>
                <a:cs typeface="Calibri"/>
              </a:rPr>
              <a:t>9K</a:t>
            </a:r>
            <a:r>
              <a:rPr sz="1412" spc="9" dirty="0">
                <a:latin typeface="Calibri"/>
                <a:cs typeface="Calibri"/>
              </a:rPr>
              <a:t> </a:t>
            </a:r>
            <a:r>
              <a:rPr sz="1412" spc="-4" dirty="0">
                <a:latin typeface="Calibri"/>
                <a:cs typeface="Calibri"/>
              </a:rPr>
              <a:t>will</a:t>
            </a:r>
            <a:r>
              <a:rPr sz="1412" spc="-9" dirty="0">
                <a:latin typeface="Calibri"/>
                <a:cs typeface="Calibri"/>
              </a:rPr>
              <a:t> </a:t>
            </a:r>
            <a:r>
              <a:rPr sz="1412" spc="-4" dirty="0">
                <a:latin typeface="Calibri"/>
                <a:cs typeface="Calibri"/>
              </a:rPr>
              <a:t>be</a:t>
            </a:r>
            <a:r>
              <a:rPr sz="1412" spc="4" dirty="0">
                <a:latin typeface="Calibri"/>
                <a:cs typeface="Calibri"/>
              </a:rPr>
              <a:t> </a:t>
            </a:r>
            <a:r>
              <a:rPr sz="1412" spc="-9" dirty="0">
                <a:latin typeface="Calibri"/>
                <a:cs typeface="Calibri"/>
              </a:rPr>
              <a:t>allocated</a:t>
            </a:r>
            <a:r>
              <a:rPr sz="1412" spc="-31" dirty="0">
                <a:latin typeface="Calibri"/>
                <a:cs typeface="Calibri"/>
              </a:rPr>
              <a:t> </a:t>
            </a:r>
            <a:r>
              <a:rPr sz="1412" spc="-4" dirty="0">
                <a:latin typeface="Calibri"/>
                <a:cs typeface="Calibri"/>
              </a:rPr>
              <a:t>in</a:t>
            </a:r>
            <a:r>
              <a:rPr sz="1412" spc="-13" dirty="0">
                <a:latin typeface="Calibri"/>
                <a:cs typeface="Calibri"/>
              </a:rPr>
              <a:t> </a:t>
            </a:r>
            <a:r>
              <a:rPr sz="1412" spc="-4" dirty="0">
                <a:latin typeface="Calibri"/>
                <a:cs typeface="Calibri"/>
              </a:rPr>
              <a:t>Block</a:t>
            </a:r>
            <a:r>
              <a:rPr sz="1412" spc="13" dirty="0">
                <a:latin typeface="Calibri"/>
                <a:cs typeface="Calibri"/>
              </a:rPr>
              <a:t> </a:t>
            </a:r>
            <a:r>
              <a:rPr sz="1412" spc="-4" dirty="0">
                <a:latin typeface="Calibri"/>
                <a:cs typeface="Calibri"/>
              </a:rPr>
              <a:t>#</a:t>
            </a:r>
            <a:r>
              <a:rPr sz="1412" spc="22" dirty="0">
                <a:latin typeface="Calibri"/>
                <a:cs typeface="Calibri"/>
              </a:rPr>
              <a:t> </a:t>
            </a:r>
            <a:r>
              <a:rPr sz="1412" spc="-4" dirty="0">
                <a:latin typeface="Calibri"/>
                <a:cs typeface="Calibri"/>
              </a:rPr>
              <a:t>8,</a:t>
            </a:r>
            <a:r>
              <a:rPr sz="1412" spc="4" dirty="0">
                <a:latin typeface="Calibri"/>
                <a:cs typeface="Calibri"/>
              </a:rPr>
              <a:t> </a:t>
            </a:r>
            <a:r>
              <a:rPr sz="1412" spc="-4" dirty="0">
                <a:latin typeface="Calibri"/>
                <a:cs typeface="Calibri"/>
              </a:rPr>
              <a:t>7,</a:t>
            </a:r>
            <a:r>
              <a:rPr sz="1412" spc="4" dirty="0">
                <a:latin typeface="Calibri"/>
                <a:cs typeface="Calibri"/>
              </a:rPr>
              <a:t> </a:t>
            </a:r>
            <a:r>
              <a:rPr sz="1412" spc="-4" dirty="0">
                <a:latin typeface="Calibri"/>
                <a:cs typeface="Calibri"/>
              </a:rPr>
              <a:t>6 </a:t>
            </a:r>
            <a:r>
              <a:rPr sz="1412" spc="-309" dirty="0">
                <a:latin typeface="Calibri"/>
                <a:cs typeface="Calibri"/>
              </a:rPr>
              <a:t> </a:t>
            </a:r>
            <a:r>
              <a:rPr sz="1412" spc="-9" dirty="0">
                <a:latin typeface="Calibri"/>
                <a:cs typeface="Calibri"/>
              </a:rPr>
              <a:t>respectively</a:t>
            </a:r>
            <a:endParaRPr sz="1412" dirty="0">
              <a:latin typeface="Calibri"/>
              <a:cs typeface="Calibri"/>
            </a:endParaRPr>
          </a:p>
          <a:p>
            <a:pPr marL="260551" indent="-249905">
              <a:lnSpc>
                <a:spcPts val="1632"/>
              </a:lnSpc>
              <a:buAutoNum type="alphaLcParenBoth" startAt="4"/>
              <a:tabLst>
                <a:tab pos="261111" algn="l"/>
              </a:tabLst>
            </a:pPr>
            <a:r>
              <a:rPr sz="1412" b="1" spc="-9" dirty="0">
                <a:latin typeface="Calibri"/>
                <a:cs typeface="Calibri"/>
              </a:rPr>
              <a:t>Next</a:t>
            </a:r>
            <a:r>
              <a:rPr sz="1412" b="1" spc="-40" dirty="0">
                <a:latin typeface="Calibri"/>
                <a:cs typeface="Calibri"/>
              </a:rPr>
              <a:t> </a:t>
            </a:r>
            <a:r>
              <a:rPr sz="1412" b="1" spc="-4" dirty="0">
                <a:latin typeface="Calibri"/>
                <a:cs typeface="Calibri"/>
              </a:rPr>
              <a:t>fit</a:t>
            </a:r>
            <a:endParaRPr sz="1412" dirty="0">
              <a:latin typeface="Calibri"/>
              <a:cs typeface="Calibri"/>
            </a:endParaRPr>
          </a:p>
          <a:p>
            <a:pPr marL="817513" marR="4483">
              <a:lnSpc>
                <a:spcPts val="1703"/>
              </a:lnSpc>
              <a:spcBef>
                <a:spcPts val="44"/>
              </a:spcBef>
            </a:pPr>
            <a:r>
              <a:rPr sz="1412" spc="-9" dirty="0">
                <a:latin typeface="Calibri"/>
                <a:cs typeface="Calibri"/>
              </a:rPr>
              <a:t>12K,</a:t>
            </a:r>
            <a:r>
              <a:rPr sz="1412" spc="22" dirty="0">
                <a:latin typeface="Calibri"/>
                <a:cs typeface="Calibri"/>
              </a:rPr>
              <a:t> </a:t>
            </a:r>
            <a:r>
              <a:rPr sz="1412" spc="-9" dirty="0">
                <a:latin typeface="Calibri"/>
                <a:cs typeface="Calibri"/>
              </a:rPr>
              <a:t>10K</a:t>
            </a:r>
            <a:r>
              <a:rPr sz="1412" spc="13" dirty="0">
                <a:latin typeface="Calibri"/>
                <a:cs typeface="Calibri"/>
              </a:rPr>
              <a:t> </a:t>
            </a:r>
            <a:r>
              <a:rPr sz="1412" spc="-4" dirty="0">
                <a:latin typeface="Calibri"/>
                <a:cs typeface="Calibri"/>
              </a:rPr>
              <a:t>and</a:t>
            </a:r>
            <a:r>
              <a:rPr sz="1412" spc="-9" dirty="0">
                <a:latin typeface="Calibri"/>
                <a:cs typeface="Calibri"/>
              </a:rPr>
              <a:t> </a:t>
            </a:r>
            <a:r>
              <a:rPr sz="1412" spc="-4" dirty="0">
                <a:latin typeface="Calibri"/>
                <a:cs typeface="Calibri"/>
              </a:rPr>
              <a:t>9K</a:t>
            </a:r>
            <a:r>
              <a:rPr sz="1412" spc="9" dirty="0">
                <a:latin typeface="Calibri"/>
                <a:cs typeface="Calibri"/>
              </a:rPr>
              <a:t> </a:t>
            </a:r>
            <a:r>
              <a:rPr sz="1412" spc="-4" dirty="0">
                <a:latin typeface="Calibri"/>
                <a:cs typeface="Calibri"/>
              </a:rPr>
              <a:t>will</a:t>
            </a:r>
            <a:r>
              <a:rPr sz="1412" spc="-9" dirty="0">
                <a:latin typeface="Calibri"/>
                <a:cs typeface="Calibri"/>
              </a:rPr>
              <a:t> </a:t>
            </a:r>
            <a:r>
              <a:rPr sz="1412" spc="-4" dirty="0">
                <a:latin typeface="Calibri"/>
                <a:cs typeface="Calibri"/>
              </a:rPr>
              <a:t>be</a:t>
            </a:r>
            <a:r>
              <a:rPr sz="1412" spc="4" dirty="0">
                <a:latin typeface="Calibri"/>
                <a:cs typeface="Calibri"/>
              </a:rPr>
              <a:t> </a:t>
            </a:r>
            <a:r>
              <a:rPr sz="1412" spc="-9" dirty="0">
                <a:latin typeface="Calibri"/>
                <a:cs typeface="Calibri"/>
              </a:rPr>
              <a:t>allocated</a:t>
            </a:r>
            <a:r>
              <a:rPr sz="1412" spc="-31" dirty="0">
                <a:latin typeface="Calibri"/>
                <a:cs typeface="Calibri"/>
              </a:rPr>
              <a:t> </a:t>
            </a:r>
            <a:r>
              <a:rPr sz="1412" spc="-4" dirty="0">
                <a:latin typeface="Calibri"/>
                <a:cs typeface="Calibri"/>
              </a:rPr>
              <a:t>in</a:t>
            </a:r>
            <a:r>
              <a:rPr sz="1412" spc="-13" dirty="0">
                <a:latin typeface="Calibri"/>
                <a:cs typeface="Calibri"/>
              </a:rPr>
              <a:t> </a:t>
            </a:r>
            <a:r>
              <a:rPr sz="1412" spc="-4" dirty="0">
                <a:latin typeface="Calibri"/>
                <a:cs typeface="Calibri"/>
              </a:rPr>
              <a:t>Block</a:t>
            </a:r>
            <a:r>
              <a:rPr sz="1412" spc="13" dirty="0">
                <a:latin typeface="Calibri"/>
                <a:cs typeface="Calibri"/>
              </a:rPr>
              <a:t> </a:t>
            </a:r>
            <a:r>
              <a:rPr sz="1412" spc="-4" dirty="0">
                <a:latin typeface="Calibri"/>
                <a:cs typeface="Calibri"/>
              </a:rPr>
              <a:t>#</a:t>
            </a:r>
            <a:r>
              <a:rPr sz="1412" spc="22" dirty="0">
                <a:latin typeface="Calibri"/>
                <a:cs typeface="Calibri"/>
              </a:rPr>
              <a:t> </a:t>
            </a:r>
            <a:r>
              <a:rPr sz="1412" spc="-4" dirty="0">
                <a:latin typeface="Calibri"/>
                <a:cs typeface="Calibri"/>
              </a:rPr>
              <a:t>5,</a:t>
            </a:r>
            <a:r>
              <a:rPr sz="1412" spc="4" dirty="0">
                <a:latin typeface="Calibri"/>
                <a:cs typeface="Calibri"/>
              </a:rPr>
              <a:t> </a:t>
            </a:r>
            <a:r>
              <a:rPr sz="1412" spc="-4" dirty="0">
                <a:latin typeface="Calibri"/>
                <a:cs typeface="Calibri"/>
              </a:rPr>
              <a:t>6,</a:t>
            </a:r>
            <a:r>
              <a:rPr sz="1412" spc="4" dirty="0">
                <a:latin typeface="Calibri"/>
                <a:cs typeface="Calibri"/>
              </a:rPr>
              <a:t> </a:t>
            </a:r>
            <a:r>
              <a:rPr sz="1412" spc="-4" dirty="0">
                <a:latin typeface="Calibri"/>
                <a:cs typeface="Calibri"/>
              </a:rPr>
              <a:t>7 </a:t>
            </a:r>
            <a:r>
              <a:rPr sz="1412" spc="-309" dirty="0">
                <a:latin typeface="Calibri"/>
                <a:cs typeface="Calibri"/>
              </a:rPr>
              <a:t> </a:t>
            </a:r>
            <a:r>
              <a:rPr sz="1412" spc="-9" dirty="0">
                <a:latin typeface="Calibri"/>
                <a:cs typeface="Calibri"/>
              </a:rPr>
              <a:t>respectively</a:t>
            </a:r>
            <a:endParaRPr sz="1412" dirty="0">
              <a:latin typeface="Calibri"/>
              <a:cs typeface="Calibri"/>
            </a:endParaRPr>
          </a:p>
        </p:txBody>
      </p:sp>
      <p:sp>
        <p:nvSpPr>
          <p:cNvPr id="18" name="object 18"/>
          <p:cNvSpPr txBox="1"/>
          <p:nvPr/>
        </p:nvSpPr>
        <p:spPr>
          <a:xfrm>
            <a:off x="2061883" y="403412"/>
            <a:ext cx="8064313" cy="240503"/>
          </a:xfrm>
          <a:prstGeom prst="rect">
            <a:avLst/>
          </a:prstGeom>
        </p:spPr>
        <p:txBody>
          <a:bodyPr vert="horz" wrap="square" lIns="0" tIns="76760" rIns="0" bIns="0" rtlCol="0">
            <a:spAutoFit/>
          </a:bodyPr>
          <a:lstStyle/>
          <a:p>
            <a:pPr marL="448259">
              <a:spcBef>
                <a:spcPts val="604"/>
              </a:spcBef>
              <a:tabLst>
                <a:tab pos="7637776" algn="l"/>
              </a:tabLst>
            </a:pPr>
            <a:r>
              <a:rPr sz="1059" spc="-4" dirty="0">
                <a:solidFill>
                  <a:srgbClr val="FFFFFF"/>
                </a:solidFill>
                <a:latin typeface="Arial MT"/>
                <a:cs typeface="Arial MT"/>
              </a:rPr>
              <a:t>Computer Systems</a:t>
            </a:r>
            <a:r>
              <a:rPr sz="1059" spc="9" dirty="0">
                <a:solidFill>
                  <a:srgbClr val="FFFFFF"/>
                </a:solidFill>
                <a:latin typeface="Arial MT"/>
                <a:cs typeface="Arial MT"/>
              </a:rPr>
              <a:t> </a:t>
            </a:r>
            <a:r>
              <a:rPr sz="1059" spc="-4" dirty="0">
                <a:solidFill>
                  <a:srgbClr val="FFFFFF"/>
                </a:solidFill>
                <a:latin typeface="Arial MT"/>
                <a:cs typeface="Arial MT"/>
              </a:rPr>
              <a:t>Engineering</a:t>
            </a:r>
            <a:r>
              <a:rPr sz="1059" spc="-22" dirty="0">
                <a:solidFill>
                  <a:srgbClr val="FFFFFF"/>
                </a:solidFill>
                <a:latin typeface="Arial MT"/>
                <a:cs typeface="Arial MT"/>
              </a:rPr>
              <a:t> </a:t>
            </a:r>
            <a:r>
              <a:rPr sz="1059" spc="-4" dirty="0">
                <a:solidFill>
                  <a:srgbClr val="FFFFFF"/>
                </a:solidFill>
                <a:latin typeface="Arial MT"/>
                <a:cs typeface="Arial MT"/>
              </a:rPr>
              <a:t>Department,</a:t>
            </a:r>
            <a:r>
              <a:rPr sz="1059" dirty="0">
                <a:solidFill>
                  <a:srgbClr val="FFFFFF"/>
                </a:solidFill>
                <a:latin typeface="Arial MT"/>
                <a:cs typeface="Arial MT"/>
              </a:rPr>
              <a:t> </a:t>
            </a:r>
            <a:r>
              <a:rPr sz="1059" spc="-22" dirty="0">
                <a:solidFill>
                  <a:srgbClr val="FFFFFF"/>
                </a:solidFill>
                <a:latin typeface="Arial MT"/>
                <a:cs typeface="Arial MT"/>
              </a:rPr>
              <a:t>QUEST,</a:t>
            </a:r>
            <a:r>
              <a:rPr sz="1059" spc="22" dirty="0">
                <a:solidFill>
                  <a:srgbClr val="FFFFFF"/>
                </a:solidFill>
                <a:latin typeface="Arial MT"/>
                <a:cs typeface="Arial MT"/>
              </a:rPr>
              <a:t> </a:t>
            </a:r>
            <a:r>
              <a:rPr sz="1059" spc="-4" dirty="0">
                <a:solidFill>
                  <a:srgbClr val="FFFFFF"/>
                </a:solidFill>
                <a:latin typeface="Arial MT"/>
                <a:cs typeface="Arial MT"/>
              </a:rPr>
              <a:t>Nawabshah	14CS</a:t>
            </a:r>
            <a:endParaRPr sz="1059">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3D5B297-84E0-43A6-B1FA-99635A01F1B0}"/>
              </a:ext>
            </a:extLst>
          </p:cNvPr>
          <p:cNvSpPr>
            <a:spLocks noGrp="1" noChangeArrowheads="1"/>
          </p:cNvSpPr>
          <p:nvPr>
            <p:ph type="title"/>
          </p:nvPr>
        </p:nvSpPr>
        <p:spPr>
          <a:noFill/>
          <a:ln/>
        </p:spPr>
        <p:txBody>
          <a:bodyPr vert="horz" lIns="90488" tIns="44450" rIns="90488" bIns="44450" rtlCol="0" anchor="ctr">
            <a:normAutofit/>
          </a:bodyPr>
          <a:lstStyle/>
          <a:p>
            <a:r>
              <a:rPr lang="en-US" altLang="en-US" dirty="0"/>
              <a:t>Memory Management</a:t>
            </a:r>
          </a:p>
        </p:txBody>
      </p:sp>
      <p:sp>
        <p:nvSpPr>
          <p:cNvPr id="6147" name="Rectangle 3" descr="Rectangle: Click to edit Master text styles&#10;Second level&#10;Third level&#10;Fourth level&#10;Fifth level">
            <a:extLst>
              <a:ext uri="{FF2B5EF4-FFF2-40B4-BE49-F238E27FC236}">
                <a16:creationId xmlns:a16="http://schemas.microsoft.com/office/drawing/2014/main" id="{C8439E41-CC98-490A-A482-0EA765DFDDB3}"/>
              </a:ext>
            </a:extLst>
          </p:cNvPr>
          <p:cNvSpPr>
            <a:spLocks noGrp="1" noChangeArrowheads="1"/>
          </p:cNvSpPr>
          <p:nvPr>
            <p:ph type="body" idx="1"/>
          </p:nvPr>
        </p:nvSpPr>
        <p:spPr>
          <a:xfrm>
            <a:off x="1028095" y="1690688"/>
            <a:ext cx="10515600" cy="4351338"/>
          </a:xfrm>
          <a:noFill/>
          <a:ln/>
        </p:spPr>
        <p:txBody>
          <a:bodyPr vert="horz" lIns="90488" tIns="44450" rIns="90488" bIns="44450" rtlCol="0">
            <a:normAutofit/>
          </a:bodyPr>
          <a:lstStyle/>
          <a:p>
            <a:r>
              <a:rPr lang="en-US" altLang="en-US" dirty="0"/>
              <a:t>Subdividing memory to accommodate multiple processes</a:t>
            </a:r>
          </a:p>
          <a:p>
            <a:r>
              <a:rPr lang="en-US" altLang="en-US" dirty="0"/>
              <a:t>Memory needs to allocated efficiently to pack as many processes into memory as possible</a:t>
            </a:r>
          </a:p>
          <a:p>
            <a:r>
              <a:rPr lang="en-US" dirty="0"/>
              <a:t>Provides multitasking facility </a:t>
            </a:r>
          </a:p>
          <a:p>
            <a:r>
              <a:rPr lang="en-US" dirty="0"/>
              <a:t>Responsible for memory allocation, de-allocation and keep track for each location </a:t>
            </a:r>
          </a:p>
          <a:p>
            <a:pPr marL="0" indent="0">
              <a:buNone/>
            </a:pPr>
            <a:endParaRPr lang="en-US" alt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88588" y="610957"/>
            <a:ext cx="3472030" cy="472415"/>
          </a:xfrm>
          <a:prstGeom prst="rect">
            <a:avLst/>
          </a:prstGeom>
        </p:spPr>
        <p:txBody>
          <a:bodyPr vert="horz" wrap="square" lIns="0" tIns="10646" rIns="0" bIns="0" rtlCol="0" anchor="ctr">
            <a:spAutoFit/>
          </a:bodyPr>
          <a:lstStyle/>
          <a:p>
            <a:pPr marL="11206">
              <a:lnSpc>
                <a:spcPct val="100000"/>
              </a:lnSpc>
              <a:spcBef>
                <a:spcPts val="84"/>
              </a:spcBef>
            </a:pPr>
            <a:r>
              <a:rPr sz="3000" spc="-93" dirty="0">
                <a:solidFill>
                  <a:srgbClr val="1F497C"/>
                </a:solidFill>
              </a:rPr>
              <a:t>F</a:t>
            </a:r>
            <a:r>
              <a:rPr sz="3000" spc="-88" dirty="0">
                <a:solidFill>
                  <a:srgbClr val="1F497C"/>
                </a:solidFill>
              </a:rPr>
              <a:t>i</a:t>
            </a:r>
            <a:r>
              <a:rPr sz="3000" spc="-84" dirty="0">
                <a:solidFill>
                  <a:srgbClr val="1F497C"/>
                </a:solidFill>
              </a:rPr>
              <a:t>x</a:t>
            </a:r>
            <a:r>
              <a:rPr sz="3000" spc="-93" dirty="0">
                <a:solidFill>
                  <a:srgbClr val="1F497C"/>
                </a:solidFill>
              </a:rPr>
              <a:t>e</a:t>
            </a:r>
            <a:r>
              <a:rPr sz="3000" spc="-4" dirty="0">
                <a:solidFill>
                  <a:srgbClr val="1F497C"/>
                </a:solidFill>
              </a:rPr>
              <a:t>d</a:t>
            </a:r>
            <a:r>
              <a:rPr sz="3000" spc="-194" dirty="0">
                <a:solidFill>
                  <a:srgbClr val="1F497C"/>
                </a:solidFill>
              </a:rPr>
              <a:t> </a:t>
            </a:r>
            <a:r>
              <a:rPr sz="3000" spc="-93" dirty="0">
                <a:solidFill>
                  <a:srgbClr val="1F497C"/>
                </a:solidFill>
              </a:rPr>
              <a:t>Par</a:t>
            </a:r>
            <a:r>
              <a:rPr sz="3000" spc="-88" dirty="0">
                <a:solidFill>
                  <a:srgbClr val="1F497C"/>
                </a:solidFill>
              </a:rPr>
              <a:t>titi</a:t>
            </a:r>
            <a:r>
              <a:rPr sz="3000" spc="-93" dirty="0">
                <a:solidFill>
                  <a:srgbClr val="1F497C"/>
                </a:solidFill>
              </a:rPr>
              <a:t>on</a:t>
            </a:r>
            <a:r>
              <a:rPr sz="3000" spc="-88" dirty="0">
                <a:solidFill>
                  <a:srgbClr val="1F497C"/>
                </a:solidFill>
              </a:rPr>
              <a:t>i</a:t>
            </a:r>
            <a:r>
              <a:rPr sz="3000" spc="-93" dirty="0">
                <a:solidFill>
                  <a:srgbClr val="1F497C"/>
                </a:solidFill>
              </a:rPr>
              <a:t>n</a:t>
            </a:r>
            <a:r>
              <a:rPr sz="3000" spc="-4" dirty="0">
                <a:solidFill>
                  <a:srgbClr val="1F497C"/>
                </a:solidFill>
              </a:rPr>
              <a:t>g</a:t>
            </a:r>
            <a:endParaRPr sz="3000" dirty="0"/>
          </a:p>
        </p:txBody>
      </p:sp>
      <p:sp>
        <p:nvSpPr>
          <p:cNvPr id="4" name="object 4"/>
          <p:cNvSpPr txBox="1"/>
          <p:nvPr/>
        </p:nvSpPr>
        <p:spPr>
          <a:xfrm>
            <a:off x="1643743" y="1785257"/>
            <a:ext cx="4810936" cy="2979757"/>
          </a:xfrm>
          <a:prstGeom prst="rect">
            <a:avLst/>
          </a:prstGeom>
        </p:spPr>
        <p:txBody>
          <a:bodyPr vert="horz" wrap="square" lIns="0" tIns="11206" rIns="0" bIns="0" rtlCol="0">
            <a:spAutoFit/>
          </a:bodyPr>
          <a:lstStyle/>
          <a:p>
            <a:pPr marL="172580" marR="4483" indent="-161373">
              <a:lnSpc>
                <a:spcPct val="110000"/>
              </a:lnSpc>
              <a:spcBef>
                <a:spcPts val="88"/>
              </a:spcBef>
              <a:buClr>
                <a:srgbClr val="4F80BC"/>
              </a:buClr>
              <a:buSzPct val="85416"/>
              <a:buChar char="•"/>
              <a:tabLst>
                <a:tab pos="172580" algn="l"/>
              </a:tabLst>
            </a:pPr>
            <a:r>
              <a:rPr sz="2118" spc="-4" dirty="0">
                <a:latin typeface="Arial MT"/>
                <a:cs typeface="Arial MT"/>
              </a:rPr>
              <a:t>Partition of main memory </a:t>
            </a:r>
            <a:r>
              <a:rPr sz="2118" dirty="0">
                <a:latin typeface="Arial MT"/>
                <a:cs typeface="Arial MT"/>
              </a:rPr>
              <a:t> </a:t>
            </a:r>
            <a:r>
              <a:rPr sz="2118" spc="-4" dirty="0">
                <a:latin typeface="Arial MT"/>
                <a:cs typeface="Arial MT"/>
              </a:rPr>
              <a:t>into a set of non-overlapping </a:t>
            </a:r>
            <a:r>
              <a:rPr sz="2118" spc="-578" dirty="0">
                <a:latin typeface="Arial MT"/>
                <a:cs typeface="Arial MT"/>
              </a:rPr>
              <a:t> </a:t>
            </a:r>
            <a:r>
              <a:rPr sz="2118" spc="-4" dirty="0">
                <a:latin typeface="Arial MT"/>
                <a:cs typeface="Arial MT"/>
              </a:rPr>
              <a:t>memory</a:t>
            </a:r>
            <a:r>
              <a:rPr sz="2118" spc="-18" dirty="0">
                <a:latin typeface="Arial MT"/>
                <a:cs typeface="Arial MT"/>
              </a:rPr>
              <a:t> </a:t>
            </a:r>
            <a:r>
              <a:rPr sz="2118" spc="-4" dirty="0">
                <a:latin typeface="Arial MT"/>
                <a:cs typeface="Arial MT"/>
              </a:rPr>
              <a:t>regions</a:t>
            </a:r>
            <a:r>
              <a:rPr sz="2118" spc="18" dirty="0">
                <a:latin typeface="Arial MT"/>
                <a:cs typeface="Arial MT"/>
              </a:rPr>
              <a:t> </a:t>
            </a:r>
            <a:r>
              <a:rPr sz="2118" spc="-4" dirty="0">
                <a:latin typeface="Arial MT"/>
                <a:cs typeface="Arial MT"/>
              </a:rPr>
              <a:t>called </a:t>
            </a:r>
            <a:r>
              <a:rPr sz="2118" dirty="0">
                <a:latin typeface="Arial MT"/>
                <a:cs typeface="Arial MT"/>
              </a:rPr>
              <a:t> </a:t>
            </a:r>
            <a:r>
              <a:rPr sz="2118" spc="-4" dirty="0">
                <a:latin typeface="Arial MT"/>
                <a:cs typeface="Arial MT"/>
              </a:rPr>
              <a:t>partitions</a:t>
            </a:r>
            <a:endParaRPr sz="2118" dirty="0">
              <a:latin typeface="Arial MT"/>
              <a:cs typeface="Arial MT"/>
            </a:endParaRPr>
          </a:p>
          <a:p>
            <a:pPr marL="172580" marR="389985" indent="-161373">
              <a:lnSpc>
                <a:spcPct val="110000"/>
              </a:lnSpc>
              <a:spcBef>
                <a:spcPts val="507"/>
              </a:spcBef>
              <a:buClr>
                <a:srgbClr val="4F80BC"/>
              </a:buClr>
              <a:buSzPct val="85416"/>
              <a:buChar char="•"/>
              <a:tabLst>
                <a:tab pos="172580" algn="l"/>
              </a:tabLst>
            </a:pPr>
            <a:r>
              <a:rPr sz="2118" spc="-9" dirty="0">
                <a:latin typeface="Arial MT"/>
                <a:cs typeface="Arial MT"/>
              </a:rPr>
              <a:t>Fixed</a:t>
            </a:r>
            <a:r>
              <a:rPr sz="2118" spc="4" dirty="0">
                <a:latin typeface="Arial MT"/>
                <a:cs typeface="Arial MT"/>
              </a:rPr>
              <a:t> </a:t>
            </a:r>
            <a:r>
              <a:rPr sz="2118" spc="-4" dirty="0">
                <a:latin typeface="Arial MT"/>
                <a:cs typeface="Arial MT"/>
              </a:rPr>
              <a:t>partitions</a:t>
            </a:r>
            <a:r>
              <a:rPr sz="2118" dirty="0">
                <a:latin typeface="Arial MT"/>
                <a:cs typeface="Arial MT"/>
              </a:rPr>
              <a:t> </a:t>
            </a:r>
            <a:r>
              <a:rPr sz="2118" spc="-4" dirty="0">
                <a:latin typeface="Arial MT"/>
                <a:cs typeface="Arial MT"/>
              </a:rPr>
              <a:t>can</a:t>
            </a:r>
            <a:r>
              <a:rPr sz="2118" spc="-13" dirty="0">
                <a:latin typeface="Arial MT"/>
                <a:cs typeface="Arial MT"/>
              </a:rPr>
              <a:t> </a:t>
            </a:r>
            <a:r>
              <a:rPr sz="2118" spc="-4" dirty="0">
                <a:latin typeface="Arial MT"/>
                <a:cs typeface="Arial MT"/>
              </a:rPr>
              <a:t>be</a:t>
            </a:r>
            <a:r>
              <a:rPr sz="2118" spc="-9" dirty="0">
                <a:latin typeface="Arial MT"/>
                <a:cs typeface="Arial MT"/>
              </a:rPr>
              <a:t> </a:t>
            </a:r>
            <a:r>
              <a:rPr sz="2118" spc="-4" dirty="0">
                <a:latin typeface="Arial MT"/>
                <a:cs typeface="Arial MT"/>
              </a:rPr>
              <a:t>of </a:t>
            </a:r>
            <a:r>
              <a:rPr sz="2118" spc="-574" dirty="0">
                <a:latin typeface="Arial MT"/>
                <a:cs typeface="Arial MT"/>
              </a:rPr>
              <a:t> </a:t>
            </a:r>
            <a:r>
              <a:rPr sz="2118" spc="-4" dirty="0">
                <a:latin typeface="Arial MT"/>
                <a:cs typeface="Arial MT"/>
              </a:rPr>
              <a:t>equal</a:t>
            </a:r>
            <a:r>
              <a:rPr sz="2118" spc="4" dirty="0">
                <a:latin typeface="Arial MT"/>
                <a:cs typeface="Arial MT"/>
              </a:rPr>
              <a:t> </a:t>
            </a:r>
            <a:r>
              <a:rPr sz="2118" spc="-4" dirty="0">
                <a:latin typeface="Arial MT"/>
                <a:cs typeface="Arial MT"/>
              </a:rPr>
              <a:t>or</a:t>
            </a:r>
            <a:r>
              <a:rPr sz="2118" spc="-13" dirty="0">
                <a:latin typeface="Arial MT"/>
                <a:cs typeface="Arial MT"/>
              </a:rPr>
              <a:t> </a:t>
            </a:r>
            <a:r>
              <a:rPr sz="2118" spc="-4" dirty="0">
                <a:latin typeface="Arial MT"/>
                <a:cs typeface="Arial MT"/>
              </a:rPr>
              <a:t>unequal</a:t>
            </a:r>
            <a:r>
              <a:rPr sz="2118" spc="18" dirty="0">
                <a:latin typeface="Arial MT"/>
                <a:cs typeface="Arial MT"/>
              </a:rPr>
              <a:t> </a:t>
            </a:r>
            <a:r>
              <a:rPr sz="2118" spc="-4" dirty="0">
                <a:latin typeface="Arial MT"/>
                <a:cs typeface="Arial MT"/>
              </a:rPr>
              <a:t>sizes</a:t>
            </a:r>
            <a:endParaRPr sz="2118" dirty="0">
              <a:latin typeface="Arial MT"/>
              <a:cs typeface="Arial MT"/>
            </a:endParaRPr>
          </a:p>
          <a:p>
            <a:pPr marL="172580" marR="14568" indent="-161373">
              <a:lnSpc>
                <a:spcPct val="110000"/>
              </a:lnSpc>
              <a:spcBef>
                <a:spcPts val="507"/>
              </a:spcBef>
              <a:buClr>
                <a:srgbClr val="4F80BC"/>
              </a:buClr>
              <a:buSzPct val="85416"/>
              <a:buChar char="•"/>
              <a:tabLst>
                <a:tab pos="172580" algn="l"/>
              </a:tabLst>
            </a:pPr>
            <a:r>
              <a:rPr sz="2118" spc="-4" dirty="0">
                <a:latin typeface="Arial MT"/>
                <a:cs typeface="Arial MT"/>
              </a:rPr>
              <a:t>Leftover</a:t>
            </a:r>
            <a:r>
              <a:rPr sz="2118" spc="-13" dirty="0">
                <a:latin typeface="Arial MT"/>
                <a:cs typeface="Arial MT"/>
              </a:rPr>
              <a:t> </a:t>
            </a:r>
            <a:r>
              <a:rPr sz="2118" spc="-4" dirty="0">
                <a:latin typeface="Arial MT"/>
                <a:cs typeface="Arial MT"/>
              </a:rPr>
              <a:t>space</a:t>
            </a:r>
            <a:r>
              <a:rPr sz="2118" spc="4" dirty="0">
                <a:latin typeface="Arial MT"/>
                <a:cs typeface="Arial MT"/>
              </a:rPr>
              <a:t> </a:t>
            </a:r>
            <a:r>
              <a:rPr sz="2118" spc="-4" dirty="0">
                <a:latin typeface="Arial MT"/>
                <a:cs typeface="Arial MT"/>
              </a:rPr>
              <a:t>in partition </a:t>
            </a:r>
            <a:r>
              <a:rPr sz="2118" dirty="0">
                <a:latin typeface="Arial MT"/>
                <a:cs typeface="Arial MT"/>
              </a:rPr>
              <a:t> </a:t>
            </a:r>
            <a:r>
              <a:rPr sz="2118" spc="-4" dirty="0">
                <a:latin typeface="Arial MT"/>
                <a:cs typeface="Arial MT"/>
              </a:rPr>
              <a:t>after program assignment is </a:t>
            </a:r>
            <a:r>
              <a:rPr sz="2118" spc="-578" dirty="0">
                <a:latin typeface="Arial MT"/>
                <a:cs typeface="Arial MT"/>
              </a:rPr>
              <a:t> </a:t>
            </a:r>
            <a:r>
              <a:rPr sz="2118" spc="-4" dirty="0">
                <a:latin typeface="Arial MT"/>
                <a:cs typeface="Arial MT"/>
              </a:rPr>
              <a:t>called internal fragmentation</a:t>
            </a:r>
            <a:endParaRPr sz="2118" dirty="0">
              <a:latin typeface="Arial MT"/>
              <a:cs typeface="Arial MT"/>
            </a:endParaRPr>
          </a:p>
        </p:txBody>
      </p:sp>
      <p:pic>
        <p:nvPicPr>
          <p:cNvPr id="5" name="object 5"/>
          <p:cNvPicPr/>
          <p:nvPr/>
        </p:nvPicPr>
        <p:blipFill>
          <a:blip r:embed="rId2" cstate="print"/>
          <a:stretch>
            <a:fillRect/>
          </a:stretch>
        </p:blipFill>
        <p:spPr>
          <a:xfrm>
            <a:off x="6616401" y="847165"/>
            <a:ext cx="3472030" cy="55536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66540" y="476976"/>
            <a:ext cx="4760819" cy="472415"/>
          </a:xfrm>
          <a:prstGeom prst="rect">
            <a:avLst/>
          </a:prstGeom>
        </p:spPr>
        <p:txBody>
          <a:bodyPr vert="horz" wrap="square" lIns="0" tIns="10646" rIns="0" bIns="0" rtlCol="0" anchor="ctr">
            <a:spAutoFit/>
          </a:bodyPr>
          <a:lstStyle/>
          <a:p>
            <a:pPr marL="11206">
              <a:lnSpc>
                <a:spcPct val="100000"/>
              </a:lnSpc>
              <a:spcBef>
                <a:spcPts val="84"/>
              </a:spcBef>
            </a:pPr>
            <a:r>
              <a:rPr sz="3000" spc="-93" dirty="0">
                <a:solidFill>
                  <a:srgbClr val="1F497C"/>
                </a:solidFill>
              </a:rPr>
              <a:t>Prob</a:t>
            </a:r>
            <a:r>
              <a:rPr sz="3000" spc="-88" dirty="0">
                <a:solidFill>
                  <a:srgbClr val="1F497C"/>
                </a:solidFill>
              </a:rPr>
              <a:t>l</a:t>
            </a:r>
            <a:r>
              <a:rPr sz="3000" spc="-93" dirty="0">
                <a:solidFill>
                  <a:srgbClr val="1F497C"/>
                </a:solidFill>
              </a:rPr>
              <a:t>e</a:t>
            </a:r>
            <a:r>
              <a:rPr sz="3000" spc="-88" dirty="0">
                <a:solidFill>
                  <a:srgbClr val="1F497C"/>
                </a:solidFill>
              </a:rPr>
              <a:t>m</a:t>
            </a:r>
            <a:r>
              <a:rPr sz="3000" spc="-4" dirty="0">
                <a:solidFill>
                  <a:srgbClr val="1F497C"/>
                </a:solidFill>
              </a:rPr>
              <a:t>s</a:t>
            </a:r>
            <a:r>
              <a:rPr sz="3000" spc="-185" dirty="0">
                <a:solidFill>
                  <a:srgbClr val="1F497C"/>
                </a:solidFill>
              </a:rPr>
              <a:t> </a:t>
            </a:r>
            <a:r>
              <a:rPr sz="3000" spc="-88" dirty="0">
                <a:solidFill>
                  <a:srgbClr val="1F497C"/>
                </a:solidFill>
              </a:rPr>
              <a:t>i</a:t>
            </a:r>
            <a:r>
              <a:rPr sz="3000" spc="-4" dirty="0">
                <a:solidFill>
                  <a:srgbClr val="1F497C"/>
                </a:solidFill>
              </a:rPr>
              <a:t>n</a:t>
            </a:r>
            <a:r>
              <a:rPr sz="3000" spc="-180" dirty="0">
                <a:solidFill>
                  <a:srgbClr val="1F497C"/>
                </a:solidFill>
              </a:rPr>
              <a:t> </a:t>
            </a:r>
            <a:r>
              <a:rPr sz="3000" spc="-93" dirty="0">
                <a:solidFill>
                  <a:srgbClr val="1F497C"/>
                </a:solidFill>
              </a:rPr>
              <a:t>F</a:t>
            </a:r>
            <a:r>
              <a:rPr sz="3000" spc="-88" dirty="0">
                <a:solidFill>
                  <a:srgbClr val="1F497C"/>
                </a:solidFill>
              </a:rPr>
              <a:t>i</a:t>
            </a:r>
            <a:r>
              <a:rPr sz="3000" spc="-84" dirty="0">
                <a:solidFill>
                  <a:srgbClr val="1F497C"/>
                </a:solidFill>
              </a:rPr>
              <a:t>x</a:t>
            </a:r>
            <a:r>
              <a:rPr sz="3000" spc="-93" dirty="0">
                <a:solidFill>
                  <a:srgbClr val="1F497C"/>
                </a:solidFill>
              </a:rPr>
              <a:t>e</a:t>
            </a:r>
            <a:r>
              <a:rPr sz="3000" spc="-4" dirty="0">
                <a:solidFill>
                  <a:srgbClr val="1F497C"/>
                </a:solidFill>
              </a:rPr>
              <a:t>d</a:t>
            </a:r>
            <a:r>
              <a:rPr sz="3000" spc="-194" dirty="0">
                <a:solidFill>
                  <a:srgbClr val="1F497C"/>
                </a:solidFill>
              </a:rPr>
              <a:t> </a:t>
            </a:r>
            <a:r>
              <a:rPr sz="3000" spc="-93" dirty="0">
                <a:solidFill>
                  <a:srgbClr val="1F497C"/>
                </a:solidFill>
              </a:rPr>
              <a:t>Par</a:t>
            </a:r>
            <a:r>
              <a:rPr sz="3000" spc="-88" dirty="0">
                <a:solidFill>
                  <a:srgbClr val="1F497C"/>
                </a:solidFill>
              </a:rPr>
              <a:t>titi</a:t>
            </a:r>
            <a:r>
              <a:rPr sz="3000" spc="-93" dirty="0">
                <a:solidFill>
                  <a:srgbClr val="1F497C"/>
                </a:solidFill>
              </a:rPr>
              <a:t>on</a:t>
            </a:r>
            <a:r>
              <a:rPr sz="3000" spc="-88" dirty="0">
                <a:solidFill>
                  <a:srgbClr val="1F497C"/>
                </a:solidFill>
              </a:rPr>
              <a:t>i</a:t>
            </a:r>
            <a:r>
              <a:rPr sz="3000" spc="-106" dirty="0">
                <a:solidFill>
                  <a:srgbClr val="1F497C"/>
                </a:solidFill>
              </a:rPr>
              <a:t>n</a:t>
            </a:r>
            <a:r>
              <a:rPr sz="3000" spc="-4" dirty="0">
                <a:solidFill>
                  <a:srgbClr val="1F497C"/>
                </a:solidFill>
              </a:rPr>
              <a:t>g</a:t>
            </a:r>
            <a:endParaRPr sz="3000" dirty="0"/>
          </a:p>
        </p:txBody>
      </p:sp>
      <p:sp>
        <p:nvSpPr>
          <p:cNvPr id="4" name="object 4"/>
          <p:cNvSpPr txBox="1"/>
          <p:nvPr/>
        </p:nvSpPr>
        <p:spPr>
          <a:xfrm>
            <a:off x="1807030" y="1197429"/>
            <a:ext cx="7505710" cy="1508309"/>
          </a:xfrm>
          <a:prstGeom prst="rect">
            <a:avLst/>
          </a:prstGeom>
        </p:spPr>
        <p:txBody>
          <a:bodyPr vert="horz" wrap="square" lIns="0" tIns="75640" rIns="0" bIns="0" rtlCol="0">
            <a:spAutoFit/>
          </a:bodyPr>
          <a:lstStyle/>
          <a:p>
            <a:pPr marL="172580" indent="-161373">
              <a:spcBef>
                <a:spcPts val="596"/>
              </a:spcBef>
              <a:buClr>
                <a:srgbClr val="4F80BC"/>
              </a:buClr>
              <a:buSzPct val="85416"/>
              <a:buChar char="•"/>
              <a:tabLst>
                <a:tab pos="172580" algn="l"/>
              </a:tabLst>
            </a:pPr>
            <a:r>
              <a:rPr sz="2118" spc="-4" dirty="0">
                <a:latin typeface="Arial MT"/>
                <a:cs typeface="Arial MT"/>
              </a:rPr>
              <a:t>Main</a:t>
            </a:r>
            <a:r>
              <a:rPr sz="2118" spc="4" dirty="0">
                <a:latin typeface="Arial MT"/>
                <a:cs typeface="Arial MT"/>
              </a:rPr>
              <a:t> </a:t>
            </a:r>
            <a:r>
              <a:rPr sz="2118" spc="-4" dirty="0">
                <a:latin typeface="Arial MT"/>
                <a:cs typeface="Arial MT"/>
              </a:rPr>
              <a:t>memory</a:t>
            </a:r>
            <a:r>
              <a:rPr sz="2118" spc="-13" dirty="0">
                <a:latin typeface="Arial MT"/>
                <a:cs typeface="Arial MT"/>
              </a:rPr>
              <a:t> </a:t>
            </a:r>
            <a:r>
              <a:rPr sz="2118" spc="-4" dirty="0">
                <a:latin typeface="Arial MT"/>
                <a:cs typeface="Arial MT"/>
              </a:rPr>
              <a:t>use is</a:t>
            </a:r>
            <a:r>
              <a:rPr sz="2118" dirty="0">
                <a:latin typeface="Arial MT"/>
                <a:cs typeface="Arial MT"/>
              </a:rPr>
              <a:t> </a:t>
            </a:r>
            <a:r>
              <a:rPr sz="2118" spc="-9" dirty="0">
                <a:latin typeface="Arial MT"/>
                <a:cs typeface="Arial MT"/>
              </a:rPr>
              <a:t>inefficient.</a:t>
            </a:r>
            <a:endParaRPr sz="2118" dirty="0">
              <a:latin typeface="Arial MT"/>
              <a:cs typeface="Arial MT"/>
            </a:endParaRPr>
          </a:p>
          <a:p>
            <a:pPr marL="172580" marR="4483" indent="-161373">
              <a:spcBef>
                <a:spcPts val="507"/>
              </a:spcBef>
              <a:buClr>
                <a:srgbClr val="4F80BC"/>
              </a:buClr>
              <a:buSzPct val="85416"/>
              <a:buChar char="•"/>
              <a:tabLst>
                <a:tab pos="172580" algn="l"/>
              </a:tabLst>
            </a:pPr>
            <a:r>
              <a:rPr sz="2118" dirty="0">
                <a:latin typeface="Arial MT"/>
                <a:cs typeface="Arial MT"/>
              </a:rPr>
              <a:t>A </a:t>
            </a:r>
            <a:r>
              <a:rPr sz="2118" spc="-4" dirty="0">
                <a:latin typeface="Arial MT"/>
                <a:cs typeface="Arial MT"/>
              </a:rPr>
              <a:t>program occupies an entire partition which can cause </a:t>
            </a:r>
            <a:r>
              <a:rPr sz="2118" spc="-578" dirty="0">
                <a:latin typeface="Arial MT"/>
                <a:cs typeface="Arial MT"/>
              </a:rPr>
              <a:t> </a:t>
            </a:r>
            <a:r>
              <a:rPr sz="2118" spc="-4" dirty="0">
                <a:latin typeface="Arial MT"/>
                <a:cs typeface="Arial MT"/>
              </a:rPr>
              <a:t>internal</a:t>
            </a:r>
            <a:r>
              <a:rPr sz="2118" spc="4" dirty="0">
                <a:latin typeface="Arial MT"/>
                <a:cs typeface="Arial MT"/>
              </a:rPr>
              <a:t> </a:t>
            </a:r>
            <a:r>
              <a:rPr sz="2118" spc="-4" dirty="0">
                <a:latin typeface="Arial MT"/>
                <a:cs typeface="Arial MT"/>
              </a:rPr>
              <a:t>fragmentation.</a:t>
            </a:r>
            <a:endParaRPr sz="2118" dirty="0">
              <a:latin typeface="Arial MT"/>
              <a:cs typeface="Arial MT"/>
            </a:endParaRPr>
          </a:p>
          <a:p>
            <a:pPr marL="172580" indent="-161373">
              <a:spcBef>
                <a:spcPts val="507"/>
              </a:spcBef>
              <a:buClr>
                <a:srgbClr val="4F80BC"/>
              </a:buClr>
              <a:buSzPct val="85416"/>
              <a:buChar char="•"/>
              <a:tabLst>
                <a:tab pos="172580" algn="l"/>
              </a:tabLst>
            </a:pPr>
            <a:r>
              <a:rPr sz="2118" spc="-4" dirty="0">
                <a:latin typeface="Arial MT"/>
                <a:cs typeface="Arial MT"/>
              </a:rPr>
              <a:t>Unequal-size</a:t>
            </a:r>
            <a:r>
              <a:rPr sz="2118" spc="35" dirty="0">
                <a:latin typeface="Arial MT"/>
                <a:cs typeface="Arial MT"/>
              </a:rPr>
              <a:t> </a:t>
            </a:r>
            <a:r>
              <a:rPr sz="2118" spc="-4" dirty="0">
                <a:latin typeface="Arial MT"/>
                <a:cs typeface="Arial MT"/>
              </a:rPr>
              <a:t>partitions</a:t>
            </a:r>
            <a:r>
              <a:rPr sz="2118" spc="9" dirty="0">
                <a:latin typeface="Arial MT"/>
                <a:cs typeface="Arial MT"/>
              </a:rPr>
              <a:t> </a:t>
            </a:r>
            <a:r>
              <a:rPr sz="2118" spc="-4" dirty="0">
                <a:latin typeface="Arial MT"/>
                <a:cs typeface="Arial MT"/>
              </a:rPr>
              <a:t>reduces the</a:t>
            </a:r>
            <a:r>
              <a:rPr sz="2118" dirty="0">
                <a:latin typeface="Arial MT"/>
                <a:cs typeface="Arial MT"/>
              </a:rPr>
              <a:t> </a:t>
            </a:r>
            <a:r>
              <a:rPr sz="2118" spc="-4" dirty="0">
                <a:latin typeface="Arial MT"/>
                <a:cs typeface="Arial MT"/>
              </a:rPr>
              <a:t>problem</a:t>
            </a:r>
            <a:r>
              <a:rPr sz="2118" spc="9" dirty="0">
                <a:latin typeface="Arial MT"/>
                <a:cs typeface="Arial MT"/>
              </a:rPr>
              <a:t> </a:t>
            </a:r>
            <a:r>
              <a:rPr sz="2118" spc="-4" dirty="0">
                <a:latin typeface="Arial MT"/>
                <a:cs typeface="Arial MT"/>
              </a:rPr>
              <a:t>little</a:t>
            </a:r>
            <a:r>
              <a:rPr sz="2118" dirty="0">
                <a:latin typeface="Arial MT"/>
                <a:cs typeface="Arial MT"/>
              </a:rPr>
              <a:t> </a:t>
            </a:r>
            <a:r>
              <a:rPr sz="2118" spc="-4" dirty="0">
                <a:latin typeface="Arial MT"/>
                <a:cs typeface="Arial MT"/>
              </a:rPr>
              <a:t>bit</a:t>
            </a:r>
            <a:r>
              <a:rPr lang="en-IN" sz="2118" spc="-4" dirty="0">
                <a:latin typeface="Arial MT"/>
                <a:cs typeface="Arial MT"/>
              </a:rPr>
              <a:t>.</a:t>
            </a:r>
            <a:endParaRPr sz="2118"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BC2B380-8841-4AB6-B150-B36BDD7BDAB7}"/>
              </a:ext>
            </a:extLst>
          </p:cNvPr>
          <p:cNvSpPr>
            <a:spLocks noGrp="1" noChangeArrowheads="1"/>
          </p:cNvSpPr>
          <p:nvPr>
            <p:ph type="title"/>
          </p:nvPr>
        </p:nvSpPr>
        <p:spPr>
          <a:noFill/>
          <a:ln/>
        </p:spPr>
        <p:txBody>
          <a:bodyPr vert="horz" lIns="90488" tIns="44450" rIns="90488" bIns="44450" rtlCol="0" anchor="ctr">
            <a:normAutofit/>
          </a:bodyPr>
          <a:lstStyle/>
          <a:p>
            <a:r>
              <a:rPr lang="en-US" altLang="en-US"/>
              <a:t>Dynamic Partitioning</a:t>
            </a:r>
          </a:p>
        </p:txBody>
      </p:sp>
      <p:sp>
        <p:nvSpPr>
          <p:cNvPr id="29699" name="Rectangle 3" descr="Rectangle: Click to edit Master text styles&#10;Second level&#10;Third level&#10;Fourth level&#10;Fifth level">
            <a:extLst>
              <a:ext uri="{FF2B5EF4-FFF2-40B4-BE49-F238E27FC236}">
                <a16:creationId xmlns:a16="http://schemas.microsoft.com/office/drawing/2014/main" id="{9686E21F-61E1-4ADA-B9AA-A9567D7366B4}"/>
              </a:ext>
            </a:extLst>
          </p:cNvPr>
          <p:cNvSpPr>
            <a:spLocks noGrp="1" noChangeArrowheads="1"/>
          </p:cNvSpPr>
          <p:nvPr>
            <p:ph type="body" idx="1"/>
          </p:nvPr>
        </p:nvSpPr>
        <p:spPr>
          <a:noFill/>
          <a:ln/>
        </p:spPr>
        <p:txBody>
          <a:bodyPr vert="horz" lIns="90488" tIns="44450" rIns="90488" bIns="44450" rtlCol="0">
            <a:normAutofit/>
          </a:bodyPr>
          <a:lstStyle/>
          <a:p>
            <a:r>
              <a:rPr lang="en-US" altLang="en-US"/>
              <a:t>Partitions are of variable length and number</a:t>
            </a:r>
          </a:p>
          <a:p>
            <a:r>
              <a:rPr lang="en-US" altLang="en-US"/>
              <a:t>Process is allocated exactly as much memory as required</a:t>
            </a:r>
          </a:p>
          <a:p>
            <a:r>
              <a:rPr lang="en-US" altLang="en-US"/>
              <a:t>Eventually get holes in the memory. This is called </a:t>
            </a:r>
            <a:r>
              <a:rPr lang="en-US" altLang="en-US" b="1"/>
              <a:t>external fragmentation</a:t>
            </a:r>
          </a:p>
          <a:p>
            <a:r>
              <a:rPr lang="en-US" altLang="en-US"/>
              <a:t>Must use compaction to shift processes so they are contiguous and all free memory is in one block</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DFD58F-7C56-4881-B278-6795BC05BE5C}"/>
              </a:ext>
            </a:extLst>
          </p:cNvPr>
          <p:cNvSpPr>
            <a:spLocks noChangeArrowheads="1"/>
          </p:cNvSpPr>
          <p:nvPr/>
        </p:nvSpPr>
        <p:spPr bwMode="auto">
          <a:xfrm>
            <a:off x="8153400" y="1828800"/>
            <a:ext cx="1600200" cy="1905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47" name="Rectangle 3">
            <a:extLst>
              <a:ext uri="{FF2B5EF4-FFF2-40B4-BE49-F238E27FC236}">
                <a16:creationId xmlns:a16="http://schemas.microsoft.com/office/drawing/2014/main" id="{0024F454-19B6-4DA7-B4E0-4CBE471F2E6E}"/>
              </a:ext>
            </a:extLst>
          </p:cNvPr>
          <p:cNvSpPr>
            <a:spLocks noChangeArrowheads="1"/>
          </p:cNvSpPr>
          <p:nvPr/>
        </p:nvSpPr>
        <p:spPr bwMode="auto">
          <a:xfrm>
            <a:off x="5486400" y="1828800"/>
            <a:ext cx="1600200" cy="12954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48" name="Rectangle 4">
            <a:extLst>
              <a:ext uri="{FF2B5EF4-FFF2-40B4-BE49-F238E27FC236}">
                <a16:creationId xmlns:a16="http://schemas.microsoft.com/office/drawing/2014/main" id="{04AE7554-AD17-4C38-8DBD-3E2FB410F258}"/>
              </a:ext>
            </a:extLst>
          </p:cNvPr>
          <p:cNvSpPr>
            <a:spLocks noChangeArrowheads="1"/>
          </p:cNvSpPr>
          <p:nvPr/>
        </p:nvSpPr>
        <p:spPr bwMode="auto">
          <a:xfrm>
            <a:off x="2667000" y="1828800"/>
            <a:ext cx="1600200" cy="6096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49" name="Rectangle 5">
            <a:extLst>
              <a:ext uri="{FF2B5EF4-FFF2-40B4-BE49-F238E27FC236}">
                <a16:creationId xmlns:a16="http://schemas.microsoft.com/office/drawing/2014/main" id="{05934E56-C88E-4A1E-9DFB-5A135F846DED}"/>
              </a:ext>
            </a:extLst>
          </p:cNvPr>
          <p:cNvSpPr>
            <a:spLocks noGrp="1" noChangeArrowheads="1"/>
          </p:cNvSpPr>
          <p:nvPr>
            <p:ph type="title"/>
          </p:nvPr>
        </p:nvSpPr>
        <p:spPr>
          <a:noFill/>
          <a:ln/>
        </p:spPr>
        <p:txBody>
          <a:bodyPr vert="horz" lIns="90488" tIns="44450" rIns="90488" bIns="44450" rtlCol="0" anchor="ctr">
            <a:normAutofit/>
          </a:bodyPr>
          <a:lstStyle/>
          <a:p>
            <a:r>
              <a:rPr lang="en-US" altLang="en-US"/>
              <a:t>Example Dynamic Partitioning</a:t>
            </a:r>
          </a:p>
        </p:txBody>
      </p:sp>
      <p:sp>
        <p:nvSpPr>
          <p:cNvPr id="31750" name="Rectangle 6">
            <a:extLst>
              <a:ext uri="{FF2B5EF4-FFF2-40B4-BE49-F238E27FC236}">
                <a16:creationId xmlns:a16="http://schemas.microsoft.com/office/drawing/2014/main" id="{59A2D0EF-0E68-4AA4-B942-7DE5BF2815EF}"/>
              </a:ext>
            </a:extLst>
          </p:cNvPr>
          <p:cNvSpPr>
            <a:spLocks noChangeArrowheads="1"/>
          </p:cNvSpPr>
          <p:nvPr/>
        </p:nvSpPr>
        <p:spPr bwMode="auto">
          <a:xfrm>
            <a:off x="2673350" y="1835150"/>
            <a:ext cx="1587500" cy="3340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51" name="Line 7">
            <a:extLst>
              <a:ext uri="{FF2B5EF4-FFF2-40B4-BE49-F238E27FC236}">
                <a16:creationId xmlns:a16="http://schemas.microsoft.com/office/drawing/2014/main" id="{C9A19E38-2DB4-4416-A053-73EDA84DA15B}"/>
              </a:ext>
            </a:extLst>
          </p:cNvPr>
          <p:cNvSpPr>
            <a:spLocks noChangeShapeType="1"/>
          </p:cNvSpPr>
          <p:nvPr/>
        </p:nvSpPr>
        <p:spPr bwMode="auto">
          <a:xfrm>
            <a:off x="2674938" y="24384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52" name="Rectangle 8">
            <a:extLst>
              <a:ext uri="{FF2B5EF4-FFF2-40B4-BE49-F238E27FC236}">
                <a16:creationId xmlns:a16="http://schemas.microsoft.com/office/drawing/2014/main" id="{30407053-870A-42EF-BA13-140DEF237E97}"/>
              </a:ext>
            </a:extLst>
          </p:cNvPr>
          <p:cNvSpPr>
            <a:spLocks noChangeArrowheads="1"/>
          </p:cNvSpPr>
          <p:nvPr/>
        </p:nvSpPr>
        <p:spPr bwMode="auto">
          <a:xfrm>
            <a:off x="2957513" y="1828801"/>
            <a:ext cx="100508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Operating</a:t>
            </a:r>
          </a:p>
          <a:p>
            <a:pPr eaLnBrk="0" hangingPunct="0"/>
            <a:r>
              <a:rPr lang="en-US" altLang="en-US" sz="1600">
                <a:latin typeface="Times New Roman" panose="02020603050405020304" pitchFamily="18" charset="0"/>
              </a:rPr>
              <a:t>   System</a:t>
            </a:r>
          </a:p>
        </p:txBody>
      </p:sp>
      <p:sp>
        <p:nvSpPr>
          <p:cNvPr id="31753" name="Rectangle 9">
            <a:extLst>
              <a:ext uri="{FF2B5EF4-FFF2-40B4-BE49-F238E27FC236}">
                <a16:creationId xmlns:a16="http://schemas.microsoft.com/office/drawing/2014/main" id="{B0E79F01-0BD1-4A9C-8104-B2F3F885C14F}"/>
              </a:ext>
            </a:extLst>
          </p:cNvPr>
          <p:cNvSpPr>
            <a:spLocks noChangeArrowheads="1"/>
          </p:cNvSpPr>
          <p:nvPr/>
        </p:nvSpPr>
        <p:spPr bwMode="auto">
          <a:xfrm>
            <a:off x="4329113" y="19050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128 K</a:t>
            </a:r>
          </a:p>
        </p:txBody>
      </p:sp>
      <p:sp>
        <p:nvSpPr>
          <p:cNvPr id="31754" name="Rectangle 10">
            <a:extLst>
              <a:ext uri="{FF2B5EF4-FFF2-40B4-BE49-F238E27FC236}">
                <a16:creationId xmlns:a16="http://schemas.microsoft.com/office/drawing/2014/main" id="{7A946137-6C60-4648-9A6A-07B1B6442429}"/>
              </a:ext>
            </a:extLst>
          </p:cNvPr>
          <p:cNvSpPr>
            <a:spLocks noChangeArrowheads="1"/>
          </p:cNvSpPr>
          <p:nvPr/>
        </p:nvSpPr>
        <p:spPr bwMode="auto">
          <a:xfrm>
            <a:off x="4329113" y="35052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896 K</a:t>
            </a:r>
          </a:p>
        </p:txBody>
      </p:sp>
      <p:grpSp>
        <p:nvGrpSpPr>
          <p:cNvPr id="31755" name="Group 11">
            <a:extLst>
              <a:ext uri="{FF2B5EF4-FFF2-40B4-BE49-F238E27FC236}">
                <a16:creationId xmlns:a16="http://schemas.microsoft.com/office/drawing/2014/main" id="{AF205670-DB7B-4119-A2FE-1BAD936EEBCB}"/>
              </a:ext>
            </a:extLst>
          </p:cNvPr>
          <p:cNvGrpSpPr>
            <a:grpSpLocks/>
          </p:cNvGrpSpPr>
          <p:nvPr/>
        </p:nvGrpSpPr>
        <p:grpSpPr bwMode="auto">
          <a:xfrm>
            <a:off x="5492750" y="1828800"/>
            <a:ext cx="2497138" cy="3346450"/>
            <a:chOff x="2500" y="1152"/>
            <a:chExt cx="1573" cy="2108"/>
          </a:xfrm>
        </p:grpSpPr>
        <p:sp>
          <p:nvSpPr>
            <p:cNvPr id="31756" name="Rectangle 12">
              <a:extLst>
                <a:ext uri="{FF2B5EF4-FFF2-40B4-BE49-F238E27FC236}">
                  <a16:creationId xmlns:a16="http://schemas.microsoft.com/office/drawing/2014/main" id="{1AB466D1-3F83-4D83-A688-85CB5D5E89E5}"/>
                </a:ext>
              </a:extLst>
            </p:cNvPr>
            <p:cNvSpPr>
              <a:spLocks noChangeArrowheads="1"/>
            </p:cNvSpPr>
            <p:nvPr/>
          </p:nvSpPr>
          <p:spPr bwMode="auto">
            <a:xfrm>
              <a:off x="2500" y="1156"/>
              <a:ext cx="1000" cy="21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57" name="Line 13">
              <a:extLst>
                <a:ext uri="{FF2B5EF4-FFF2-40B4-BE49-F238E27FC236}">
                  <a16:creationId xmlns:a16="http://schemas.microsoft.com/office/drawing/2014/main" id="{C35646D4-773A-4A44-A125-2DC811BF5DC0}"/>
                </a:ext>
              </a:extLst>
            </p:cNvPr>
            <p:cNvSpPr>
              <a:spLocks noChangeShapeType="1"/>
            </p:cNvSpPr>
            <p:nvPr/>
          </p:nvSpPr>
          <p:spPr bwMode="auto">
            <a:xfrm>
              <a:off x="2501" y="1536"/>
              <a:ext cx="9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58" name="Rectangle 14">
              <a:extLst>
                <a:ext uri="{FF2B5EF4-FFF2-40B4-BE49-F238E27FC236}">
                  <a16:creationId xmlns:a16="http://schemas.microsoft.com/office/drawing/2014/main" id="{AFD79D0E-F1AF-4351-813F-384C174F234C}"/>
                </a:ext>
              </a:extLst>
            </p:cNvPr>
            <p:cNvSpPr>
              <a:spLocks noChangeArrowheads="1"/>
            </p:cNvSpPr>
            <p:nvPr/>
          </p:nvSpPr>
          <p:spPr bwMode="auto">
            <a:xfrm>
              <a:off x="2679" y="1152"/>
              <a:ext cx="633"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Operating</a:t>
              </a:r>
            </a:p>
            <a:p>
              <a:pPr eaLnBrk="0" hangingPunct="0"/>
              <a:r>
                <a:rPr lang="en-US" altLang="en-US" sz="1600">
                  <a:latin typeface="Times New Roman" panose="02020603050405020304" pitchFamily="18" charset="0"/>
                </a:rPr>
                <a:t>   System</a:t>
              </a:r>
            </a:p>
          </p:txBody>
        </p:sp>
        <p:sp>
          <p:nvSpPr>
            <p:cNvPr id="31759" name="Line 15">
              <a:extLst>
                <a:ext uri="{FF2B5EF4-FFF2-40B4-BE49-F238E27FC236}">
                  <a16:creationId xmlns:a16="http://schemas.microsoft.com/office/drawing/2014/main" id="{CDC70B70-5515-4947-98C3-0D18C97A1874}"/>
                </a:ext>
              </a:extLst>
            </p:cNvPr>
            <p:cNvSpPr>
              <a:spLocks noChangeShapeType="1"/>
            </p:cNvSpPr>
            <p:nvPr/>
          </p:nvSpPr>
          <p:spPr bwMode="auto">
            <a:xfrm>
              <a:off x="2501" y="1968"/>
              <a:ext cx="9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60" name="Rectangle 16">
              <a:extLst>
                <a:ext uri="{FF2B5EF4-FFF2-40B4-BE49-F238E27FC236}">
                  <a16:creationId xmlns:a16="http://schemas.microsoft.com/office/drawing/2014/main" id="{E571EEE8-8838-49F9-B989-0F82CEF5EF74}"/>
                </a:ext>
              </a:extLst>
            </p:cNvPr>
            <p:cNvSpPr>
              <a:spLocks noChangeArrowheads="1"/>
            </p:cNvSpPr>
            <p:nvPr/>
          </p:nvSpPr>
          <p:spPr bwMode="auto">
            <a:xfrm>
              <a:off x="2679" y="1632"/>
              <a:ext cx="6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1</a:t>
              </a:r>
            </a:p>
          </p:txBody>
        </p:sp>
        <p:sp>
          <p:nvSpPr>
            <p:cNvPr id="31761" name="Rectangle 17">
              <a:extLst>
                <a:ext uri="{FF2B5EF4-FFF2-40B4-BE49-F238E27FC236}">
                  <a16:creationId xmlns:a16="http://schemas.microsoft.com/office/drawing/2014/main" id="{4D13A246-FDE6-4021-A3AC-210D8606BFD4}"/>
                </a:ext>
              </a:extLst>
            </p:cNvPr>
            <p:cNvSpPr>
              <a:spLocks noChangeArrowheads="1"/>
            </p:cNvSpPr>
            <p:nvPr/>
          </p:nvSpPr>
          <p:spPr bwMode="auto">
            <a:xfrm>
              <a:off x="3591" y="1584"/>
              <a:ext cx="4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320 K</a:t>
              </a:r>
            </a:p>
          </p:txBody>
        </p:sp>
        <p:sp>
          <p:nvSpPr>
            <p:cNvPr id="31762" name="Rectangle 18">
              <a:extLst>
                <a:ext uri="{FF2B5EF4-FFF2-40B4-BE49-F238E27FC236}">
                  <a16:creationId xmlns:a16="http://schemas.microsoft.com/office/drawing/2014/main" id="{E09A1E6C-4637-4908-9AEA-30423DCA7616}"/>
                </a:ext>
              </a:extLst>
            </p:cNvPr>
            <p:cNvSpPr>
              <a:spLocks noChangeArrowheads="1"/>
            </p:cNvSpPr>
            <p:nvPr/>
          </p:nvSpPr>
          <p:spPr bwMode="auto">
            <a:xfrm>
              <a:off x="3639" y="2496"/>
              <a:ext cx="4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576 K</a:t>
              </a:r>
            </a:p>
          </p:txBody>
        </p:sp>
      </p:grpSp>
      <p:grpSp>
        <p:nvGrpSpPr>
          <p:cNvPr id="31763" name="Group 19">
            <a:extLst>
              <a:ext uri="{FF2B5EF4-FFF2-40B4-BE49-F238E27FC236}">
                <a16:creationId xmlns:a16="http://schemas.microsoft.com/office/drawing/2014/main" id="{84192675-D071-4F04-A785-FBF2699BA99F}"/>
              </a:ext>
            </a:extLst>
          </p:cNvPr>
          <p:cNvGrpSpPr>
            <a:grpSpLocks/>
          </p:cNvGrpSpPr>
          <p:nvPr/>
        </p:nvGrpSpPr>
        <p:grpSpPr bwMode="auto">
          <a:xfrm>
            <a:off x="8159750" y="1828800"/>
            <a:ext cx="2420938" cy="3346450"/>
            <a:chOff x="4180" y="1152"/>
            <a:chExt cx="1525" cy="2108"/>
          </a:xfrm>
        </p:grpSpPr>
        <p:sp>
          <p:nvSpPr>
            <p:cNvPr id="31764" name="Rectangle 20">
              <a:extLst>
                <a:ext uri="{FF2B5EF4-FFF2-40B4-BE49-F238E27FC236}">
                  <a16:creationId xmlns:a16="http://schemas.microsoft.com/office/drawing/2014/main" id="{F07D147C-C6EC-4A1B-928F-B5F0300DEA41}"/>
                </a:ext>
              </a:extLst>
            </p:cNvPr>
            <p:cNvSpPr>
              <a:spLocks noChangeArrowheads="1"/>
            </p:cNvSpPr>
            <p:nvPr/>
          </p:nvSpPr>
          <p:spPr bwMode="auto">
            <a:xfrm>
              <a:off x="4180" y="1156"/>
              <a:ext cx="1000" cy="21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65" name="Line 21">
              <a:extLst>
                <a:ext uri="{FF2B5EF4-FFF2-40B4-BE49-F238E27FC236}">
                  <a16:creationId xmlns:a16="http://schemas.microsoft.com/office/drawing/2014/main" id="{807C1556-2C0E-44DC-BA9B-9F3E38803AF8}"/>
                </a:ext>
              </a:extLst>
            </p:cNvPr>
            <p:cNvSpPr>
              <a:spLocks noChangeShapeType="1"/>
            </p:cNvSpPr>
            <p:nvPr/>
          </p:nvSpPr>
          <p:spPr bwMode="auto">
            <a:xfrm>
              <a:off x="4181" y="1536"/>
              <a:ext cx="9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66" name="Rectangle 22">
              <a:extLst>
                <a:ext uri="{FF2B5EF4-FFF2-40B4-BE49-F238E27FC236}">
                  <a16:creationId xmlns:a16="http://schemas.microsoft.com/office/drawing/2014/main" id="{D9791449-3E77-493B-B987-FA84179214F8}"/>
                </a:ext>
              </a:extLst>
            </p:cNvPr>
            <p:cNvSpPr>
              <a:spLocks noChangeArrowheads="1"/>
            </p:cNvSpPr>
            <p:nvPr/>
          </p:nvSpPr>
          <p:spPr bwMode="auto">
            <a:xfrm>
              <a:off x="4359" y="1152"/>
              <a:ext cx="633"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Operating</a:t>
              </a:r>
            </a:p>
            <a:p>
              <a:pPr eaLnBrk="0" hangingPunct="0"/>
              <a:r>
                <a:rPr lang="en-US" altLang="en-US" sz="1600">
                  <a:latin typeface="Times New Roman" panose="02020603050405020304" pitchFamily="18" charset="0"/>
                </a:rPr>
                <a:t>   System</a:t>
              </a:r>
            </a:p>
          </p:txBody>
        </p:sp>
        <p:sp>
          <p:nvSpPr>
            <p:cNvPr id="31767" name="Line 23">
              <a:extLst>
                <a:ext uri="{FF2B5EF4-FFF2-40B4-BE49-F238E27FC236}">
                  <a16:creationId xmlns:a16="http://schemas.microsoft.com/office/drawing/2014/main" id="{AB6B7FC6-452F-41E1-982F-EF74E07301B6}"/>
                </a:ext>
              </a:extLst>
            </p:cNvPr>
            <p:cNvSpPr>
              <a:spLocks noChangeShapeType="1"/>
            </p:cNvSpPr>
            <p:nvPr/>
          </p:nvSpPr>
          <p:spPr bwMode="auto">
            <a:xfrm>
              <a:off x="4181" y="1968"/>
              <a:ext cx="9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68" name="Rectangle 24">
              <a:extLst>
                <a:ext uri="{FF2B5EF4-FFF2-40B4-BE49-F238E27FC236}">
                  <a16:creationId xmlns:a16="http://schemas.microsoft.com/office/drawing/2014/main" id="{96CDF355-267D-4651-B2C1-9BF024470FE6}"/>
                </a:ext>
              </a:extLst>
            </p:cNvPr>
            <p:cNvSpPr>
              <a:spLocks noChangeArrowheads="1"/>
            </p:cNvSpPr>
            <p:nvPr/>
          </p:nvSpPr>
          <p:spPr bwMode="auto">
            <a:xfrm>
              <a:off x="4359" y="1632"/>
              <a:ext cx="6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1</a:t>
              </a:r>
            </a:p>
          </p:txBody>
        </p:sp>
        <p:sp>
          <p:nvSpPr>
            <p:cNvPr id="31769" name="Rectangle 25">
              <a:extLst>
                <a:ext uri="{FF2B5EF4-FFF2-40B4-BE49-F238E27FC236}">
                  <a16:creationId xmlns:a16="http://schemas.microsoft.com/office/drawing/2014/main" id="{01EF3442-9561-412A-9980-61018627969B}"/>
                </a:ext>
              </a:extLst>
            </p:cNvPr>
            <p:cNvSpPr>
              <a:spLocks noChangeArrowheads="1"/>
            </p:cNvSpPr>
            <p:nvPr/>
          </p:nvSpPr>
          <p:spPr bwMode="auto">
            <a:xfrm>
              <a:off x="5271" y="1584"/>
              <a:ext cx="4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320 K</a:t>
              </a:r>
            </a:p>
          </p:txBody>
        </p:sp>
        <p:sp>
          <p:nvSpPr>
            <p:cNvPr id="31770" name="Line 26">
              <a:extLst>
                <a:ext uri="{FF2B5EF4-FFF2-40B4-BE49-F238E27FC236}">
                  <a16:creationId xmlns:a16="http://schemas.microsoft.com/office/drawing/2014/main" id="{305662C5-0A0F-47C3-AF38-E871C6B57531}"/>
                </a:ext>
              </a:extLst>
            </p:cNvPr>
            <p:cNvSpPr>
              <a:spLocks noChangeShapeType="1"/>
            </p:cNvSpPr>
            <p:nvPr/>
          </p:nvSpPr>
          <p:spPr bwMode="auto">
            <a:xfrm>
              <a:off x="4181" y="2352"/>
              <a:ext cx="9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71" name="Rectangle 27">
              <a:extLst>
                <a:ext uri="{FF2B5EF4-FFF2-40B4-BE49-F238E27FC236}">
                  <a16:creationId xmlns:a16="http://schemas.microsoft.com/office/drawing/2014/main" id="{2C7115AF-24DD-454E-B5C5-DEEAAAFB3FC3}"/>
                </a:ext>
              </a:extLst>
            </p:cNvPr>
            <p:cNvSpPr>
              <a:spLocks noChangeArrowheads="1"/>
            </p:cNvSpPr>
            <p:nvPr/>
          </p:nvSpPr>
          <p:spPr bwMode="auto">
            <a:xfrm>
              <a:off x="4359" y="2064"/>
              <a:ext cx="6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2</a:t>
              </a:r>
            </a:p>
          </p:txBody>
        </p:sp>
      </p:grpSp>
      <p:sp>
        <p:nvSpPr>
          <p:cNvPr id="31772" name="Rectangle 28">
            <a:extLst>
              <a:ext uri="{FF2B5EF4-FFF2-40B4-BE49-F238E27FC236}">
                <a16:creationId xmlns:a16="http://schemas.microsoft.com/office/drawing/2014/main" id="{1D38B0B7-CC06-475E-8089-362056293812}"/>
              </a:ext>
            </a:extLst>
          </p:cNvPr>
          <p:cNvSpPr>
            <a:spLocks noChangeArrowheads="1"/>
          </p:cNvSpPr>
          <p:nvPr/>
        </p:nvSpPr>
        <p:spPr bwMode="auto">
          <a:xfrm>
            <a:off x="9967913" y="32766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224 K</a:t>
            </a:r>
          </a:p>
        </p:txBody>
      </p:sp>
      <p:sp>
        <p:nvSpPr>
          <p:cNvPr id="31773" name="Rectangle 29">
            <a:extLst>
              <a:ext uri="{FF2B5EF4-FFF2-40B4-BE49-F238E27FC236}">
                <a16:creationId xmlns:a16="http://schemas.microsoft.com/office/drawing/2014/main" id="{03A768ED-587E-4274-B27B-E5A066165941}"/>
              </a:ext>
            </a:extLst>
          </p:cNvPr>
          <p:cNvSpPr>
            <a:spLocks noChangeArrowheads="1"/>
          </p:cNvSpPr>
          <p:nvPr/>
        </p:nvSpPr>
        <p:spPr bwMode="auto">
          <a:xfrm>
            <a:off x="9967913" y="42672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352 K</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6559FF6-24FF-43D7-966B-C59868F50F94}"/>
              </a:ext>
            </a:extLst>
          </p:cNvPr>
          <p:cNvSpPr>
            <a:spLocks noChangeArrowheads="1"/>
          </p:cNvSpPr>
          <p:nvPr/>
        </p:nvSpPr>
        <p:spPr bwMode="auto">
          <a:xfrm>
            <a:off x="8229600" y="3733800"/>
            <a:ext cx="1600200" cy="8382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95" name="Rectangle 3">
            <a:extLst>
              <a:ext uri="{FF2B5EF4-FFF2-40B4-BE49-F238E27FC236}">
                <a16:creationId xmlns:a16="http://schemas.microsoft.com/office/drawing/2014/main" id="{618A4F59-017F-4579-B4C2-CF1A0B75D0C9}"/>
              </a:ext>
            </a:extLst>
          </p:cNvPr>
          <p:cNvSpPr>
            <a:spLocks noChangeArrowheads="1"/>
          </p:cNvSpPr>
          <p:nvPr/>
        </p:nvSpPr>
        <p:spPr bwMode="auto">
          <a:xfrm>
            <a:off x="8229600" y="1828800"/>
            <a:ext cx="1600200" cy="16764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96" name="Rectangle 4">
            <a:extLst>
              <a:ext uri="{FF2B5EF4-FFF2-40B4-BE49-F238E27FC236}">
                <a16:creationId xmlns:a16="http://schemas.microsoft.com/office/drawing/2014/main" id="{B5F8A366-3C1D-4FF8-B6F8-2BDD5EF9D214}"/>
              </a:ext>
            </a:extLst>
          </p:cNvPr>
          <p:cNvSpPr>
            <a:spLocks noChangeArrowheads="1"/>
          </p:cNvSpPr>
          <p:nvPr/>
        </p:nvSpPr>
        <p:spPr bwMode="auto">
          <a:xfrm>
            <a:off x="5334000" y="3733800"/>
            <a:ext cx="1600200" cy="8382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97" name="Rectangle 5">
            <a:extLst>
              <a:ext uri="{FF2B5EF4-FFF2-40B4-BE49-F238E27FC236}">
                <a16:creationId xmlns:a16="http://schemas.microsoft.com/office/drawing/2014/main" id="{71E43A5E-0816-40B4-87E1-3ED3AF55A2ED}"/>
              </a:ext>
            </a:extLst>
          </p:cNvPr>
          <p:cNvSpPr>
            <a:spLocks noChangeArrowheads="1"/>
          </p:cNvSpPr>
          <p:nvPr/>
        </p:nvSpPr>
        <p:spPr bwMode="auto">
          <a:xfrm>
            <a:off x="5334000" y="1828800"/>
            <a:ext cx="1600200" cy="12954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98" name="Rectangle 6">
            <a:extLst>
              <a:ext uri="{FF2B5EF4-FFF2-40B4-BE49-F238E27FC236}">
                <a16:creationId xmlns:a16="http://schemas.microsoft.com/office/drawing/2014/main" id="{7C6D3759-D5F0-4E12-86E4-4E4996E67D81}"/>
              </a:ext>
            </a:extLst>
          </p:cNvPr>
          <p:cNvSpPr>
            <a:spLocks noChangeArrowheads="1"/>
          </p:cNvSpPr>
          <p:nvPr/>
        </p:nvSpPr>
        <p:spPr bwMode="auto">
          <a:xfrm>
            <a:off x="2667000" y="1828800"/>
            <a:ext cx="1600200" cy="27432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99" name="Rectangle 7">
            <a:extLst>
              <a:ext uri="{FF2B5EF4-FFF2-40B4-BE49-F238E27FC236}">
                <a16:creationId xmlns:a16="http://schemas.microsoft.com/office/drawing/2014/main" id="{A4D8D67C-45FC-4870-B1AD-0CC68D40E788}"/>
              </a:ext>
            </a:extLst>
          </p:cNvPr>
          <p:cNvSpPr>
            <a:spLocks noGrp="1" noChangeArrowheads="1"/>
          </p:cNvSpPr>
          <p:nvPr>
            <p:ph type="title"/>
          </p:nvPr>
        </p:nvSpPr>
        <p:spPr>
          <a:noFill/>
          <a:ln/>
        </p:spPr>
        <p:txBody>
          <a:bodyPr vert="horz" lIns="90488" tIns="44450" rIns="90488" bIns="44450" rtlCol="0" anchor="ctr">
            <a:normAutofit/>
          </a:bodyPr>
          <a:lstStyle/>
          <a:p>
            <a:r>
              <a:rPr lang="en-US" altLang="en-US"/>
              <a:t>Example Dynamic Partitioning</a:t>
            </a:r>
          </a:p>
        </p:txBody>
      </p:sp>
      <p:sp>
        <p:nvSpPr>
          <p:cNvPr id="33800" name="Rectangle 8">
            <a:extLst>
              <a:ext uri="{FF2B5EF4-FFF2-40B4-BE49-F238E27FC236}">
                <a16:creationId xmlns:a16="http://schemas.microsoft.com/office/drawing/2014/main" id="{A313B5E5-A0CE-4334-996C-9A88D075A472}"/>
              </a:ext>
            </a:extLst>
          </p:cNvPr>
          <p:cNvSpPr>
            <a:spLocks noChangeArrowheads="1"/>
          </p:cNvSpPr>
          <p:nvPr/>
        </p:nvSpPr>
        <p:spPr bwMode="auto">
          <a:xfrm>
            <a:off x="2673350" y="1835150"/>
            <a:ext cx="1587500" cy="3340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1" name="Line 9">
            <a:extLst>
              <a:ext uri="{FF2B5EF4-FFF2-40B4-BE49-F238E27FC236}">
                <a16:creationId xmlns:a16="http://schemas.microsoft.com/office/drawing/2014/main" id="{20BFC880-52B1-4FC0-9490-6F7ADDF56E85}"/>
              </a:ext>
            </a:extLst>
          </p:cNvPr>
          <p:cNvSpPr>
            <a:spLocks noChangeShapeType="1"/>
          </p:cNvSpPr>
          <p:nvPr/>
        </p:nvSpPr>
        <p:spPr bwMode="auto">
          <a:xfrm>
            <a:off x="2674938" y="24384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02" name="Rectangle 10">
            <a:extLst>
              <a:ext uri="{FF2B5EF4-FFF2-40B4-BE49-F238E27FC236}">
                <a16:creationId xmlns:a16="http://schemas.microsoft.com/office/drawing/2014/main" id="{5E00FF9C-1AAF-4FB6-ABBD-AB4365738E4A}"/>
              </a:ext>
            </a:extLst>
          </p:cNvPr>
          <p:cNvSpPr>
            <a:spLocks noChangeArrowheads="1"/>
          </p:cNvSpPr>
          <p:nvPr/>
        </p:nvSpPr>
        <p:spPr bwMode="auto">
          <a:xfrm>
            <a:off x="2957513" y="1828801"/>
            <a:ext cx="100508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Operating</a:t>
            </a:r>
          </a:p>
          <a:p>
            <a:pPr eaLnBrk="0" hangingPunct="0"/>
            <a:r>
              <a:rPr lang="en-US" altLang="en-US" sz="1600">
                <a:latin typeface="Times New Roman" panose="02020603050405020304" pitchFamily="18" charset="0"/>
              </a:rPr>
              <a:t>   System</a:t>
            </a:r>
          </a:p>
        </p:txBody>
      </p:sp>
      <p:sp>
        <p:nvSpPr>
          <p:cNvPr id="33803" name="Line 11">
            <a:extLst>
              <a:ext uri="{FF2B5EF4-FFF2-40B4-BE49-F238E27FC236}">
                <a16:creationId xmlns:a16="http://schemas.microsoft.com/office/drawing/2014/main" id="{788341FB-A942-461E-8891-CFAFF02E890E}"/>
              </a:ext>
            </a:extLst>
          </p:cNvPr>
          <p:cNvSpPr>
            <a:spLocks noChangeShapeType="1"/>
          </p:cNvSpPr>
          <p:nvPr/>
        </p:nvSpPr>
        <p:spPr bwMode="auto">
          <a:xfrm>
            <a:off x="2674938" y="31242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04" name="Rectangle 12">
            <a:extLst>
              <a:ext uri="{FF2B5EF4-FFF2-40B4-BE49-F238E27FC236}">
                <a16:creationId xmlns:a16="http://schemas.microsoft.com/office/drawing/2014/main" id="{5B65CACC-84D7-4D05-91FA-859A15F575DD}"/>
              </a:ext>
            </a:extLst>
          </p:cNvPr>
          <p:cNvSpPr>
            <a:spLocks noChangeArrowheads="1"/>
          </p:cNvSpPr>
          <p:nvPr/>
        </p:nvSpPr>
        <p:spPr bwMode="auto">
          <a:xfrm>
            <a:off x="2957514" y="2590801"/>
            <a:ext cx="9650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1</a:t>
            </a:r>
          </a:p>
        </p:txBody>
      </p:sp>
      <p:sp>
        <p:nvSpPr>
          <p:cNvPr id="33805" name="Rectangle 13">
            <a:extLst>
              <a:ext uri="{FF2B5EF4-FFF2-40B4-BE49-F238E27FC236}">
                <a16:creationId xmlns:a16="http://schemas.microsoft.com/office/drawing/2014/main" id="{5430AE2B-A44B-4CB7-A205-4172BB13841D}"/>
              </a:ext>
            </a:extLst>
          </p:cNvPr>
          <p:cNvSpPr>
            <a:spLocks noChangeArrowheads="1"/>
          </p:cNvSpPr>
          <p:nvPr/>
        </p:nvSpPr>
        <p:spPr bwMode="auto">
          <a:xfrm>
            <a:off x="4405313" y="25146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320 K</a:t>
            </a:r>
          </a:p>
        </p:txBody>
      </p:sp>
      <p:sp>
        <p:nvSpPr>
          <p:cNvPr id="33806" name="Line 14">
            <a:extLst>
              <a:ext uri="{FF2B5EF4-FFF2-40B4-BE49-F238E27FC236}">
                <a16:creationId xmlns:a16="http://schemas.microsoft.com/office/drawing/2014/main" id="{0B41FE35-F4BC-4D54-8CA8-22AD811DB9A3}"/>
              </a:ext>
            </a:extLst>
          </p:cNvPr>
          <p:cNvSpPr>
            <a:spLocks noChangeShapeType="1"/>
          </p:cNvSpPr>
          <p:nvPr/>
        </p:nvSpPr>
        <p:spPr bwMode="auto">
          <a:xfrm>
            <a:off x="2674938" y="37338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07" name="Rectangle 15">
            <a:extLst>
              <a:ext uri="{FF2B5EF4-FFF2-40B4-BE49-F238E27FC236}">
                <a16:creationId xmlns:a16="http://schemas.microsoft.com/office/drawing/2014/main" id="{EE842F0C-36CA-451B-A03F-647AB78FCF7C}"/>
              </a:ext>
            </a:extLst>
          </p:cNvPr>
          <p:cNvSpPr>
            <a:spLocks noChangeArrowheads="1"/>
          </p:cNvSpPr>
          <p:nvPr/>
        </p:nvSpPr>
        <p:spPr bwMode="auto">
          <a:xfrm>
            <a:off x="2957514" y="3276601"/>
            <a:ext cx="9650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2</a:t>
            </a:r>
          </a:p>
        </p:txBody>
      </p:sp>
      <p:sp>
        <p:nvSpPr>
          <p:cNvPr id="33808" name="Line 16">
            <a:extLst>
              <a:ext uri="{FF2B5EF4-FFF2-40B4-BE49-F238E27FC236}">
                <a16:creationId xmlns:a16="http://schemas.microsoft.com/office/drawing/2014/main" id="{2402CA67-654D-4DC3-AAB8-DE365A8C2A7E}"/>
              </a:ext>
            </a:extLst>
          </p:cNvPr>
          <p:cNvSpPr>
            <a:spLocks noChangeShapeType="1"/>
          </p:cNvSpPr>
          <p:nvPr/>
        </p:nvSpPr>
        <p:spPr bwMode="auto">
          <a:xfrm>
            <a:off x="2674938" y="45720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09" name="Rectangle 17">
            <a:extLst>
              <a:ext uri="{FF2B5EF4-FFF2-40B4-BE49-F238E27FC236}">
                <a16:creationId xmlns:a16="http://schemas.microsoft.com/office/drawing/2014/main" id="{ED7B2294-AA35-4A3E-B259-2D9D1F12F6E6}"/>
              </a:ext>
            </a:extLst>
          </p:cNvPr>
          <p:cNvSpPr>
            <a:spLocks noChangeArrowheads="1"/>
          </p:cNvSpPr>
          <p:nvPr/>
        </p:nvSpPr>
        <p:spPr bwMode="auto">
          <a:xfrm>
            <a:off x="2957514" y="4038601"/>
            <a:ext cx="9650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3</a:t>
            </a:r>
          </a:p>
        </p:txBody>
      </p:sp>
      <p:sp>
        <p:nvSpPr>
          <p:cNvPr id="33810" name="Rectangle 18">
            <a:extLst>
              <a:ext uri="{FF2B5EF4-FFF2-40B4-BE49-F238E27FC236}">
                <a16:creationId xmlns:a16="http://schemas.microsoft.com/office/drawing/2014/main" id="{E6605DA1-3F0E-4457-9BAA-7ADC13B71A43}"/>
              </a:ext>
            </a:extLst>
          </p:cNvPr>
          <p:cNvSpPr>
            <a:spLocks noChangeArrowheads="1"/>
          </p:cNvSpPr>
          <p:nvPr/>
        </p:nvSpPr>
        <p:spPr bwMode="auto">
          <a:xfrm>
            <a:off x="4405313" y="32004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224 K</a:t>
            </a:r>
          </a:p>
        </p:txBody>
      </p:sp>
      <p:sp>
        <p:nvSpPr>
          <p:cNvPr id="33811" name="Rectangle 19">
            <a:extLst>
              <a:ext uri="{FF2B5EF4-FFF2-40B4-BE49-F238E27FC236}">
                <a16:creationId xmlns:a16="http://schemas.microsoft.com/office/drawing/2014/main" id="{092EA2DC-6190-472A-8915-4B550CC089A6}"/>
              </a:ext>
            </a:extLst>
          </p:cNvPr>
          <p:cNvSpPr>
            <a:spLocks noChangeArrowheads="1"/>
          </p:cNvSpPr>
          <p:nvPr/>
        </p:nvSpPr>
        <p:spPr bwMode="auto">
          <a:xfrm>
            <a:off x="4405313" y="40386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288 K</a:t>
            </a:r>
          </a:p>
        </p:txBody>
      </p:sp>
      <p:sp>
        <p:nvSpPr>
          <p:cNvPr id="33812" name="Rectangle 20">
            <a:extLst>
              <a:ext uri="{FF2B5EF4-FFF2-40B4-BE49-F238E27FC236}">
                <a16:creationId xmlns:a16="http://schemas.microsoft.com/office/drawing/2014/main" id="{D0713BA5-196B-495C-B14B-2EBF53C17A2D}"/>
              </a:ext>
            </a:extLst>
          </p:cNvPr>
          <p:cNvSpPr>
            <a:spLocks noChangeArrowheads="1"/>
          </p:cNvSpPr>
          <p:nvPr/>
        </p:nvSpPr>
        <p:spPr bwMode="auto">
          <a:xfrm>
            <a:off x="4481513" y="4724401"/>
            <a:ext cx="5867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64 K</a:t>
            </a:r>
          </a:p>
        </p:txBody>
      </p:sp>
      <p:sp>
        <p:nvSpPr>
          <p:cNvPr id="33813" name="Rectangle 21">
            <a:extLst>
              <a:ext uri="{FF2B5EF4-FFF2-40B4-BE49-F238E27FC236}">
                <a16:creationId xmlns:a16="http://schemas.microsoft.com/office/drawing/2014/main" id="{BE0A2853-4B59-4545-AD64-F9C6E3DB2FD4}"/>
              </a:ext>
            </a:extLst>
          </p:cNvPr>
          <p:cNvSpPr>
            <a:spLocks noChangeArrowheads="1"/>
          </p:cNvSpPr>
          <p:nvPr/>
        </p:nvSpPr>
        <p:spPr bwMode="auto">
          <a:xfrm>
            <a:off x="5340350" y="1835150"/>
            <a:ext cx="1587500" cy="3340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14" name="Line 22">
            <a:extLst>
              <a:ext uri="{FF2B5EF4-FFF2-40B4-BE49-F238E27FC236}">
                <a16:creationId xmlns:a16="http://schemas.microsoft.com/office/drawing/2014/main" id="{2DDBACAB-B07E-4D03-8424-2DA92B260428}"/>
              </a:ext>
            </a:extLst>
          </p:cNvPr>
          <p:cNvSpPr>
            <a:spLocks noChangeShapeType="1"/>
          </p:cNvSpPr>
          <p:nvPr/>
        </p:nvSpPr>
        <p:spPr bwMode="auto">
          <a:xfrm>
            <a:off x="5341938" y="24384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15" name="Rectangle 23">
            <a:extLst>
              <a:ext uri="{FF2B5EF4-FFF2-40B4-BE49-F238E27FC236}">
                <a16:creationId xmlns:a16="http://schemas.microsoft.com/office/drawing/2014/main" id="{9449C103-FA2B-49EC-AF70-23C9C6F8AE16}"/>
              </a:ext>
            </a:extLst>
          </p:cNvPr>
          <p:cNvSpPr>
            <a:spLocks noChangeArrowheads="1"/>
          </p:cNvSpPr>
          <p:nvPr/>
        </p:nvSpPr>
        <p:spPr bwMode="auto">
          <a:xfrm>
            <a:off x="5624513" y="1828801"/>
            <a:ext cx="100508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Operating</a:t>
            </a:r>
          </a:p>
          <a:p>
            <a:pPr eaLnBrk="0" hangingPunct="0"/>
            <a:r>
              <a:rPr lang="en-US" altLang="en-US" sz="1600">
                <a:latin typeface="Times New Roman" panose="02020603050405020304" pitchFamily="18" charset="0"/>
              </a:rPr>
              <a:t>   System</a:t>
            </a:r>
          </a:p>
        </p:txBody>
      </p:sp>
      <p:sp>
        <p:nvSpPr>
          <p:cNvPr id="33816" name="Line 24">
            <a:extLst>
              <a:ext uri="{FF2B5EF4-FFF2-40B4-BE49-F238E27FC236}">
                <a16:creationId xmlns:a16="http://schemas.microsoft.com/office/drawing/2014/main" id="{83D755F9-C854-4038-8DC9-B474AF738E23}"/>
              </a:ext>
            </a:extLst>
          </p:cNvPr>
          <p:cNvSpPr>
            <a:spLocks noChangeShapeType="1"/>
          </p:cNvSpPr>
          <p:nvPr/>
        </p:nvSpPr>
        <p:spPr bwMode="auto">
          <a:xfrm>
            <a:off x="5341938" y="31242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17" name="Rectangle 25">
            <a:extLst>
              <a:ext uri="{FF2B5EF4-FFF2-40B4-BE49-F238E27FC236}">
                <a16:creationId xmlns:a16="http://schemas.microsoft.com/office/drawing/2014/main" id="{56970A24-5EDC-4C01-A62C-9855E99A1ECC}"/>
              </a:ext>
            </a:extLst>
          </p:cNvPr>
          <p:cNvSpPr>
            <a:spLocks noChangeArrowheads="1"/>
          </p:cNvSpPr>
          <p:nvPr/>
        </p:nvSpPr>
        <p:spPr bwMode="auto">
          <a:xfrm>
            <a:off x="5624514" y="2590801"/>
            <a:ext cx="9650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1</a:t>
            </a:r>
          </a:p>
        </p:txBody>
      </p:sp>
      <p:sp>
        <p:nvSpPr>
          <p:cNvPr id="33818" name="Rectangle 26">
            <a:extLst>
              <a:ext uri="{FF2B5EF4-FFF2-40B4-BE49-F238E27FC236}">
                <a16:creationId xmlns:a16="http://schemas.microsoft.com/office/drawing/2014/main" id="{97848285-7A4B-4B3E-96BA-9BB56125ADC8}"/>
              </a:ext>
            </a:extLst>
          </p:cNvPr>
          <p:cNvSpPr>
            <a:spLocks noChangeArrowheads="1"/>
          </p:cNvSpPr>
          <p:nvPr/>
        </p:nvSpPr>
        <p:spPr bwMode="auto">
          <a:xfrm>
            <a:off x="7072313" y="25146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320 K</a:t>
            </a:r>
          </a:p>
        </p:txBody>
      </p:sp>
      <p:sp>
        <p:nvSpPr>
          <p:cNvPr id="33819" name="Line 27">
            <a:extLst>
              <a:ext uri="{FF2B5EF4-FFF2-40B4-BE49-F238E27FC236}">
                <a16:creationId xmlns:a16="http://schemas.microsoft.com/office/drawing/2014/main" id="{D32405BB-8132-4681-9312-C2E61117C673}"/>
              </a:ext>
            </a:extLst>
          </p:cNvPr>
          <p:cNvSpPr>
            <a:spLocks noChangeShapeType="1"/>
          </p:cNvSpPr>
          <p:nvPr/>
        </p:nvSpPr>
        <p:spPr bwMode="auto">
          <a:xfrm>
            <a:off x="5341938" y="37338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20" name="Line 28">
            <a:extLst>
              <a:ext uri="{FF2B5EF4-FFF2-40B4-BE49-F238E27FC236}">
                <a16:creationId xmlns:a16="http://schemas.microsoft.com/office/drawing/2014/main" id="{EE384CDD-DED8-4463-97A2-EB7C09F698EF}"/>
              </a:ext>
            </a:extLst>
          </p:cNvPr>
          <p:cNvSpPr>
            <a:spLocks noChangeShapeType="1"/>
          </p:cNvSpPr>
          <p:nvPr/>
        </p:nvSpPr>
        <p:spPr bwMode="auto">
          <a:xfrm>
            <a:off x="5341938" y="45720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21" name="Rectangle 29">
            <a:extLst>
              <a:ext uri="{FF2B5EF4-FFF2-40B4-BE49-F238E27FC236}">
                <a16:creationId xmlns:a16="http://schemas.microsoft.com/office/drawing/2014/main" id="{4A216AEF-C6F8-49E9-972A-B777E59D0085}"/>
              </a:ext>
            </a:extLst>
          </p:cNvPr>
          <p:cNvSpPr>
            <a:spLocks noChangeArrowheads="1"/>
          </p:cNvSpPr>
          <p:nvPr/>
        </p:nvSpPr>
        <p:spPr bwMode="auto">
          <a:xfrm>
            <a:off x="5624514" y="4038601"/>
            <a:ext cx="9650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3</a:t>
            </a:r>
          </a:p>
        </p:txBody>
      </p:sp>
      <p:sp>
        <p:nvSpPr>
          <p:cNvPr id="33822" name="Rectangle 30">
            <a:extLst>
              <a:ext uri="{FF2B5EF4-FFF2-40B4-BE49-F238E27FC236}">
                <a16:creationId xmlns:a16="http://schemas.microsoft.com/office/drawing/2014/main" id="{5CA41660-F439-4B0D-8143-8B79D8DA35EC}"/>
              </a:ext>
            </a:extLst>
          </p:cNvPr>
          <p:cNvSpPr>
            <a:spLocks noChangeArrowheads="1"/>
          </p:cNvSpPr>
          <p:nvPr/>
        </p:nvSpPr>
        <p:spPr bwMode="auto">
          <a:xfrm>
            <a:off x="7072313" y="32004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224 K</a:t>
            </a:r>
          </a:p>
        </p:txBody>
      </p:sp>
      <p:sp>
        <p:nvSpPr>
          <p:cNvPr id="33823" name="Rectangle 31">
            <a:extLst>
              <a:ext uri="{FF2B5EF4-FFF2-40B4-BE49-F238E27FC236}">
                <a16:creationId xmlns:a16="http://schemas.microsoft.com/office/drawing/2014/main" id="{051BCBB2-EB27-47B2-ABDB-E1886B2E3F9E}"/>
              </a:ext>
            </a:extLst>
          </p:cNvPr>
          <p:cNvSpPr>
            <a:spLocks noChangeArrowheads="1"/>
          </p:cNvSpPr>
          <p:nvPr/>
        </p:nvSpPr>
        <p:spPr bwMode="auto">
          <a:xfrm>
            <a:off x="7072313" y="40386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288 K</a:t>
            </a:r>
          </a:p>
        </p:txBody>
      </p:sp>
      <p:sp>
        <p:nvSpPr>
          <p:cNvPr id="33824" name="Rectangle 32">
            <a:extLst>
              <a:ext uri="{FF2B5EF4-FFF2-40B4-BE49-F238E27FC236}">
                <a16:creationId xmlns:a16="http://schemas.microsoft.com/office/drawing/2014/main" id="{C27B5B7E-5CCF-4ECB-942C-5D6D43CBE082}"/>
              </a:ext>
            </a:extLst>
          </p:cNvPr>
          <p:cNvSpPr>
            <a:spLocks noChangeArrowheads="1"/>
          </p:cNvSpPr>
          <p:nvPr/>
        </p:nvSpPr>
        <p:spPr bwMode="auto">
          <a:xfrm>
            <a:off x="7148513" y="4724401"/>
            <a:ext cx="5867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64 K</a:t>
            </a:r>
          </a:p>
        </p:txBody>
      </p:sp>
      <p:grpSp>
        <p:nvGrpSpPr>
          <p:cNvPr id="33825" name="Group 33">
            <a:extLst>
              <a:ext uri="{FF2B5EF4-FFF2-40B4-BE49-F238E27FC236}">
                <a16:creationId xmlns:a16="http://schemas.microsoft.com/office/drawing/2014/main" id="{D6D3BDF9-4EB0-403B-AA1A-0F5A2102C99B}"/>
              </a:ext>
            </a:extLst>
          </p:cNvPr>
          <p:cNvGrpSpPr>
            <a:grpSpLocks/>
          </p:cNvGrpSpPr>
          <p:nvPr/>
        </p:nvGrpSpPr>
        <p:grpSpPr bwMode="auto">
          <a:xfrm>
            <a:off x="8235950" y="1828800"/>
            <a:ext cx="2420938" cy="3346450"/>
            <a:chOff x="4228" y="1152"/>
            <a:chExt cx="1525" cy="2108"/>
          </a:xfrm>
        </p:grpSpPr>
        <p:sp>
          <p:nvSpPr>
            <p:cNvPr id="33826" name="Rectangle 34">
              <a:extLst>
                <a:ext uri="{FF2B5EF4-FFF2-40B4-BE49-F238E27FC236}">
                  <a16:creationId xmlns:a16="http://schemas.microsoft.com/office/drawing/2014/main" id="{D0259089-A089-4F00-9888-BE621EDC95D0}"/>
                </a:ext>
              </a:extLst>
            </p:cNvPr>
            <p:cNvSpPr>
              <a:spLocks noChangeArrowheads="1"/>
            </p:cNvSpPr>
            <p:nvPr/>
          </p:nvSpPr>
          <p:spPr bwMode="auto">
            <a:xfrm>
              <a:off x="4228" y="1156"/>
              <a:ext cx="1000" cy="21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27" name="Line 35">
              <a:extLst>
                <a:ext uri="{FF2B5EF4-FFF2-40B4-BE49-F238E27FC236}">
                  <a16:creationId xmlns:a16="http://schemas.microsoft.com/office/drawing/2014/main" id="{B419029A-DD03-495C-BC52-B0141E43B633}"/>
                </a:ext>
              </a:extLst>
            </p:cNvPr>
            <p:cNvSpPr>
              <a:spLocks noChangeShapeType="1"/>
            </p:cNvSpPr>
            <p:nvPr/>
          </p:nvSpPr>
          <p:spPr bwMode="auto">
            <a:xfrm>
              <a:off x="4229" y="1536"/>
              <a:ext cx="9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28" name="Rectangle 36">
              <a:extLst>
                <a:ext uri="{FF2B5EF4-FFF2-40B4-BE49-F238E27FC236}">
                  <a16:creationId xmlns:a16="http://schemas.microsoft.com/office/drawing/2014/main" id="{8A881BC4-13B9-4B54-BC0F-84EC9DCB2D0F}"/>
                </a:ext>
              </a:extLst>
            </p:cNvPr>
            <p:cNvSpPr>
              <a:spLocks noChangeArrowheads="1"/>
            </p:cNvSpPr>
            <p:nvPr/>
          </p:nvSpPr>
          <p:spPr bwMode="auto">
            <a:xfrm>
              <a:off x="4407" y="1152"/>
              <a:ext cx="633"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Operating</a:t>
              </a:r>
            </a:p>
            <a:p>
              <a:pPr eaLnBrk="0" hangingPunct="0"/>
              <a:r>
                <a:rPr lang="en-US" altLang="en-US" sz="1600">
                  <a:latin typeface="Times New Roman" panose="02020603050405020304" pitchFamily="18" charset="0"/>
                </a:rPr>
                <a:t>   System</a:t>
              </a:r>
            </a:p>
          </p:txBody>
        </p:sp>
        <p:sp>
          <p:nvSpPr>
            <p:cNvPr id="33829" name="Line 37">
              <a:extLst>
                <a:ext uri="{FF2B5EF4-FFF2-40B4-BE49-F238E27FC236}">
                  <a16:creationId xmlns:a16="http://schemas.microsoft.com/office/drawing/2014/main" id="{B989D359-1A36-4816-86D8-D949348A3676}"/>
                </a:ext>
              </a:extLst>
            </p:cNvPr>
            <p:cNvSpPr>
              <a:spLocks noChangeShapeType="1"/>
            </p:cNvSpPr>
            <p:nvPr/>
          </p:nvSpPr>
          <p:spPr bwMode="auto">
            <a:xfrm>
              <a:off x="4229" y="1968"/>
              <a:ext cx="9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30" name="Rectangle 38">
              <a:extLst>
                <a:ext uri="{FF2B5EF4-FFF2-40B4-BE49-F238E27FC236}">
                  <a16:creationId xmlns:a16="http://schemas.microsoft.com/office/drawing/2014/main" id="{E63DCB7F-3D86-47E3-8F76-0B68835990AA}"/>
                </a:ext>
              </a:extLst>
            </p:cNvPr>
            <p:cNvSpPr>
              <a:spLocks noChangeArrowheads="1"/>
            </p:cNvSpPr>
            <p:nvPr/>
          </p:nvSpPr>
          <p:spPr bwMode="auto">
            <a:xfrm>
              <a:off x="4407" y="1632"/>
              <a:ext cx="6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1</a:t>
              </a:r>
            </a:p>
          </p:txBody>
        </p:sp>
        <p:sp>
          <p:nvSpPr>
            <p:cNvPr id="33831" name="Rectangle 39">
              <a:extLst>
                <a:ext uri="{FF2B5EF4-FFF2-40B4-BE49-F238E27FC236}">
                  <a16:creationId xmlns:a16="http://schemas.microsoft.com/office/drawing/2014/main" id="{4BB4443E-F492-4368-A694-4039F882740C}"/>
                </a:ext>
              </a:extLst>
            </p:cNvPr>
            <p:cNvSpPr>
              <a:spLocks noChangeArrowheads="1"/>
            </p:cNvSpPr>
            <p:nvPr/>
          </p:nvSpPr>
          <p:spPr bwMode="auto">
            <a:xfrm>
              <a:off x="5319" y="1584"/>
              <a:ext cx="4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320 K</a:t>
              </a:r>
            </a:p>
          </p:txBody>
        </p:sp>
        <p:sp>
          <p:nvSpPr>
            <p:cNvPr id="33832" name="Line 40">
              <a:extLst>
                <a:ext uri="{FF2B5EF4-FFF2-40B4-BE49-F238E27FC236}">
                  <a16:creationId xmlns:a16="http://schemas.microsoft.com/office/drawing/2014/main" id="{28C4E7DF-A6EA-4D2B-B779-C8DC15407491}"/>
                </a:ext>
              </a:extLst>
            </p:cNvPr>
            <p:cNvSpPr>
              <a:spLocks noChangeShapeType="1"/>
            </p:cNvSpPr>
            <p:nvPr/>
          </p:nvSpPr>
          <p:spPr bwMode="auto">
            <a:xfrm>
              <a:off x="4229" y="2352"/>
              <a:ext cx="9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33" name="Line 41">
              <a:extLst>
                <a:ext uri="{FF2B5EF4-FFF2-40B4-BE49-F238E27FC236}">
                  <a16:creationId xmlns:a16="http://schemas.microsoft.com/office/drawing/2014/main" id="{E9E81DC4-7376-45E9-BC78-BB73439AB99C}"/>
                </a:ext>
              </a:extLst>
            </p:cNvPr>
            <p:cNvSpPr>
              <a:spLocks noChangeShapeType="1"/>
            </p:cNvSpPr>
            <p:nvPr/>
          </p:nvSpPr>
          <p:spPr bwMode="auto">
            <a:xfrm>
              <a:off x="4229" y="2880"/>
              <a:ext cx="9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34" name="Rectangle 42">
              <a:extLst>
                <a:ext uri="{FF2B5EF4-FFF2-40B4-BE49-F238E27FC236}">
                  <a16:creationId xmlns:a16="http://schemas.microsoft.com/office/drawing/2014/main" id="{060B1389-97BA-4607-B61D-EA44B07830BC}"/>
                </a:ext>
              </a:extLst>
            </p:cNvPr>
            <p:cNvSpPr>
              <a:spLocks noChangeArrowheads="1"/>
            </p:cNvSpPr>
            <p:nvPr/>
          </p:nvSpPr>
          <p:spPr bwMode="auto">
            <a:xfrm>
              <a:off x="4407" y="2544"/>
              <a:ext cx="6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3</a:t>
              </a:r>
            </a:p>
          </p:txBody>
        </p:sp>
        <p:sp>
          <p:nvSpPr>
            <p:cNvPr id="33835" name="Rectangle 43">
              <a:extLst>
                <a:ext uri="{FF2B5EF4-FFF2-40B4-BE49-F238E27FC236}">
                  <a16:creationId xmlns:a16="http://schemas.microsoft.com/office/drawing/2014/main" id="{16F1D602-0C2A-4075-BBCE-480477411CF7}"/>
                </a:ext>
              </a:extLst>
            </p:cNvPr>
            <p:cNvSpPr>
              <a:spLocks noChangeArrowheads="1"/>
            </p:cNvSpPr>
            <p:nvPr/>
          </p:nvSpPr>
          <p:spPr bwMode="auto">
            <a:xfrm>
              <a:off x="5319" y="2544"/>
              <a:ext cx="4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288 K</a:t>
              </a:r>
            </a:p>
          </p:txBody>
        </p:sp>
        <p:sp>
          <p:nvSpPr>
            <p:cNvPr id="33836" name="Rectangle 44">
              <a:extLst>
                <a:ext uri="{FF2B5EF4-FFF2-40B4-BE49-F238E27FC236}">
                  <a16:creationId xmlns:a16="http://schemas.microsoft.com/office/drawing/2014/main" id="{628DA905-F605-4589-975C-78DBB529D98D}"/>
                </a:ext>
              </a:extLst>
            </p:cNvPr>
            <p:cNvSpPr>
              <a:spLocks noChangeArrowheads="1"/>
            </p:cNvSpPr>
            <p:nvPr/>
          </p:nvSpPr>
          <p:spPr bwMode="auto">
            <a:xfrm>
              <a:off x="5367" y="2976"/>
              <a:ext cx="3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64 K</a:t>
              </a:r>
            </a:p>
          </p:txBody>
        </p:sp>
        <p:sp>
          <p:nvSpPr>
            <p:cNvPr id="33837" name="Line 45">
              <a:extLst>
                <a:ext uri="{FF2B5EF4-FFF2-40B4-BE49-F238E27FC236}">
                  <a16:creationId xmlns:a16="http://schemas.microsoft.com/office/drawing/2014/main" id="{C27FB4E8-5938-44F5-B955-DEFFF004D2ED}"/>
                </a:ext>
              </a:extLst>
            </p:cNvPr>
            <p:cNvSpPr>
              <a:spLocks noChangeShapeType="1"/>
            </p:cNvSpPr>
            <p:nvPr/>
          </p:nvSpPr>
          <p:spPr bwMode="auto">
            <a:xfrm>
              <a:off x="4229" y="2208"/>
              <a:ext cx="99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38" name="Rectangle 46">
              <a:extLst>
                <a:ext uri="{FF2B5EF4-FFF2-40B4-BE49-F238E27FC236}">
                  <a16:creationId xmlns:a16="http://schemas.microsoft.com/office/drawing/2014/main" id="{8FA79CE0-B655-4F6C-B3D8-EF48B5432D12}"/>
                </a:ext>
              </a:extLst>
            </p:cNvPr>
            <p:cNvSpPr>
              <a:spLocks noChangeArrowheads="1"/>
            </p:cNvSpPr>
            <p:nvPr/>
          </p:nvSpPr>
          <p:spPr bwMode="auto">
            <a:xfrm>
              <a:off x="4455" y="2016"/>
              <a:ext cx="6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4</a:t>
              </a:r>
            </a:p>
          </p:txBody>
        </p:sp>
        <p:sp>
          <p:nvSpPr>
            <p:cNvPr id="33839" name="Rectangle 47">
              <a:extLst>
                <a:ext uri="{FF2B5EF4-FFF2-40B4-BE49-F238E27FC236}">
                  <a16:creationId xmlns:a16="http://schemas.microsoft.com/office/drawing/2014/main" id="{E81A4836-6AA6-492F-A1E6-DF0986F2D771}"/>
                </a:ext>
              </a:extLst>
            </p:cNvPr>
            <p:cNvSpPr>
              <a:spLocks noChangeArrowheads="1"/>
            </p:cNvSpPr>
            <p:nvPr/>
          </p:nvSpPr>
          <p:spPr bwMode="auto">
            <a:xfrm>
              <a:off x="5319" y="1968"/>
              <a:ext cx="4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128 K</a:t>
              </a:r>
            </a:p>
          </p:txBody>
        </p:sp>
        <p:sp>
          <p:nvSpPr>
            <p:cNvPr id="33840" name="Rectangle 48">
              <a:extLst>
                <a:ext uri="{FF2B5EF4-FFF2-40B4-BE49-F238E27FC236}">
                  <a16:creationId xmlns:a16="http://schemas.microsoft.com/office/drawing/2014/main" id="{125A08A1-6C99-4566-9A83-EDB8BC0EEF59}"/>
                </a:ext>
              </a:extLst>
            </p:cNvPr>
            <p:cNvSpPr>
              <a:spLocks noChangeArrowheads="1"/>
            </p:cNvSpPr>
            <p:nvPr/>
          </p:nvSpPr>
          <p:spPr bwMode="auto">
            <a:xfrm>
              <a:off x="5367" y="2160"/>
              <a:ext cx="3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96 K</a:t>
              </a:r>
            </a:p>
          </p:txBody>
        </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6B1A8BC-5D18-428A-BED6-79EBF6D6A20C}"/>
              </a:ext>
            </a:extLst>
          </p:cNvPr>
          <p:cNvSpPr>
            <a:spLocks noChangeArrowheads="1"/>
          </p:cNvSpPr>
          <p:nvPr/>
        </p:nvSpPr>
        <p:spPr bwMode="auto">
          <a:xfrm>
            <a:off x="2590800" y="1828800"/>
            <a:ext cx="1600200" cy="6096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43" name="Rectangle 3">
            <a:extLst>
              <a:ext uri="{FF2B5EF4-FFF2-40B4-BE49-F238E27FC236}">
                <a16:creationId xmlns:a16="http://schemas.microsoft.com/office/drawing/2014/main" id="{FF11066B-26D9-4400-BF64-D71655156607}"/>
              </a:ext>
            </a:extLst>
          </p:cNvPr>
          <p:cNvSpPr>
            <a:spLocks noChangeArrowheads="1"/>
          </p:cNvSpPr>
          <p:nvPr/>
        </p:nvSpPr>
        <p:spPr bwMode="auto">
          <a:xfrm>
            <a:off x="5638800" y="3733800"/>
            <a:ext cx="1600200" cy="8382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44" name="Rectangle 4">
            <a:extLst>
              <a:ext uri="{FF2B5EF4-FFF2-40B4-BE49-F238E27FC236}">
                <a16:creationId xmlns:a16="http://schemas.microsoft.com/office/drawing/2014/main" id="{BC21C8F9-CFD2-4E26-8FAC-62F2D8BBEE21}"/>
              </a:ext>
            </a:extLst>
          </p:cNvPr>
          <p:cNvSpPr>
            <a:spLocks noChangeArrowheads="1"/>
          </p:cNvSpPr>
          <p:nvPr/>
        </p:nvSpPr>
        <p:spPr bwMode="auto">
          <a:xfrm>
            <a:off x="5638800" y="3124200"/>
            <a:ext cx="16002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45" name="Rectangle 5">
            <a:extLst>
              <a:ext uri="{FF2B5EF4-FFF2-40B4-BE49-F238E27FC236}">
                <a16:creationId xmlns:a16="http://schemas.microsoft.com/office/drawing/2014/main" id="{17EEE91D-9FB9-427C-83C9-CF1266FF7396}"/>
              </a:ext>
            </a:extLst>
          </p:cNvPr>
          <p:cNvSpPr>
            <a:spLocks noChangeArrowheads="1"/>
          </p:cNvSpPr>
          <p:nvPr/>
        </p:nvSpPr>
        <p:spPr bwMode="auto">
          <a:xfrm>
            <a:off x="5638800" y="1828800"/>
            <a:ext cx="1600200" cy="10668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46" name="Rectangle 6">
            <a:extLst>
              <a:ext uri="{FF2B5EF4-FFF2-40B4-BE49-F238E27FC236}">
                <a16:creationId xmlns:a16="http://schemas.microsoft.com/office/drawing/2014/main" id="{89474D60-8E79-4F08-B8E6-1E39F920D6D8}"/>
              </a:ext>
            </a:extLst>
          </p:cNvPr>
          <p:cNvSpPr>
            <a:spLocks noChangeArrowheads="1"/>
          </p:cNvSpPr>
          <p:nvPr/>
        </p:nvSpPr>
        <p:spPr bwMode="auto">
          <a:xfrm>
            <a:off x="2590800" y="3733800"/>
            <a:ext cx="1600200" cy="8382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47" name="Rectangle 7">
            <a:extLst>
              <a:ext uri="{FF2B5EF4-FFF2-40B4-BE49-F238E27FC236}">
                <a16:creationId xmlns:a16="http://schemas.microsoft.com/office/drawing/2014/main" id="{0631315E-EDD4-4013-8F72-79594B102F7D}"/>
              </a:ext>
            </a:extLst>
          </p:cNvPr>
          <p:cNvSpPr>
            <a:spLocks noChangeArrowheads="1"/>
          </p:cNvSpPr>
          <p:nvPr/>
        </p:nvSpPr>
        <p:spPr bwMode="auto">
          <a:xfrm>
            <a:off x="2590800" y="3124200"/>
            <a:ext cx="1600200" cy="3810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48" name="Rectangle 8">
            <a:extLst>
              <a:ext uri="{FF2B5EF4-FFF2-40B4-BE49-F238E27FC236}">
                <a16:creationId xmlns:a16="http://schemas.microsoft.com/office/drawing/2014/main" id="{10438FFE-EB80-4978-9DF9-B45E4D118F04}"/>
              </a:ext>
            </a:extLst>
          </p:cNvPr>
          <p:cNvSpPr>
            <a:spLocks noGrp="1" noChangeArrowheads="1"/>
          </p:cNvSpPr>
          <p:nvPr>
            <p:ph type="title"/>
          </p:nvPr>
        </p:nvSpPr>
        <p:spPr>
          <a:noFill/>
          <a:ln/>
        </p:spPr>
        <p:txBody>
          <a:bodyPr vert="horz" lIns="90488" tIns="44450" rIns="90488" bIns="44450" rtlCol="0" anchor="ctr">
            <a:normAutofit/>
          </a:bodyPr>
          <a:lstStyle/>
          <a:p>
            <a:r>
              <a:rPr lang="en-US" altLang="en-US"/>
              <a:t>Example Dynamic Partitioning</a:t>
            </a:r>
          </a:p>
        </p:txBody>
      </p:sp>
      <p:sp>
        <p:nvSpPr>
          <p:cNvPr id="35849" name="Rectangle 9">
            <a:extLst>
              <a:ext uri="{FF2B5EF4-FFF2-40B4-BE49-F238E27FC236}">
                <a16:creationId xmlns:a16="http://schemas.microsoft.com/office/drawing/2014/main" id="{A5BB7C2C-3DC8-4592-8F5A-6634C69FC4A6}"/>
              </a:ext>
            </a:extLst>
          </p:cNvPr>
          <p:cNvSpPr>
            <a:spLocks noChangeArrowheads="1"/>
          </p:cNvSpPr>
          <p:nvPr/>
        </p:nvSpPr>
        <p:spPr bwMode="auto">
          <a:xfrm>
            <a:off x="2597150" y="1835150"/>
            <a:ext cx="1587500" cy="3340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0" name="Line 10">
            <a:extLst>
              <a:ext uri="{FF2B5EF4-FFF2-40B4-BE49-F238E27FC236}">
                <a16:creationId xmlns:a16="http://schemas.microsoft.com/office/drawing/2014/main" id="{DF1B1621-8166-4DA1-A9FD-7103DEC9D284}"/>
              </a:ext>
            </a:extLst>
          </p:cNvPr>
          <p:cNvSpPr>
            <a:spLocks noChangeShapeType="1"/>
          </p:cNvSpPr>
          <p:nvPr/>
        </p:nvSpPr>
        <p:spPr bwMode="auto">
          <a:xfrm>
            <a:off x="2598738" y="24384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51" name="Rectangle 11">
            <a:extLst>
              <a:ext uri="{FF2B5EF4-FFF2-40B4-BE49-F238E27FC236}">
                <a16:creationId xmlns:a16="http://schemas.microsoft.com/office/drawing/2014/main" id="{F8FFF68D-D80F-407E-804A-CDABE5B8D4CD}"/>
              </a:ext>
            </a:extLst>
          </p:cNvPr>
          <p:cNvSpPr>
            <a:spLocks noChangeArrowheads="1"/>
          </p:cNvSpPr>
          <p:nvPr/>
        </p:nvSpPr>
        <p:spPr bwMode="auto">
          <a:xfrm>
            <a:off x="2881313" y="1828801"/>
            <a:ext cx="100508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Operating</a:t>
            </a:r>
          </a:p>
          <a:p>
            <a:pPr eaLnBrk="0" hangingPunct="0"/>
            <a:r>
              <a:rPr lang="en-US" altLang="en-US" sz="1600">
                <a:latin typeface="Times New Roman" panose="02020603050405020304" pitchFamily="18" charset="0"/>
              </a:rPr>
              <a:t>   System</a:t>
            </a:r>
          </a:p>
        </p:txBody>
      </p:sp>
      <p:sp>
        <p:nvSpPr>
          <p:cNvPr id="35852" name="Line 12">
            <a:extLst>
              <a:ext uri="{FF2B5EF4-FFF2-40B4-BE49-F238E27FC236}">
                <a16:creationId xmlns:a16="http://schemas.microsoft.com/office/drawing/2014/main" id="{DE3BB9A6-9D5C-47C9-ABFC-2A4AC6829325}"/>
              </a:ext>
            </a:extLst>
          </p:cNvPr>
          <p:cNvSpPr>
            <a:spLocks noChangeShapeType="1"/>
          </p:cNvSpPr>
          <p:nvPr/>
        </p:nvSpPr>
        <p:spPr bwMode="auto">
          <a:xfrm>
            <a:off x="2598738" y="31242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53" name="Rectangle 13">
            <a:extLst>
              <a:ext uri="{FF2B5EF4-FFF2-40B4-BE49-F238E27FC236}">
                <a16:creationId xmlns:a16="http://schemas.microsoft.com/office/drawing/2014/main" id="{1D658DF8-449B-41EC-A8B9-9A931D8EE0FD}"/>
              </a:ext>
            </a:extLst>
          </p:cNvPr>
          <p:cNvSpPr>
            <a:spLocks noChangeArrowheads="1"/>
          </p:cNvSpPr>
          <p:nvPr/>
        </p:nvSpPr>
        <p:spPr bwMode="auto">
          <a:xfrm>
            <a:off x="4329113" y="25146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320 K</a:t>
            </a:r>
          </a:p>
        </p:txBody>
      </p:sp>
      <p:sp>
        <p:nvSpPr>
          <p:cNvPr id="35854" name="Line 14">
            <a:extLst>
              <a:ext uri="{FF2B5EF4-FFF2-40B4-BE49-F238E27FC236}">
                <a16:creationId xmlns:a16="http://schemas.microsoft.com/office/drawing/2014/main" id="{CE1265B1-F79C-4CA7-980C-B2ED85EA3888}"/>
              </a:ext>
            </a:extLst>
          </p:cNvPr>
          <p:cNvSpPr>
            <a:spLocks noChangeShapeType="1"/>
          </p:cNvSpPr>
          <p:nvPr/>
        </p:nvSpPr>
        <p:spPr bwMode="auto">
          <a:xfrm>
            <a:off x="2598738" y="37338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55" name="Line 15">
            <a:extLst>
              <a:ext uri="{FF2B5EF4-FFF2-40B4-BE49-F238E27FC236}">
                <a16:creationId xmlns:a16="http://schemas.microsoft.com/office/drawing/2014/main" id="{7E172403-C241-499F-B85D-1CA279DC71DB}"/>
              </a:ext>
            </a:extLst>
          </p:cNvPr>
          <p:cNvSpPr>
            <a:spLocks noChangeShapeType="1"/>
          </p:cNvSpPr>
          <p:nvPr/>
        </p:nvSpPr>
        <p:spPr bwMode="auto">
          <a:xfrm>
            <a:off x="2598738" y="45720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56" name="Rectangle 16">
            <a:extLst>
              <a:ext uri="{FF2B5EF4-FFF2-40B4-BE49-F238E27FC236}">
                <a16:creationId xmlns:a16="http://schemas.microsoft.com/office/drawing/2014/main" id="{C8B1E0E7-D484-4FB4-BD2F-6CE1D79E3809}"/>
              </a:ext>
            </a:extLst>
          </p:cNvPr>
          <p:cNvSpPr>
            <a:spLocks noChangeArrowheads="1"/>
          </p:cNvSpPr>
          <p:nvPr/>
        </p:nvSpPr>
        <p:spPr bwMode="auto">
          <a:xfrm>
            <a:off x="2881314" y="4038601"/>
            <a:ext cx="9650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3</a:t>
            </a:r>
          </a:p>
        </p:txBody>
      </p:sp>
      <p:sp>
        <p:nvSpPr>
          <p:cNvPr id="35857" name="Rectangle 17">
            <a:extLst>
              <a:ext uri="{FF2B5EF4-FFF2-40B4-BE49-F238E27FC236}">
                <a16:creationId xmlns:a16="http://schemas.microsoft.com/office/drawing/2014/main" id="{42B4778A-FDBF-4C0D-B27C-C012E862B2DE}"/>
              </a:ext>
            </a:extLst>
          </p:cNvPr>
          <p:cNvSpPr>
            <a:spLocks noChangeArrowheads="1"/>
          </p:cNvSpPr>
          <p:nvPr/>
        </p:nvSpPr>
        <p:spPr bwMode="auto">
          <a:xfrm>
            <a:off x="4329113" y="40386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288 K</a:t>
            </a:r>
          </a:p>
        </p:txBody>
      </p:sp>
      <p:sp>
        <p:nvSpPr>
          <p:cNvPr id="35858" name="Rectangle 18">
            <a:extLst>
              <a:ext uri="{FF2B5EF4-FFF2-40B4-BE49-F238E27FC236}">
                <a16:creationId xmlns:a16="http://schemas.microsoft.com/office/drawing/2014/main" id="{4121EFD7-2704-409A-8B02-45458A75C85B}"/>
              </a:ext>
            </a:extLst>
          </p:cNvPr>
          <p:cNvSpPr>
            <a:spLocks noChangeArrowheads="1"/>
          </p:cNvSpPr>
          <p:nvPr/>
        </p:nvSpPr>
        <p:spPr bwMode="auto">
          <a:xfrm>
            <a:off x="4405313" y="4724401"/>
            <a:ext cx="5867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64 K</a:t>
            </a:r>
          </a:p>
        </p:txBody>
      </p:sp>
      <p:sp>
        <p:nvSpPr>
          <p:cNvPr id="35859" name="Line 19">
            <a:extLst>
              <a:ext uri="{FF2B5EF4-FFF2-40B4-BE49-F238E27FC236}">
                <a16:creationId xmlns:a16="http://schemas.microsoft.com/office/drawing/2014/main" id="{1AAA2722-0C3C-4393-B337-E642C8ADF4FD}"/>
              </a:ext>
            </a:extLst>
          </p:cNvPr>
          <p:cNvSpPr>
            <a:spLocks noChangeShapeType="1"/>
          </p:cNvSpPr>
          <p:nvPr/>
        </p:nvSpPr>
        <p:spPr bwMode="auto">
          <a:xfrm>
            <a:off x="2598738" y="35052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60" name="Rectangle 20">
            <a:extLst>
              <a:ext uri="{FF2B5EF4-FFF2-40B4-BE49-F238E27FC236}">
                <a16:creationId xmlns:a16="http://schemas.microsoft.com/office/drawing/2014/main" id="{1B3C6A83-4BE7-4502-8387-429ABFB63952}"/>
              </a:ext>
            </a:extLst>
          </p:cNvPr>
          <p:cNvSpPr>
            <a:spLocks noChangeArrowheads="1"/>
          </p:cNvSpPr>
          <p:nvPr/>
        </p:nvSpPr>
        <p:spPr bwMode="auto">
          <a:xfrm>
            <a:off x="2957514" y="3200401"/>
            <a:ext cx="9650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4</a:t>
            </a:r>
          </a:p>
        </p:txBody>
      </p:sp>
      <p:sp>
        <p:nvSpPr>
          <p:cNvPr id="35861" name="Rectangle 21">
            <a:extLst>
              <a:ext uri="{FF2B5EF4-FFF2-40B4-BE49-F238E27FC236}">
                <a16:creationId xmlns:a16="http://schemas.microsoft.com/office/drawing/2014/main" id="{12E48CE7-A28D-4136-BD3C-DDAB26BDAC9F}"/>
              </a:ext>
            </a:extLst>
          </p:cNvPr>
          <p:cNvSpPr>
            <a:spLocks noChangeArrowheads="1"/>
          </p:cNvSpPr>
          <p:nvPr/>
        </p:nvSpPr>
        <p:spPr bwMode="auto">
          <a:xfrm>
            <a:off x="4329113" y="31242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128 K</a:t>
            </a:r>
          </a:p>
        </p:txBody>
      </p:sp>
      <p:sp>
        <p:nvSpPr>
          <p:cNvPr id="35862" name="Rectangle 22">
            <a:extLst>
              <a:ext uri="{FF2B5EF4-FFF2-40B4-BE49-F238E27FC236}">
                <a16:creationId xmlns:a16="http://schemas.microsoft.com/office/drawing/2014/main" id="{DADE2FD4-754C-4762-827D-D5F2D3311C7F}"/>
              </a:ext>
            </a:extLst>
          </p:cNvPr>
          <p:cNvSpPr>
            <a:spLocks noChangeArrowheads="1"/>
          </p:cNvSpPr>
          <p:nvPr/>
        </p:nvSpPr>
        <p:spPr bwMode="auto">
          <a:xfrm>
            <a:off x="4405313" y="3429001"/>
            <a:ext cx="5867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96 K</a:t>
            </a:r>
          </a:p>
        </p:txBody>
      </p:sp>
      <p:sp>
        <p:nvSpPr>
          <p:cNvPr id="35863" name="Rectangle 23">
            <a:extLst>
              <a:ext uri="{FF2B5EF4-FFF2-40B4-BE49-F238E27FC236}">
                <a16:creationId xmlns:a16="http://schemas.microsoft.com/office/drawing/2014/main" id="{332C7EB5-D2F3-4144-BE15-B6B84300CD0E}"/>
              </a:ext>
            </a:extLst>
          </p:cNvPr>
          <p:cNvSpPr>
            <a:spLocks noChangeArrowheads="1"/>
          </p:cNvSpPr>
          <p:nvPr/>
        </p:nvSpPr>
        <p:spPr bwMode="auto">
          <a:xfrm>
            <a:off x="5645150" y="1835150"/>
            <a:ext cx="1587500" cy="3340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64" name="Line 24">
            <a:extLst>
              <a:ext uri="{FF2B5EF4-FFF2-40B4-BE49-F238E27FC236}">
                <a16:creationId xmlns:a16="http://schemas.microsoft.com/office/drawing/2014/main" id="{AF718A1C-2B62-4E90-AF51-069048464EC3}"/>
              </a:ext>
            </a:extLst>
          </p:cNvPr>
          <p:cNvSpPr>
            <a:spLocks noChangeShapeType="1"/>
          </p:cNvSpPr>
          <p:nvPr/>
        </p:nvSpPr>
        <p:spPr bwMode="auto">
          <a:xfrm>
            <a:off x="5646738" y="24384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65" name="Rectangle 25">
            <a:extLst>
              <a:ext uri="{FF2B5EF4-FFF2-40B4-BE49-F238E27FC236}">
                <a16:creationId xmlns:a16="http://schemas.microsoft.com/office/drawing/2014/main" id="{5B5CF195-E5D7-42C9-BEA5-19B571137699}"/>
              </a:ext>
            </a:extLst>
          </p:cNvPr>
          <p:cNvSpPr>
            <a:spLocks noChangeArrowheads="1"/>
          </p:cNvSpPr>
          <p:nvPr/>
        </p:nvSpPr>
        <p:spPr bwMode="auto">
          <a:xfrm>
            <a:off x="5929313" y="1828801"/>
            <a:ext cx="100508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Operating</a:t>
            </a:r>
          </a:p>
          <a:p>
            <a:pPr eaLnBrk="0" hangingPunct="0"/>
            <a:r>
              <a:rPr lang="en-US" altLang="en-US" sz="1600">
                <a:latin typeface="Times New Roman" panose="02020603050405020304" pitchFamily="18" charset="0"/>
              </a:rPr>
              <a:t>   System</a:t>
            </a:r>
          </a:p>
        </p:txBody>
      </p:sp>
      <p:sp>
        <p:nvSpPr>
          <p:cNvPr id="35866" name="Line 26">
            <a:extLst>
              <a:ext uri="{FF2B5EF4-FFF2-40B4-BE49-F238E27FC236}">
                <a16:creationId xmlns:a16="http://schemas.microsoft.com/office/drawing/2014/main" id="{11681E00-7D4B-46FE-9002-379CF4747839}"/>
              </a:ext>
            </a:extLst>
          </p:cNvPr>
          <p:cNvSpPr>
            <a:spLocks noChangeShapeType="1"/>
          </p:cNvSpPr>
          <p:nvPr/>
        </p:nvSpPr>
        <p:spPr bwMode="auto">
          <a:xfrm>
            <a:off x="5646738" y="31242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67" name="Line 27">
            <a:extLst>
              <a:ext uri="{FF2B5EF4-FFF2-40B4-BE49-F238E27FC236}">
                <a16:creationId xmlns:a16="http://schemas.microsoft.com/office/drawing/2014/main" id="{994E2399-B1AA-4564-A99F-C5EE8A40708A}"/>
              </a:ext>
            </a:extLst>
          </p:cNvPr>
          <p:cNvSpPr>
            <a:spLocks noChangeShapeType="1"/>
          </p:cNvSpPr>
          <p:nvPr/>
        </p:nvSpPr>
        <p:spPr bwMode="auto">
          <a:xfrm>
            <a:off x="5646738" y="37338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68" name="Line 28">
            <a:extLst>
              <a:ext uri="{FF2B5EF4-FFF2-40B4-BE49-F238E27FC236}">
                <a16:creationId xmlns:a16="http://schemas.microsoft.com/office/drawing/2014/main" id="{63220EC2-59EE-434E-AC84-CC802CB00DE8}"/>
              </a:ext>
            </a:extLst>
          </p:cNvPr>
          <p:cNvSpPr>
            <a:spLocks noChangeShapeType="1"/>
          </p:cNvSpPr>
          <p:nvPr/>
        </p:nvSpPr>
        <p:spPr bwMode="auto">
          <a:xfrm>
            <a:off x="5646738" y="45720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69" name="Rectangle 29">
            <a:extLst>
              <a:ext uri="{FF2B5EF4-FFF2-40B4-BE49-F238E27FC236}">
                <a16:creationId xmlns:a16="http://schemas.microsoft.com/office/drawing/2014/main" id="{A05CC9D8-BF11-4020-B250-83C08FFDE87B}"/>
              </a:ext>
            </a:extLst>
          </p:cNvPr>
          <p:cNvSpPr>
            <a:spLocks noChangeArrowheads="1"/>
          </p:cNvSpPr>
          <p:nvPr/>
        </p:nvSpPr>
        <p:spPr bwMode="auto">
          <a:xfrm>
            <a:off x="5929314" y="4038601"/>
            <a:ext cx="9650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3</a:t>
            </a:r>
          </a:p>
        </p:txBody>
      </p:sp>
      <p:sp>
        <p:nvSpPr>
          <p:cNvPr id="35870" name="Rectangle 30">
            <a:extLst>
              <a:ext uri="{FF2B5EF4-FFF2-40B4-BE49-F238E27FC236}">
                <a16:creationId xmlns:a16="http://schemas.microsoft.com/office/drawing/2014/main" id="{DD9A79F5-394B-4708-8620-8C9D4A0F6C5F}"/>
              </a:ext>
            </a:extLst>
          </p:cNvPr>
          <p:cNvSpPr>
            <a:spLocks noChangeArrowheads="1"/>
          </p:cNvSpPr>
          <p:nvPr/>
        </p:nvSpPr>
        <p:spPr bwMode="auto">
          <a:xfrm>
            <a:off x="7377113" y="40386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288 K</a:t>
            </a:r>
          </a:p>
        </p:txBody>
      </p:sp>
      <p:sp>
        <p:nvSpPr>
          <p:cNvPr id="35871" name="Rectangle 31">
            <a:extLst>
              <a:ext uri="{FF2B5EF4-FFF2-40B4-BE49-F238E27FC236}">
                <a16:creationId xmlns:a16="http://schemas.microsoft.com/office/drawing/2014/main" id="{12EFDF32-8459-4EA3-A519-AE6E9F43641C}"/>
              </a:ext>
            </a:extLst>
          </p:cNvPr>
          <p:cNvSpPr>
            <a:spLocks noChangeArrowheads="1"/>
          </p:cNvSpPr>
          <p:nvPr/>
        </p:nvSpPr>
        <p:spPr bwMode="auto">
          <a:xfrm>
            <a:off x="7453313" y="4724401"/>
            <a:ext cx="5867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64 K</a:t>
            </a:r>
          </a:p>
        </p:txBody>
      </p:sp>
      <p:sp>
        <p:nvSpPr>
          <p:cNvPr id="35872" name="Line 32">
            <a:extLst>
              <a:ext uri="{FF2B5EF4-FFF2-40B4-BE49-F238E27FC236}">
                <a16:creationId xmlns:a16="http://schemas.microsoft.com/office/drawing/2014/main" id="{91474B5E-99FD-4D1B-93D4-E213846DA126}"/>
              </a:ext>
            </a:extLst>
          </p:cNvPr>
          <p:cNvSpPr>
            <a:spLocks noChangeShapeType="1"/>
          </p:cNvSpPr>
          <p:nvPr/>
        </p:nvSpPr>
        <p:spPr bwMode="auto">
          <a:xfrm>
            <a:off x="5646738" y="35052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73" name="Rectangle 33">
            <a:extLst>
              <a:ext uri="{FF2B5EF4-FFF2-40B4-BE49-F238E27FC236}">
                <a16:creationId xmlns:a16="http://schemas.microsoft.com/office/drawing/2014/main" id="{7EF094C7-C5AD-494E-AAE8-113C9457D3D5}"/>
              </a:ext>
            </a:extLst>
          </p:cNvPr>
          <p:cNvSpPr>
            <a:spLocks noChangeArrowheads="1"/>
          </p:cNvSpPr>
          <p:nvPr/>
        </p:nvSpPr>
        <p:spPr bwMode="auto">
          <a:xfrm>
            <a:off x="6005514" y="3200401"/>
            <a:ext cx="9650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4</a:t>
            </a:r>
          </a:p>
        </p:txBody>
      </p:sp>
      <p:sp>
        <p:nvSpPr>
          <p:cNvPr id="35874" name="Rectangle 34">
            <a:extLst>
              <a:ext uri="{FF2B5EF4-FFF2-40B4-BE49-F238E27FC236}">
                <a16:creationId xmlns:a16="http://schemas.microsoft.com/office/drawing/2014/main" id="{87EBA28B-A913-4B26-A88C-7393920B11D0}"/>
              </a:ext>
            </a:extLst>
          </p:cNvPr>
          <p:cNvSpPr>
            <a:spLocks noChangeArrowheads="1"/>
          </p:cNvSpPr>
          <p:nvPr/>
        </p:nvSpPr>
        <p:spPr bwMode="auto">
          <a:xfrm>
            <a:off x="7377113" y="3124201"/>
            <a:ext cx="689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128 K</a:t>
            </a:r>
          </a:p>
        </p:txBody>
      </p:sp>
      <p:sp>
        <p:nvSpPr>
          <p:cNvPr id="35875" name="Rectangle 35">
            <a:extLst>
              <a:ext uri="{FF2B5EF4-FFF2-40B4-BE49-F238E27FC236}">
                <a16:creationId xmlns:a16="http://schemas.microsoft.com/office/drawing/2014/main" id="{70A2CA93-735A-4243-854B-23341A74B7A6}"/>
              </a:ext>
            </a:extLst>
          </p:cNvPr>
          <p:cNvSpPr>
            <a:spLocks noChangeArrowheads="1"/>
          </p:cNvSpPr>
          <p:nvPr/>
        </p:nvSpPr>
        <p:spPr bwMode="auto">
          <a:xfrm>
            <a:off x="7453313" y="3429001"/>
            <a:ext cx="5867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96 K</a:t>
            </a:r>
          </a:p>
        </p:txBody>
      </p:sp>
      <p:sp>
        <p:nvSpPr>
          <p:cNvPr id="35876" name="Line 36">
            <a:extLst>
              <a:ext uri="{FF2B5EF4-FFF2-40B4-BE49-F238E27FC236}">
                <a16:creationId xmlns:a16="http://schemas.microsoft.com/office/drawing/2014/main" id="{E76C062A-6C3F-4CD1-89DA-92B3B0A1516F}"/>
              </a:ext>
            </a:extLst>
          </p:cNvPr>
          <p:cNvSpPr>
            <a:spLocks noChangeShapeType="1"/>
          </p:cNvSpPr>
          <p:nvPr/>
        </p:nvSpPr>
        <p:spPr bwMode="auto">
          <a:xfrm>
            <a:off x="5646738" y="2895600"/>
            <a:ext cx="1585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77" name="Rectangle 37">
            <a:extLst>
              <a:ext uri="{FF2B5EF4-FFF2-40B4-BE49-F238E27FC236}">
                <a16:creationId xmlns:a16="http://schemas.microsoft.com/office/drawing/2014/main" id="{D07F27E2-15ED-4B1A-8F8A-43840501FF4F}"/>
              </a:ext>
            </a:extLst>
          </p:cNvPr>
          <p:cNvSpPr>
            <a:spLocks noChangeArrowheads="1"/>
          </p:cNvSpPr>
          <p:nvPr/>
        </p:nvSpPr>
        <p:spPr bwMode="auto">
          <a:xfrm>
            <a:off x="5929314" y="2514601"/>
            <a:ext cx="96500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Process 2</a:t>
            </a:r>
          </a:p>
        </p:txBody>
      </p:sp>
      <p:sp>
        <p:nvSpPr>
          <p:cNvPr id="35878" name="Rectangle 38">
            <a:extLst>
              <a:ext uri="{FF2B5EF4-FFF2-40B4-BE49-F238E27FC236}">
                <a16:creationId xmlns:a16="http://schemas.microsoft.com/office/drawing/2014/main" id="{4F0D7B04-B52A-4A88-A720-CEFD97AEB7A4}"/>
              </a:ext>
            </a:extLst>
          </p:cNvPr>
          <p:cNvSpPr>
            <a:spLocks noChangeArrowheads="1"/>
          </p:cNvSpPr>
          <p:nvPr/>
        </p:nvSpPr>
        <p:spPr bwMode="auto">
          <a:xfrm>
            <a:off x="7377113" y="251460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224 k</a:t>
            </a:r>
          </a:p>
        </p:txBody>
      </p:sp>
      <p:sp>
        <p:nvSpPr>
          <p:cNvPr id="35879" name="Rectangle 39">
            <a:extLst>
              <a:ext uri="{FF2B5EF4-FFF2-40B4-BE49-F238E27FC236}">
                <a16:creationId xmlns:a16="http://schemas.microsoft.com/office/drawing/2014/main" id="{8FD51E0C-E689-485D-A6CF-F0E02FAE0818}"/>
              </a:ext>
            </a:extLst>
          </p:cNvPr>
          <p:cNvSpPr>
            <a:spLocks noChangeArrowheads="1"/>
          </p:cNvSpPr>
          <p:nvPr/>
        </p:nvSpPr>
        <p:spPr bwMode="auto">
          <a:xfrm>
            <a:off x="7453313" y="2819401"/>
            <a:ext cx="5867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600">
                <a:latin typeface="Times New Roman" panose="02020603050405020304" pitchFamily="18" charset="0"/>
              </a:rPr>
              <a:t>96 K</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43546" y="1031128"/>
            <a:ext cx="3497356" cy="472415"/>
          </a:xfrm>
          <a:prstGeom prst="rect">
            <a:avLst/>
          </a:prstGeom>
        </p:spPr>
        <p:txBody>
          <a:bodyPr vert="horz" wrap="square" lIns="0" tIns="10646" rIns="0" bIns="0" rtlCol="0" anchor="ctr">
            <a:spAutoFit/>
          </a:bodyPr>
          <a:lstStyle/>
          <a:p>
            <a:pPr marL="11206">
              <a:lnSpc>
                <a:spcPct val="100000"/>
              </a:lnSpc>
              <a:spcBef>
                <a:spcPts val="84"/>
              </a:spcBef>
            </a:pPr>
            <a:r>
              <a:rPr sz="3000" spc="-93" dirty="0">
                <a:solidFill>
                  <a:srgbClr val="1F497C"/>
                </a:solidFill>
              </a:rPr>
              <a:t>P</a:t>
            </a:r>
            <a:r>
              <a:rPr sz="3000" spc="-88" dirty="0">
                <a:solidFill>
                  <a:srgbClr val="1F497C"/>
                </a:solidFill>
              </a:rPr>
              <a:t>l</a:t>
            </a:r>
            <a:r>
              <a:rPr sz="3000" spc="-93" dirty="0">
                <a:solidFill>
                  <a:srgbClr val="1F497C"/>
                </a:solidFill>
              </a:rPr>
              <a:t>a</a:t>
            </a:r>
            <a:r>
              <a:rPr sz="3000" spc="-84" dirty="0">
                <a:solidFill>
                  <a:srgbClr val="1F497C"/>
                </a:solidFill>
              </a:rPr>
              <a:t>c</a:t>
            </a:r>
            <a:r>
              <a:rPr sz="3000" spc="-93" dirty="0">
                <a:solidFill>
                  <a:srgbClr val="1F497C"/>
                </a:solidFill>
              </a:rPr>
              <a:t>e</a:t>
            </a:r>
            <a:r>
              <a:rPr sz="3000" spc="-88" dirty="0">
                <a:solidFill>
                  <a:srgbClr val="1F497C"/>
                </a:solidFill>
              </a:rPr>
              <a:t>m</a:t>
            </a:r>
            <a:r>
              <a:rPr sz="3000" spc="-93" dirty="0">
                <a:solidFill>
                  <a:srgbClr val="1F497C"/>
                </a:solidFill>
              </a:rPr>
              <a:t>en</a:t>
            </a:r>
            <a:r>
              <a:rPr sz="3000" spc="-4" dirty="0">
                <a:solidFill>
                  <a:srgbClr val="1F497C"/>
                </a:solidFill>
              </a:rPr>
              <a:t>t</a:t>
            </a:r>
            <a:r>
              <a:rPr sz="3000" spc="-357" dirty="0">
                <a:solidFill>
                  <a:srgbClr val="1F497C"/>
                </a:solidFill>
              </a:rPr>
              <a:t> </a:t>
            </a:r>
            <a:r>
              <a:rPr sz="3000" spc="-93" dirty="0">
                <a:solidFill>
                  <a:srgbClr val="1F497C"/>
                </a:solidFill>
              </a:rPr>
              <a:t>A</a:t>
            </a:r>
            <a:r>
              <a:rPr sz="3000" spc="-88" dirty="0">
                <a:solidFill>
                  <a:srgbClr val="1F497C"/>
                </a:solidFill>
              </a:rPr>
              <a:t>l</a:t>
            </a:r>
            <a:r>
              <a:rPr sz="3000" spc="-93" dirty="0">
                <a:solidFill>
                  <a:srgbClr val="1F497C"/>
                </a:solidFill>
              </a:rPr>
              <a:t>gor</a:t>
            </a:r>
            <a:r>
              <a:rPr sz="3000" spc="-88" dirty="0">
                <a:solidFill>
                  <a:srgbClr val="1F497C"/>
                </a:solidFill>
              </a:rPr>
              <a:t>it</a:t>
            </a:r>
            <a:r>
              <a:rPr sz="3000" spc="-93" dirty="0">
                <a:solidFill>
                  <a:srgbClr val="1F497C"/>
                </a:solidFill>
              </a:rPr>
              <a:t>h</a:t>
            </a:r>
            <a:r>
              <a:rPr sz="3000" spc="-88" dirty="0">
                <a:solidFill>
                  <a:srgbClr val="1F497C"/>
                </a:solidFill>
              </a:rPr>
              <a:t>m</a:t>
            </a:r>
            <a:r>
              <a:rPr sz="3000" spc="-4" dirty="0">
                <a:solidFill>
                  <a:srgbClr val="1F497C"/>
                </a:solidFill>
              </a:rPr>
              <a:t>s</a:t>
            </a:r>
            <a:endParaRPr sz="3000"/>
          </a:p>
        </p:txBody>
      </p:sp>
      <p:sp>
        <p:nvSpPr>
          <p:cNvPr id="4" name="object 4"/>
          <p:cNvSpPr txBox="1"/>
          <p:nvPr/>
        </p:nvSpPr>
        <p:spPr>
          <a:xfrm>
            <a:off x="2804082" y="1840825"/>
            <a:ext cx="3279401" cy="3872181"/>
          </a:xfrm>
          <a:prstGeom prst="rect">
            <a:avLst/>
          </a:prstGeom>
        </p:spPr>
        <p:txBody>
          <a:bodyPr vert="horz" wrap="square" lIns="0" tIns="11206" rIns="0" bIns="0" rtlCol="0">
            <a:spAutoFit/>
          </a:bodyPr>
          <a:lstStyle/>
          <a:p>
            <a:pPr marL="172580" marR="4483" indent="-161373">
              <a:spcBef>
                <a:spcPts val="88"/>
              </a:spcBef>
              <a:buClr>
                <a:srgbClr val="4F80BC"/>
              </a:buClr>
              <a:buSzPct val="85416"/>
              <a:buChar char="•"/>
              <a:tabLst>
                <a:tab pos="172580" algn="l"/>
              </a:tabLst>
            </a:pPr>
            <a:r>
              <a:rPr sz="2118" spc="-4" dirty="0">
                <a:latin typeface="Arial MT"/>
                <a:cs typeface="Arial MT"/>
              </a:rPr>
              <a:t>Used </a:t>
            </a:r>
            <a:r>
              <a:rPr sz="2118" dirty="0">
                <a:latin typeface="Arial MT"/>
                <a:cs typeface="Arial MT"/>
              </a:rPr>
              <a:t>to </a:t>
            </a:r>
            <a:r>
              <a:rPr sz="2118" spc="-4" dirty="0">
                <a:latin typeface="Arial MT"/>
                <a:cs typeface="Arial MT"/>
              </a:rPr>
              <a:t>decide which free </a:t>
            </a:r>
            <a:r>
              <a:rPr sz="2118" spc="-578" dirty="0">
                <a:latin typeface="Arial MT"/>
                <a:cs typeface="Arial MT"/>
              </a:rPr>
              <a:t> </a:t>
            </a:r>
            <a:r>
              <a:rPr sz="2118" spc="-4" dirty="0">
                <a:latin typeface="Arial MT"/>
                <a:cs typeface="Arial MT"/>
              </a:rPr>
              <a:t>block </a:t>
            </a:r>
            <a:r>
              <a:rPr sz="2118" dirty="0">
                <a:latin typeface="Arial MT"/>
                <a:cs typeface="Arial MT"/>
              </a:rPr>
              <a:t>to </a:t>
            </a:r>
            <a:r>
              <a:rPr sz="2118" spc="-4" dirty="0">
                <a:latin typeface="Arial MT"/>
                <a:cs typeface="Arial MT"/>
              </a:rPr>
              <a:t>allocate </a:t>
            </a:r>
            <a:r>
              <a:rPr sz="2118" dirty="0">
                <a:latin typeface="Arial MT"/>
                <a:cs typeface="Arial MT"/>
              </a:rPr>
              <a:t>to </a:t>
            </a:r>
            <a:r>
              <a:rPr sz="2118" spc="-4" dirty="0">
                <a:latin typeface="Arial MT"/>
                <a:cs typeface="Arial MT"/>
              </a:rPr>
              <a:t>a </a:t>
            </a:r>
            <a:r>
              <a:rPr sz="2118" dirty="0">
                <a:latin typeface="Arial MT"/>
                <a:cs typeface="Arial MT"/>
              </a:rPr>
              <a:t> </a:t>
            </a:r>
            <a:r>
              <a:rPr sz="2118" spc="-4" dirty="0">
                <a:latin typeface="Arial MT"/>
                <a:cs typeface="Arial MT"/>
              </a:rPr>
              <a:t>process of 16MB.</a:t>
            </a:r>
            <a:endParaRPr sz="2118" dirty="0">
              <a:latin typeface="Arial MT"/>
              <a:cs typeface="Arial MT"/>
            </a:endParaRPr>
          </a:p>
          <a:p>
            <a:pPr marL="172580" marR="5043" indent="-161373">
              <a:spcBef>
                <a:spcPts val="507"/>
              </a:spcBef>
              <a:buClr>
                <a:srgbClr val="4F80BC"/>
              </a:buClr>
              <a:buSzPct val="85416"/>
              <a:buChar char="•"/>
              <a:tabLst>
                <a:tab pos="172580" algn="l"/>
              </a:tabLst>
            </a:pPr>
            <a:r>
              <a:rPr sz="2118" spc="-4" dirty="0">
                <a:latin typeface="Arial MT"/>
                <a:cs typeface="Arial MT"/>
              </a:rPr>
              <a:t>Goal:</a:t>
            </a:r>
            <a:r>
              <a:rPr sz="2118" spc="-13" dirty="0">
                <a:latin typeface="Arial MT"/>
                <a:cs typeface="Arial MT"/>
              </a:rPr>
              <a:t> </a:t>
            </a:r>
            <a:r>
              <a:rPr sz="2118" spc="-4" dirty="0">
                <a:latin typeface="Arial MT"/>
                <a:cs typeface="Arial MT"/>
              </a:rPr>
              <a:t>reduce</a:t>
            </a:r>
            <a:r>
              <a:rPr sz="2118" spc="4" dirty="0">
                <a:latin typeface="Arial MT"/>
                <a:cs typeface="Arial MT"/>
              </a:rPr>
              <a:t> </a:t>
            </a:r>
            <a:r>
              <a:rPr sz="2118" spc="-4" dirty="0">
                <a:latin typeface="Arial MT"/>
                <a:cs typeface="Arial MT"/>
              </a:rPr>
              <a:t>usage</a:t>
            </a:r>
            <a:r>
              <a:rPr sz="2118" dirty="0">
                <a:latin typeface="Arial MT"/>
                <a:cs typeface="Arial MT"/>
              </a:rPr>
              <a:t> </a:t>
            </a:r>
            <a:r>
              <a:rPr sz="2118" spc="-4" dirty="0">
                <a:latin typeface="Arial MT"/>
                <a:cs typeface="Arial MT"/>
              </a:rPr>
              <a:t>of </a:t>
            </a:r>
            <a:r>
              <a:rPr sz="2118" dirty="0">
                <a:latin typeface="Arial MT"/>
                <a:cs typeface="Arial MT"/>
              </a:rPr>
              <a:t> </a:t>
            </a:r>
            <a:r>
              <a:rPr sz="2118" spc="-4" dirty="0">
                <a:latin typeface="Arial MT"/>
                <a:cs typeface="Arial MT"/>
              </a:rPr>
              <a:t>compaction procedure (its </a:t>
            </a:r>
            <a:r>
              <a:rPr sz="2118" spc="-578" dirty="0">
                <a:latin typeface="Arial MT"/>
                <a:cs typeface="Arial MT"/>
              </a:rPr>
              <a:t> </a:t>
            </a:r>
            <a:r>
              <a:rPr sz="2118" spc="-4" dirty="0">
                <a:latin typeface="Arial MT"/>
                <a:cs typeface="Arial MT"/>
              </a:rPr>
              <a:t>time</a:t>
            </a:r>
            <a:r>
              <a:rPr sz="2118" spc="-13" dirty="0">
                <a:latin typeface="Arial MT"/>
                <a:cs typeface="Arial MT"/>
              </a:rPr>
              <a:t> </a:t>
            </a:r>
            <a:r>
              <a:rPr sz="2118" spc="-4" dirty="0">
                <a:latin typeface="Arial MT"/>
                <a:cs typeface="Arial MT"/>
              </a:rPr>
              <a:t>consuming).</a:t>
            </a:r>
            <a:endParaRPr sz="2118" dirty="0">
              <a:latin typeface="Arial MT"/>
              <a:cs typeface="Arial MT"/>
            </a:endParaRPr>
          </a:p>
          <a:p>
            <a:pPr marL="172580" indent="-161373">
              <a:spcBef>
                <a:spcPts val="507"/>
              </a:spcBef>
              <a:buClr>
                <a:srgbClr val="4F80BC"/>
              </a:buClr>
              <a:buSzPct val="85416"/>
              <a:buChar char="•"/>
              <a:tabLst>
                <a:tab pos="172580" algn="l"/>
              </a:tabLst>
            </a:pPr>
            <a:r>
              <a:rPr sz="2118" spc="-9" dirty="0">
                <a:latin typeface="Arial MT"/>
                <a:cs typeface="Arial MT"/>
              </a:rPr>
              <a:t>Example</a:t>
            </a:r>
            <a:r>
              <a:rPr sz="2118" dirty="0">
                <a:latin typeface="Arial MT"/>
                <a:cs typeface="Arial MT"/>
              </a:rPr>
              <a:t> </a:t>
            </a:r>
            <a:r>
              <a:rPr sz="2118" spc="-4" dirty="0">
                <a:latin typeface="Arial MT"/>
                <a:cs typeface="Arial MT"/>
              </a:rPr>
              <a:t>algorithms:</a:t>
            </a:r>
            <a:endParaRPr sz="2118" dirty="0">
              <a:latin typeface="Arial MT"/>
              <a:cs typeface="Arial MT"/>
            </a:endParaRPr>
          </a:p>
          <a:p>
            <a:pPr marL="414640" lvl="1" indent="-161934">
              <a:spcBef>
                <a:spcPts val="463"/>
              </a:spcBef>
              <a:buClr>
                <a:srgbClr val="4F80BC"/>
              </a:buClr>
              <a:buSzPct val="84090"/>
              <a:buChar char="•"/>
              <a:tabLst>
                <a:tab pos="414640" algn="l"/>
              </a:tabLst>
            </a:pPr>
            <a:r>
              <a:rPr sz="1941" spc="-4" dirty="0">
                <a:latin typeface="Arial MT"/>
                <a:cs typeface="Arial MT"/>
              </a:rPr>
              <a:t>First-fit</a:t>
            </a:r>
            <a:endParaRPr sz="1941" dirty="0">
              <a:latin typeface="Arial MT"/>
              <a:cs typeface="Arial MT"/>
            </a:endParaRPr>
          </a:p>
          <a:p>
            <a:pPr marL="414640" lvl="1" indent="-161934">
              <a:spcBef>
                <a:spcPts val="463"/>
              </a:spcBef>
              <a:buClr>
                <a:srgbClr val="4F80BC"/>
              </a:buClr>
              <a:buSzPct val="84090"/>
              <a:buChar char="•"/>
              <a:tabLst>
                <a:tab pos="414640" algn="l"/>
              </a:tabLst>
            </a:pPr>
            <a:r>
              <a:rPr sz="1941" spc="-4" dirty="0">
                <a:latin typeface="Arial MT"/>
                <a:cs typeface="Arial MT"/>
              </a:rPr>
              <a:t>Next-fit</a:t>
            </a:r>
            <a:endParaRPr sz="1941" dirty="0">
              <a:latin typeface="Arial MT"/>
              <a:cs typeface="Arial MT"/>
            </a:endParaRPr>
          </a:p>
          <a:p>
            <a:pPr marL="414640" lvl="1" indent="-161934">
              <a:spcBef>
                <a:spcPts val="468"/>
              </a:spcBef>
              <a:buClr>
                <a:srgbClr val="4F80BC"/>
              </a:buClr>
              <a:buSzPct val="84090"/>
              <a:buChar char="•"/>
              <a:tabLst>
                <a:tab pos="414640" algn="l"/>
              </a:tabLst>
            </a:pPr>
            <a:r>
              <a:rPr sz="1941" spc="-4" dirty="0">
                <a:latin typeface="Arial MT"/>
                <a:cs typeface="Arial MT"/>
              </a:rPr>
              <a:t>Best-fit</a:t>
            </a:r>
            <a:endParaRPr sz="1941" dirty="0">
              <a:latin typeface="Arial MT"/>
              <a:cs typeface="Arial MT"/>
            </a:endParaRPr>
          </a:p>
          <a:p>
            <a:pPr marL="414640" lvl="1" indent="-161934">
              <a:spcBef>
                <a:spcPts val="468"/>
              </a:spcBef>
              <a:buClr>
                <a:srgbClr val="4F80BC"/>
              </a:buClr>
              <a:buSzPct val="84090"/>
              <a:buChar char="•"/>
              <a:tabLst>
                <a:tab pos="414640" algn="l"/>
              </a:tabLst>
            </a:pPr>
            <a:r>
              <a:rPr sz="1941" spc="-9" dirty="0">
                <a:latin typeface="Arial MT"/>
                <a:cs typeface="Arial MT"/>
              </a:rPr>
              <a:t>Worst-fit</a:t>
            </a:r>
            <a:endParaRPr sz="1941" dirty="0">
              <a:latin typeface="Arial MT"/>
              <a:cs typeface="Arial MT"/>
            </a:endParaRPr>
          </a:p>
        </p:txBody>
      </p:sp>
      <p:pic>
        <p:nvPicPr>
          <p:cNvPr id="5" name="object 5"/>
          <p:cNvPicPr/>
          <p:nvPr/>
        </p:nvPicPr>
        <p:blipFill>
          <a:blip r:embed="rId2" cstate="print"/>
          <a:stretch>
            <a:fillRect/>
          </a:stretch>
        </p:blipFill>
        <p:spPr>
          <a:xfrm>
            <a:off x="6276358" y="1674146"/>
            <a:ext cx="3666671" cy="4473877"/>
          </a:xfrm>
          <a:prstGeom prst="rect">
            <a:avLst/>
          </a:prstGeom>
        </p:spPr>
      </p:pic>
      <p:sp>
        <p:nvSpPr>
          <p:cNvPr id="8" name="object 8"/>
          <p:cNvSpPr txBox="1"/>
          <p:nvPr/>
        </p:nvSpPr>
        <p:spPr>
          <a:xfrm>
            <a:off x="9554338" y="6287646"/>
            <a:ext cx="583266" cy="174309"/>
          </a:xfrm>
          <a:prstGeom prst="rect">
            <a:avLst/>
          </a:prstGeom>
        </p:spPr>
        <p:txBody>
          <a:bodyPr vert="horz" wrap="square" lIns="0" tIns="11206" rIns="0" bIns="0" rtlCol="0">
            <a:spAutoFit/>
          </a:bodyPr>
          <a:lstStyle/>
          <a:p>
            <a:pPr marL="11206">
              <a:spcBef>
                <a:spcPts val="88"/>
              </a:spcBef>
            </a:pPr>
            <a:r>
              <a:rPr sz="1059" spc="-4" dirty="0">
                <a:solidFill>
                  <a:srgbClr val="95B3D6"/>
                </a:solidFill>
                <a:latin typeface="Times New Roman"/>
                <a:cs typeface="Times New Roman"/>
              </a:rPr>
              <a:t>Continued</a:t>
            </a:r>
            <a:endParaRPr sz="1059">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900</Words>
  <Application>Microsoft Office PowerPoint</Application>
  <PresentationFormat>Widescreen</PresentationFormat>
  <Paragraphs>161</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MT</vt:lpstr>
      <vt:lpstr>Calibri</vt:lpstr>
      <vt:lpstr>Calibri Light</vt:lpstr>
      <vt:lpstr>Times New Roman</vt:lpstr>
      <vt:lpstr>urw-din</vt:lpstr>
      <vt:lpstr>Office Theme</vt:lpstr>
      <vt:lpstr>Memory management </vt:lpstr>
      <vt:lpstr>Memory Management</vt:lpstr>
      <vt:lpstr>Fixed Partitioning</vt:lpstr>
      <vt:lpstr>Problems in Fixed Partitioning</vt:lpstr>
      <vt:lpstr>Dynamic Partitioning</vt:lpstr>
      <vt:lpstr>Example Dynamic Partitioning</vt:lpstr>
      <vt:lpstr>Example Dynamic Partitioning</vt:lpstr>
      <vt:lpstr>Example Dynamic Partitioning</vt:lpstr>
      <vt:lpstr>Placement Algorithms</vt:lpstr>
      <vt:lpstr>First fit </vt:lpstr>
      <vt:lpstr>Next-fit</vt:lpstr>
      <vt:lpstr>Best-fit</vt:lpstr>
      <vt:lpstr>Worst-fit</vt:lpstr>
      <vt:lpstr>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 </dc:title>
  <dc:creator>Rojalini Tripathy</dc:creator>
  <cp:lastModifiedBy>Rojalini Tripathy</cp:lastModifiedBy>
  <cp:revision>5</cp:revision>
  <dcterms:created xsi:type="dcterms:W3CDTF">2022-03-03T05:31:43Z</dcterms:created>
  <dcterms:modified xsi:type="dcterms:W3CDTF">2022-03-03T10:23:59Z</dcterms:modified>
</cp:coreProperties>
</file>