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7" r:id="rId3"/>
    <p:sldId id="258" r:id="rId4"/>
    <p:sldId id="265" r:id="rId5"/>
    <p:sldId id="263" r:id="rId6"/>
    <p:sldId id="271" r:id="rId7"/>
    <p:sldId id="266" r:id="rId8"/>
    <p:sldId id="267" r:id="rId9"/>
    <p:sldId id="268" r:id="rId10"/>
    <p:sldId id="270" r:id="rId11"/>
    <p:sldId id="264" r:id="rId12"/>
    <p:sldId id="259" r:id="rId13"/>
  </p:sldIdLst>
  <p:sldSz cx="12192000" cy="6858000"/>
  <p:notesSz cx="6858000" cy="9144000"/>
  <p:embeddedFontLst>
    <p:embeddedFont>
      <p:font typeface="Bookman Old Style" panose="02050604050505020204" pitchFamily="18" charset="0"/>
      <p:regular r:id="rId15"/>
      <p:bold r:id="rId16"/>
      <p:italic r:id="rId17"/>
      <p:boldItalic r:id="rId18"/>
    </p:embeddedFont>
    <p:embeddedFont>
      <p:font typeface="Lato Black" panose="020F0502020204030203" pitchFamily="34" charset="0"/>
      <p:bold r:id="rId19"/>
      <p:boldItalic r:id="rId20"/>
    </p:embeddedFont>
    <p:embeddedFont>
      <p:font typeface="Libre Baskerville" panose="02000000000000000000" pitchFamily="2" charset="0"/>
      <p:regular r:id="rId21"/>
      <p:bold r:id="rId22"/>
      <p: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4"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vija Manda" userId="c0bc2a2f6e1175e9" providerId="LiveId" clId="{B78A680A-890D-414E-A9D9-7542FD6424BE}"/>
    <pc:docChg chg="undo redo custSel addSld delSld modSld">
      <pc:chgData name="Divija Manda" userId="c0bc2a2f6e1175e9" providerId="LiveId" clId="{B78A680A-890D-414E-A9D9-7542FD6424BE}" dt="2024-03-03T09:59:17.540" v="3550" actId="20577"/>
      <pc:docMkLst>
        <pc:docMk/>
      </pc:docMkLst>
      <pc:sldChg chg="modSp mod">
        <pc:chgData name="Divija Manda" userId="c0bc2a2f6e1175e9" providerId="LiveId" clId="{B78A680A-890D-414E-A9D9-7542FD6424BE}" dt="2024-03-03T09:58:59.399" v="3548" actId="20577"/>
        <pc:sldMkLst>
          <pc:docMk/>
          <pc:sldMk cId="0" sldId="256"/>
        </pc:sldMkLst>
        <pc:spChg chg="mod">
          <ac:chgData name="Divija Manda" userId="c0bc2a2f6e1175e9" providerId="LiveId" clId="{B78A680A-890D-414E-A9D9-7542FD6424BE}" dt="2024-03-03T09:58:59.399" v="3548" actId="20577"/>
          <ac:spMkLst>
            <pc:docMk/>
            <pc:sldMk cId="0" sldId="256"/>
            <ac:spMk id="99" creationId="{00000000-0000-0000-0000-000000000000}"/>
          </ac:spMkLst>
        </pc:spChg>
      </pc:sldChg>
      <pc:sldChg chg="modSp mod">
        <pc:chgData name="Divija Manda" userId="c0bc2a2f6e1175e9" providerId="LiveId" clId="{B78A680A-890D-414E-A9D9-7542FD6424BE}" dt="2024-03-03T09:12:19.606" v="2951" actId="2710"/>
        <pc:sldMkLst>
          <pc:docMk/>
          <pc:sldMk cId="0" sldId="257"/>
        </pc:sldMkLst>
        <pc:spChg chg="mod">
          <ac:chgData name="Divija Manda" userId="c0bc2a2f6e1175e9" providerId="LiveId" clId="{B78A680A-890D-414E-A9D9-7542FD6424BE}" dt="2024-03-03T09:12:19.606" v="2951" actId="2710"/>
          <ac:spMkLst>
            <pc:docMk/>
            <pc:sldMk cId="0" sldId="257"/>
            <ac:spMk id="104" creationId="{00000000-0000-0000-0000-000000000000}"/>
          </ac:spMkLst>
        </pc:spChg>
      </pc:sldChg>
      <pc:sldChg chg="modSp mod">
        <pc:chgData name="Divija Manda" userId="c0bc2a2f6e1175e9" providerId="LiveId" clId="{B78A680A-890D-414E-A9D9-7542FD6424BE}" dt="2024-03-03T08:12:23.205" v="634" actId="20577"/>
        <pc:sldMkLst>
          <pc:docMk/>
          <pc:sldMk cId="0" sldId="258"/>
        </pc:sldMkLst>
        <pc:spChg chg="mod">
          <ac:chgData name="Divija Manda" userId="c0bc2a2f6e1175e9" providerId="LiveId" clId="{B78A680A-890D-414E-A9D9-7542FD6424BE}" dt="2024-03-03T08:02:37.436" v="95" actId="20577"/>
          <ac:spMkLst>
            <pc:docMk/>
            <pc:sldMk cId="0" sldId="258"/>
            <ac:spMk id="110" creationId="{00000000-0000-0000-0000-000000000000}"/>
          </ac:spMkLst>
        </pc:spChg>
        <pc:spChg chg="mod">
          <ac:chgData name="Divija Manda" userId="c0bc2a2f6e1175e9" providerId="LiveId" clId="{B78A680A-890D-414E-A9D9-7542FD6424BE}" dt="2024-03-03T08:12:23.205" v="634" actId="20577"/>
          <ac:spMkLst>
            <pc:docMk/>
            <pc:sldMk cId="0" sldId="258"/>
            <ac:spMk id="111" creationId="{00000000-0000-0000-0000-000000000000}"/>
          </ac:spMkLst>
        </pc:spChg>
      </pc:sldChg>
      <pc:sldChg chg="addSp delSp modSp add del mod">
        <pc:chgData name="Divija Manda" userId="c0bc2a2f6e1175e9" providerId="LiveId" clId="{B78A680A-890D-414E-A9D9-7542FD6424BE}" dt="2024-03-03T08:40:35.703" v="1092" actId="1076"/>
        <pc:sldMkLst>
          <pc:docMk/>
          <pc:sldMk cId="3274899992" sldId="263"/>
        </pc:sldMkLst>
        <pc:spChg chg="add del mod">
          <ac:chgData name="Divija Manda" userId="c0bc2a2f6e1175e9" providerId="LiveId" clId="{B78A680A-890D-414E-A9D9-7542FD6424BE}" dt="2024-03-03T08:18:33.328" v="773" actId="478"/>
          <ac:spMkLst>
            <pc:docMk/>
            <pc:sldMk cId="3274899992" sldId="263"/>
            <ac:spMk id="3" creationId="{A9253D7C-5675-26A0-DC84-474043C5AD44}"/>
          </ac:spMkLst>
        </pc:spChg>
        <pc:spChg chg="add mod">
          <ac:chgData name="Divija Manda" userId="c0bc2a2f6e1175e9" providerId="LiveId" clId="{B78A680A-890D-414E-A9D9-7542FD6424BE}" dt="2024-03-03T08:40:33.864" v="1089" actId="1076"/>
          <ac:spMkLst>
            <pc:docMk/>
            <pc:sldMk cId="3274899992" sldId="263"/>
            <ac:spMk id="8" creationId="{731BC854-9CEA-9406-8484-F34400260D4A}"/>
          </ac:spMkLst>
        </pc:spChg>
        <pc:spChg chg="add mod">
          <ac:chgData name="Divija Manda" userId="c0bc2a2f6e1175e9" providerId="LiveId" clId="{B78A680A-890D-414E-A9D9-7542FD6424BE}" dt="2024-03-03T08:37:33.394" v="1074" actId="20577"/>
          <ac:spMkLst>
            <pc:docMk/>
            <pc:sldMk cId="3274899992" sldId="263"/>
            <ac:spMk id="9" creationId="{4CE7A2AA-0B4B-B1B3-F09A-FF7DFCD1C91E}"/>
          </ac:spMkLst>
        </pc:spChg>
        <pc:spChg chg="add mod">
          <ac:chgData name="Divija Manda" userId="c0bc2a2f6e1175e9" providerId="LiveId" clId="{B78A680A-890D-414E-A9D9-7542FD6424BE}" dt="2024-03-03T08:40:35.169" v="1091" actId="1076"/>
          <ac:spMkLst>
            <pc:docMk/>
            <pc:sldMk cId="3274899992" sldId="263"/>
            <ac:spMk id="10" creationId="{69FEF34C-B273-3F52-61CE-B52B52982753}"/>
          </ac:spMkLst>
        </pc:spChg>
        <pc:spChg chg="add mod">
          <ac:chgData name="Divija Manda" userId="c0bc2a2f6e1175e9" providerId="LiveId" clId="{B78A680A-890D-414E-A9D9-7542FD6424BE}" dt="2024-03-03T08:40:32.210" v="1088" actId="1076"/>
          <ac:spMkLst>
            <pc:docMk/>
            <pc:sldMk cId="3274899992" sldId="263"/>
            <ac:spMk id="11" creationId="{2ED162AC-50FB-5F49-FA4E-16F758500D87}"/>
          </ac:spMkLst>
        </pc:spChg>
        <pc:spChg chg="mod">
          <ac:chgData name="Divija Manda" userId="c0bc2a2f6e1175e9" providerId="LiveId" clId="{B78A680A-890D-414E-A9D9-7542FD6424BE}" dt="2024-03-03T08:18:13.665" v="771" actId="20577"/>
          <ac:spMkLst>
            <pc:docMk/>
            <pc:sldMk cId="3274899992" sldId="263"/>
            <ac:spMk id="110" creationId="{7442786F-9177-CDE4-DE7C-631719B385C2}"/>
          </ac:spMkLst>
        </pc:spChg>
        <pc:spChg chg="del">
          <ac:chgData name="Divija Manda" userId="c0bc2a2f6e1175e9" providerId="LiveId" clId="{B78A680A-890D-414E-A9D9-7542FD6424BE}" dt="2024-03-03T08:18:27.896" v="772" actId="478"/>
          <ac:spMkLst>
            <pc:docMk/>
            <pc:sldMk cId="3274899992" sldId="263"/>
            <ac:spMk id="111" creationId="{FB168D82-5249-5787-9E4E-AAD49527AB76}"/>
          </ac:spMkLst>
        </pc:spChg>
        <pc:picChg chg="add del mod">
          <ac:chgData name="Divija Manda" userId="c0bc2a2f6e1175e9" providerId="LiveId" clId="{B78A680A-890D-414E-A9D9-7542FD6424BE}" dt="2024-03-03T08:32:02.112" v="777" actId="478"/>
          <ac:picMkLst>
            <pc:docMk/>
            <pc:sldMk cId="3274899992" sldId="263"/>
            <ac:picMk id="5" creationId="{0D5D010B-0DFD-66EF-A764-731EBB471F5D}"/>
          </ac:picMkLst>
        </pc:picChg>
        <pc:picChg chg="add mod">
          <ac:chgData name="Divija Manda" userId="c0bc2a2f6e1175e9" providerId="LiveId" clId="{B78A680A-890D-414E-A9D9-7542FD6424BE}" dt="2024-03-03T08:40:35.703" v="1092" actId="1076"/>
          <ac:picMkLst>
            <pc:docMk/>
            <pc:sldMk cId="3274899992" sldId="263"/>
            <ac:picMk id="7" creationId="{F24112DD-C64C-CB52-0D0F-1703A4B28B93}"/>
          </ac:picMkLst>
        </pc:picChg>
      </pc:sldChg>
      <pc:sldChg chg="addSp delSp modSp mod">
        <pc:chgData name="Divija Manda" userId="c0bc2a2f6e1175e9" providerId="LiveId" clId="{B78A680A-890D-414E-A9D9-7542FD6424BE}" dt="2024-03-03T08:17:49.431" v="756" actId="21"/>
        <pc:sldMkLst>
          <pc:docMk/>
          <pc:sldMk cId="2784695378" sldId="265"/>
        </pc:sldMkLst>
        <pc:spChg chg="add mod">
          <ac:chgData name="Divija Manda" userId="c0bc2a2f6e1175e9" providerId="LiveId" clId="{B78A680A-890D-414E-A9D9-7542FD6424BE}" dt="2024-03-03T08:16:36.430" v="729" actId="1076"/>
          <ac:spMkLst>
            <pc:docMk/>
            <pc:sldMk cId="2784695378" sldId="265"/>
            <ac:spMk id="8" creationId="{A1E4F86A-2BD8-6570-958B-75493A766386}"/>
          </ac:spMkLst>
        </pc:spChg>
        <pc:spChg chg="add mod">
          <ac:chgData name="Divija Manda" userId="c0bc2a2f6e1175e9" providerId="LiveId" clId="{B78A680A-890D-414E-A9D9-7542FD6424BE}" dt="2024-03-03T08:17:05.468" v="750" actId="20577"/>
          <ac:spMkLst>
            <pc:docMk/>
            <pc:sldMk cId="2784695378" sldId="265"/>
            <ac:spMk id="9" creationId="{A06090A6-AB23-361B-7429-3DB5992E31EE}"/>
          </ac:spMkLst>
        </pc:spChg>
        <pc:spChg chg="add del mod">
          <ac:chgData name="Divija Manda" userId="c0bc2a2f6e1175e9" providerId="LiveId" clId="{B78A680A-890D-414E-A9D9-7542FD6424BE}" dt="2024-03-03T08:17:22.038" v="752" actId="21"/>
          <ac:spMkLst>
            <pc:docMk/>
            <pc:sldMk cId="2784695378" sldId="265"/>
            <ac:spMk id="11" creationId="{62E75076-43C5-9A64-5B02-DDD5F3A5D2D8}"/>
          </ac:spMkLst>
        </pc:spChg>
        <pc:spChg chg="add del mod">
          <ac:chgData name="Divija Manda" userId="c0bc2a2f6e1175e9" providerId="LiveId" clId="{B78A680A-890D-414E-A9D9-7542FD6424BE}" dt="2024-03-03T08:17:49.431" v="756" actId="21"/>
          <ac:spMkLst>
            <pc:docMk/>
            <pc:sldMk cId="2784695378" sldId="265"/>
            <ac:spMk id="13" creationId="{BF75706E-271A-0568-15B2-7C9CE500C25A}"/>
          </ac:spMkLst>
        </pc:spChg>
        <pc:spChg chg="mod">
          <ac:chgData name="Divija Manda" userId="c0bc2a2f6e1175e9" providerId="LiveId" clId="{B78A680A-890D-414E-A9D9-7542FD6424BE}" dt="2024-03-03T08:13:24.349" v="690" actId="20577"/>
          <ac:spMkLst>
            <pc:docMk/>
            <pc:sldMk cId="2784695378" sldId="265"/>
            <ac:spMk id="110" creationId="{B8E65F8B-06BF-0CB8-0F43-DA046A3C3365}"/>
          </ac:spMkLst>
        </pc:spChg>
        <pc:spChg chg="add del mod">
          <ac:chgData name="Divija Manda" userId="c0bc2a2f6e1175e9" providerId="LiveId" clId="{B78A680A-890D-414E-A9D9-7542FD6424BE}" dt="2024-03-03T08:17:38.047" v="755" actId="21"/>
          <ac:spMkLst>
            <pc:docMk/>
            <pc:sldMk cId="2784695378" sldId="265"/>
            <ac:spMk id="111" creationId="{C64DD737-CEB0-733E-1E29-EFDB97A70FC8}"/>
          </ac:spMkLst>
        </pc:spChg>
        <pc:picChg chg="add del mod">
          <ac:chgData name="Divija Manda" userId="c0bc2a2f6e1175e9" providerId="LiveId" clId="{B78A680A-890D-414E-A9D9-7542FD6424BE}" dt="2024-03-03T08:13:53.602" v="692" actId="478"/>
          <ac:picMkLst>
            <pc:docMk/>
            <pc:sldMk cId="2784695378" sldId="265"/>
            <ac:picMk id="3" creationId="{949032F7-7EA1-6237-BE67-D94F3FF21F3F}"/>
          </ac:picMkLst>
        </pc:picChg>
        <pc:picChg chg="add mod">
          <ac:chgData name="Divija Manda" userId="c0bc2a2f6e1175e9" providerId="LiveId" clId="{B78A680A-890D-414E-A9D9-7542FD6424BE}" dt="2024-03-03T08:15:39.991" v="708" actId="14100"/>
          <ac:picMkLst>
            <pc:docMk/>
            <pc:sldMk cId="2784695378" sldId="265"/>
            <ac:picMk id="5" creationId="{494B807B-56CA-5B52-1835-28F637C211BD}"/>
          </ac:picMkLst>
        </pc:picChg>
        <pc:picChg chg="add mod">
          <ac:chgData name="Divija Manda" userId="c0bc2a2f6e1175e9" providerId="LiveId" clId="{B78A680A-890D-414E-A9D9-7542FD6424BE}" dt="2024-03-03T08:15:23.960" v="704" actId="14100"/>
          <ac:picMkLst>
            <pc:docMk/>
            <pc:sldMk cId="2784695378" sldId="265"/>
            <ac:picMk id="7" creationId="{1B6FDFCA-CAA9-EB89-CE8F-81A47438B7DA}"/>
          </ac:picMkLst>
        </pc:picChg>
      </pc:sldChg>
      <pc:sldChg chg="addSp delSp modSp mod">
        <pc:chgData name="Divija Manda" userId="c0bc2a2f6e1175e9" providerId="LiveId" clId="{B78A680A-890D-414E-A9D9-7542FD6424BE}" dt="2024-03-03T09:59:17.540" v="3550" actId="20577"/>
        <pc:sldMkLst>
          <pc:docMk/>
          <pc:sldMk cId="1277965989" sldId="266"/>
        </pc:sldMkLst>
        <pc:spChg chg="add del mod">
          <ac:chgData name="Divija Manda" userId="c0bc2a2f6e1175e9" providerId="LiveId" clId="{B78A680A-890D-414E-A9D9-7542FD6424BE}" dt="2024-03-03T08:50:43.830" v="1366" actId="478"/>
          <ac:spMkLst>
            <pc:docMk/>
            <pc:sldMk cId="1277965989" sldId="266"/>
            <ac:spMk id="4" creationId="{7843B8C7-152B-28AA-5F6D-31030561B603}"/>
          </ac:spMkLst>
        </pc:spChg>
        <pc:spChg chg="add mod">
          <ac:chgData name="Divija Manda" userId="c0bc2a2f6e1175e9" providerId="LiveId" clId="{B78A680A-890D-414E-A9D9-7542FD6424BE}" dt="2024-03-03T08:56:02.206" v="1729" actId="14100"/>
          <ac:spMkLst>
            <pc:docMk/>
            <pc:sldMk cId="1277965989" sldId="266"/>
            <ac:spMk id="5" creationId="{C02441EB-E3B5-101C-9BDB-5A5F7DEE269C}"/>
          </ac:spMkLst>
        </pc:spChg>
        <pc:spChg chg="add mod">
          <ac:chgData name="Divija Manda" userId="c0bc2a2f6e1175e9" providerId="LiveId" clId="{B78A680A-890D-414E-A9D9-7542FD6424BE}" dt="2024-03-03T08:50:55.044" v="1369"/>
          <ac:spMkLst>
            <pc:docMk/>
            <pc:sldMk cId="1277965989" sldId="266"/>
            <ac:spMk id="6" creationId="{98A77D25-B2D9-5CBC-C6DB-8ADEDE3068B4}"/>
          </ac:spMkLst>
        </pc:spChg>
        <pc:spChg chg="add mod">
          <ac:chgData name="Divija Manda" userId="c0bc2a2f6e1175e9" providerId="LiveId" clId="{B78A680A-890D-414E-A9D9-7542FD6424BE}" dt="2024-03-03T09:59:15.114" v="3549" actId="20577"/>
          <ac:spMkLst>
            <pc:docMk/>
            <pc:sldMk cId="1277965989" sldId="266"/>
            <ac:spMk id="7" creationId="{330B3677-4610-DCB1-4447-CC0F8522FCD9}"/>
          </ac:spMkLst>
        </pc:spChg>
        <pc:spChg chg="add mod">
          <ac:chgData name="Divija Manda" userId="c0bc2a2f6e1175e9" providerId="LiveId" clId="{B78A680A-890D-414E-A9D9-7542FD6424BE}" dt="2024-03-03T09:59:17.540" v="3550" actId="20577"/>
          <ac:spMkLst>
            <pc:docMk/>
            <pc:sldMk cId="1277965989" sldId="266"/>
            <ac:spMk id="8" creationId="{8E57CDDB-D7A3-AB57-E4EC-B20799350F31}"/>
          </ac:spMkLst>
        </pc:spChg>
        <pc:spChg chg="mod">
          <ac:chgData name="Divija Manda" userId="c0bc2a2f6e1175e9" providerId="LiveId" clId="{B78A680A-890D-414E-A9D9-7542FD6424BE}" dt="2024-03-03T08:50:33.947" v="1363" actId="20577"/>
          <ac:spMkLst>
            <pc:docMk/>
            <pc:sldMk cId="1277965989" sldId="266"/>
            <ac:spMk id="110" creationId="{6FC3BA48-49AC-7117-4A39-4E836D1C45E0}"/>
          </ac:spMkLst>
        </pc:spChg>
        <pc:spChg chg="del mod">
          <ac:chgData name="Divija Manda" userId="c0bc2a2f6e1175e9" providerId="LiveId" clId="{B78A680A-890D-414E-A9D9-7542FD6424BE}" dt="2024-03-03T08:50:41.234" v="1365" actId="478"/>
          <ac:spMkLst>
            <pc:docMk/>
            <pc:sldMk cId="1277965989" sldId="266"/>
            <ac:spMk id="111" creationId="{9EC36F0A-AE38-842A-391C-6E96B7E4AC77}"/>
          </ac:spMkLst>
        </pc:spChg>
        <pc:picChg chg="del">
          <ac:chgData name="Divija Manda" userId="c0bc2a2f6e1175e9" providerId="LiveId" clId="{B78A680A-890D-414E-A9D9-7542FD6424BE}" dt="2024-03-03T08:50:46.614" v="1367" actId="478"/>
          <ac:picMkLst>
            <pc:docMk/>
            <pc:sldMk cId="1277965989" sldId="266"/>
            <ac:picMk id="3" creationId="{588713B6-FE1E-71A0-6AA1-55FBF7D8902C}"/>
          </ac:picMkLst>
        </pc:picChg>
      </pc:sldChg>
      <pc:sldChg chg="addSp delSp modSp mod">
        <pc:chgData name="Divija Manda" userId="c0bc2a2f6e1175e9" providerId="LiveId" clId="{B78A680A-890D-414E-A9D9-7542FD6424BE}" dt="2024-03-03T09:38:11.008" v="3040" actId="1076"/>
        <pc:sldMkLst>
          <pc:docMk/>
          <pc:sldMk cId="1298939734" sldId="267"/>
        </pc:sldMkLst>
        <pc:spChg chg="add del mod">
          <ac:chgData name="Divija Manda" userId="c0bc2a2f6e1175e9" providerId="LiveId" clId="{B78A680A-890D-414E-A9D9-7542FD6424BE}" dt="2024-03-03T09:32:26.391" v="3011" actId="478"/>
          <ac:spMkLst>
            <pc:docMk/>
            <pc:sldMk cId="1298939734" sldId="267"/>
            <ac:spMk id="3" creationId="{F3D157D4-A207-DF5B-E0A8-766FAEAE43C6}"/>
          </ac:spMkLst>
        </pc:spChg>
        <pc:spChg chg="add mod">
          <ac:chgData name="Divija Manda" userId="c0bc2a2f6e1175e9" providerId="LiveId" clId="{B78A680A-890D-414E-A9D9-7542FD6424BE}" dt="2024-03-03T09:37:55.539" v="3038" actId="1076"/>
          <ac:spMkLst>
            <pc:docMk/>
            <pc:sldMk cId="1298939734" sldId="267"/>
            <ac:spMk id="11" creationId="{4EB259A6-AFD1-F432-472E-4607C0C323F7}"/>
          </ac:spMkLst>
        </pc:spChg>
        <pc:spChg chg="add mod">
          <ac:chgData name="Divija Manda" userId="c0bc2a2f6e1175e9" providerId="LiveId" clId="{B78A680A-890D-414E-A9D9-7542FD6424BE}" dt="2024-03-03T09:38:11.008" v="3040" actId="1076"/>
          <ac:spMkLst>
            <pc:docMk/>
            <pc:sldMk cId="1298939734" sldId="267"/>
            <ac:spMk id="12" creationId="{A2DFF46B-FF85-1856-F499-700606D889FD}"/>
          </ac:spMkLst>
        </pc:spChg>
        <pc:spChg chg="mod">
          <ac:chgData name="Divija Manda" userId="c0bc2a2f6e1175e9" providerId="LiveId" clId="{B78A680A-890D-414E-A9D9-7542FD6424BE}" dt="2024-03-03T09:32:16.765" v="3009" actId="20577"/>
          <ac:spMkLst>
            <pc:docMk/>
            <pc:sldMk cId="1298939734" sldId="267"/>
            <ac:spMk id="110" creationId="{E4D1CFF5-6632-780B-4A14-249A01FC32D8}"/>
          </ac:spMkLst>
        </pc:spChg>
        <pc:spChg chg="del">
          <ac:chgData name="Divija Manda" userId="c0bc2a2f6e1175e9" providerId="LiveId" clId="{B78A680A-890D-414E-A9D9-7542FD6424BE}" dt="2024-03-03T09:32:22.771" v="3010" actId="478"/>
          <ac:spMkLst>
            <pc:docMk/>
            <pc:sldMk cId="1298939734" sldId="267"/>
            <ac:spMk id="111" creationId="{0963AFF1-BC9A-E672-E560-8916BBE7559C}"/>
          </ac:spMkLst>
        </pc:spChg>
        <pc:picChg chg="del">
          <ac:chgData name="Divija Manda" userId="c0bc2a2f6e1175e9" providerId="LiveId" clId="{B78A680A-890D-414E-A9D9-7542FD6424BE}" dt="2024-03-03T09:32:28.316" v="3012" actId="478"/>
          <ac:picMkLst>
            <pc:docMk/>
            <pc:sldMk cId="1298939734" sldId="267"/>
            <ac:picMk id="4" creationId="{7C37B56A-3FDA-7488-E69D-EDF1A998E162}"/>
          </ac:picMkLst>
        </pc:picChg>
        <pc:picChg chg="add mod">
          <ac:chgData name="Divija Manda" userId="c0bc2a2f6e1175e9" providerId="LiveId" clId="{B78A680A-890D-414E-A9D9-7542FD6424BE}" dt="2024-03-03T09:36:53.739" v="3036" actId="1076"/>
          <ac:picMkLst>
            <pc:docMk/>
            <pc:sldMk cId="1298939734" sldId="267"/>
            <ac:picMk id="6" creationId="{98470000-3CB4-BF35-C110-96304FDDBCE8}"/>
          </ac:picMkLst>
        </pc:picChg>
        <pc:picChg chg="add del mod">
          <ac:chgData name="Divija Manda" userId="c0bc2a2f6e1175e9" providerId="LiveId" clId="{B78A680A-890D-414E-A9D9-7542FD6424BE}" dt="2024-03-03T09:36:30.509" v="3030" actId="478"/>
          <ac:picMkLst>
            <pc:docMk/>
            <pc:sldMk cId="1298939734" sldId="267"/>
            <ac:picMk id="8" creationId="{97D35E6E-DC39-D7E0-806D-AB37F027FEF4}"/>
          </ac:picMkLst>
        </pc:picChg>
        <pc:picChg chg="add mod">
          <ac:chgData name="Divija Manda" userId="c0bc2a2f6e1175e9" providerId="LiveId" clId="{B78A680A-890D-414E-A9D9-7542FD6424BE}" dt="2024-03-03T09:36:42.185" v="3033" actId="14100"/>
          <ac:picMkLst>
            <pc:docMk/>
            <pc:sldMk cId="1298939734" sldId="267"/>
            <ac:picMk id="10" creationId="{B6E101D0-E57C-1AE6-DB03-8BD093A95772}"/>
          </ac:picMkLst>
        </pc:picChg>
      </pc:sldChg>
      <pc:sldChg chg="addSp delSp modSp mod">
        <pc:chgData name="Divija Manda" userId="c0bc2a2f6e1175e9" providerId="LiveId" clId="{B78A680A-890D-414E-A9D9-7542FD6424BE}" dt="2024-03-03T09:39:49.666" v="3085" actId="1076"/>
        <pc:sldMkLst>
          <pc:docMk/>
          <pc:sldMk cId="3539136722" sldId="268"/>
        </pc:sldMkLst>
        <pc:spChg chg="add del mod">
          <ac:chgData name="Divija Manda" userId="c0bc2a2f6e1175e9" providerId="LiveId" clId="{B78A680A-890D-414E-A9D9-7542FD6424BE}" dt="2024-03-03T09:38:36.923" v="3043" actId="478"/>
          <ac:spMkLst>
            <pc:docMk/>
            <pc:sldMk cId="3539136722" sldId="268"/>
            <ac:spMk id="3" creationId="{03836CB4-E95C-75D1-7110-94E3CACAA0BD}"/>
          </ac:spMkLst>
        </pc:spChg>
        <pc:spChg chg="mod">
          <ac:chgData name="Divija Manda" userId="c0bc2a2f6e1175e9" providerId="LiveId" clId="{B78A680A-890D-414E-A9D9-7542FD6424BE}" dt="2024-03-03T09:38:49.899" v="3079" actId="20577"/>
          <ac:spMkLst>
            <pc:docMk/>
            <pc:sldMk cId="3539136722" sldId="268"/>
            <ac:spMk id="110" creationId="{21CBE299-10F3-9EB0-BB3C-B28D571F53B3}"/>
          </ac:spMkLst>
        </pc:spChg>
        <pc:spChg chg="del mod">
          <ac:chgData name="Divija Manda" userId="c0bc2a2f6e1175e9" providerId="LiveId" clId="{B78A680A-890D-414E-A9D9-7542FD6424BE}" dt="2024-03-03T09:38:33.092" v="3042" actId="478"/>
          <ac:spMkLst>
            <pc:docMk/>
            <pc:sldMk cId="3539136722" sldId="268"/>
            <ac:spMk id="111" creationId="{76250D11-1E9B-0C9E-E468-5FD54A866257}"/>
          </ac:spMkLst>
        </pc:spChg>
        <pc:picChg chg="del">
          <ac:chgData name="Divija Manda" userId="c0bc2a2f6e1175e9" providerId="LiveId" clId="{B78A680A-890D-414E-A9D9-7542FD6424BE}" dt="2024-03-03T09:38:39.178" v="3044" actId="478"/>
          <ac:picMkLst>
            <pc:docMk/>
            <pc:sldMk cId="3539136722" sldId="268"/>
            <ac:picMk id="4" creationId="{C6F6FC8C-97C8-C205-E589-CB47D5EC94AC}"/>
          </ac:picMkLst>
        </pc:picChg>
        <pc:picChg chg="add mod modCrop">
          <ac:chgData name="Divija Manda" userId="c0bc2a2f6e1175e9" providerId="LiveId" clId="{B78A680A-890D-414E-A9D9-7542FD6424BE}" dt="2024-03-03T09:39:49.666" v="3085" actId="1076"/>
          <ac:picMkLst>
            <pc:docMk/>
            <pc:sldMk cId="3539136722" sldId="268"/>
            <ac:picMk id="6" creationId="{641FD569-EA6A-BECB-3B77-7C222A1F423F}"/>
          </ac:picMkLst>
        </pc:picChg>
      </pc:sldChg>
      <pc:sldChg chg="del">
        <pc:chgData name="Divija Manda" userId="c0bc2a2f6e1175e9" providerId="LiveId" clId="{B78A680A-890D-414E-A9D9-7542FD6424BE}" dt="2024-03-03T09:42:14.292" v="3088" actId="47"/>
        <pc:sldMkLst>
          <pc:docMk/>
          <pc:sldMk cId="1836800088" sldId="269"/>
        </pc:sldMkLst>
      </pc:sldChg>
      <pc:sldChg chg="modSp mod">
        <pc:chgData name="Divija Manda" userId="c0bc2a2f6e1175e9" providerId="LiveId" clId="{B78A680A-890D-414E-A9D9-7542FD6424BE}" dt="2024-03-03T09:45:41.249" v="3547" actId="2710"/>
        <pc:sldMkLst>
          <pc:docMk/>
          <pc:sldMk cId="3735976372" sldId="270"/>
        </pc:sldMkLst>
        <pc:spChg chg="mod">
          <ac:chgData name="Divija Manda" userId="c0bc2a2f6e1175e9" providerId="LiveId" clId="{B78A680A-890D-414E-A9D9-7542FD6424BE}" dt="2024-03-03T09:45:41.249" v="3547" actId="2710"/>
          <ac:spMkLst>
            <pc:docMk/>
            <pc:sldMk cId="3735976372" sldId="270"/>
            <ac:spMk id="111" creationId="{9CC08071-3DDC-9F17-DD22-13C8BB382F1B}"/>
          </ac:spMkLst>
        </pc:spChg>
      </pc:sldChg>
      <pc:sldChg chg="addSp delSp modSp add mod">
        <pc:chgData name="Divija Manda" userId="c0bc2a2f6e1175e9" providerId="LiveId" clId="{B78A680A-890D-414E-A9D9-7542FD6424BE}" dt="2024-03-03T08:50:10.550" v="1345" actId="20577"/>
        <pc:sldMkLst>
          <pc:docMk/>
          <pc:sldMk cId="642783441" sldId="271"/>
        </pc:sldMkLst>
        <pc:spChg chg="add mod">
          <ac:chgData name="Divija Manda" userId="c0bc2a2f6e1175e9" providerId="LiveId" clId="{B78A680A-890D-414E-A9D9-7542FD6424BE}" dt="2024-03-03T08:42:25.215" v="1112" actId="14100"/>
          <ac:spMkLst>
            <pc:docMk/>
            <pc:sldMk cId="642783441" sldId="271"/>
            <ac:spMk id="4" creationId="{2304105A-3E51-7B74-57E7-C655969725C5}"/>
          </ac:spMkLst>
        </pc:spChg>
        <pc:spChg chg="add mod">
          <ac:chgData name="Divija Manda" userId="c0bc2a2f6e1175e9" providerId="LiveId" clId="{B78A680A-890D-414E-A9D9-7542FD6424BE}" dt="2024-03-03T08:42:49.203" v="1116" actId="14100"/>
          <ac:spMkLst>
            <pc:docMk/>
            <pc:sldMk cId="642783441" sldId="271"/>
            <ac:spMk id="6" creationId="{5AAF8DD4-90E9-7FE5-DBD5-4E2360D34FAD}"/>
          </ac:spMkLst>
        </pc:spChg>
        <pc:spChg chg="del mod">
          <ac:chgData name="Divija Manda" userId="c0bc2a2f6e1175e9" providerId="LiveId" clId="{B78A680A-890D-414E-A9D9-7542FD6424BE}" dt="2024-03-03T08:41:55.502" v="1105" actId="478"/>
          <ac:spMkLst>
            <pc:docMk/>
            <pc:sldMk cId="642783441" sldId="271"/>
            <ac:spMk id="8" creationId="{C962AC34-4D80-8368-4766-FADE5CAC2901}"/>
          </ac:spMkLst>
        </pc:spChg>
        <pc:spChg chg="mod">
          <ac:chgData name="Divija Manda" userId="c0bc2a2f6e1175e9" providerId="LiveId" clId="{B78A680A-890D-414E-A9D9-7542FD6424BE}" dt="2024-03-03T08:46:07.654" v="1191" actId="1076"/>
          <ac:spMkLst>
            <pc:docMk/>
            <pc:sldMk cId="642783441" sldId="271"/>
            <ac:spMk id="9" creationId="{063F9BD9-F7EC-0052-E921-9B9261924D92}"/>
          </ac:spMkLst>
        </pc:spChg>
        <pc:spChg chg="add mod">
          <ac:chgData name="Divija Manda" userId="c0bc2a2f6e1175e9" providerId="LiveId" clId="{B78A680A-890D-414E-A9D9-7542FD6424BE}" dt="2024-03-03T08:50:10.550" v="1345" actId="20577"/>
          <ac:spMkLst>
            <pc:docMk/>
            <pc:sldMk cId="642783441" sldId="271"/>
            <ac:spMk id="10" creationId="{FD9F326F-DD85-A5A1-7BAA-CA1B834F7D24}"/>
          </ac:spMkLst>
        </pc:spChg>
        <pc:picChg chg="add mod">
          <ac:chgData name="Divija Manda" userId="c0bc2a2f6e1175e9" providerId="LiveId" clId="{B78A680A-890D-414E-A9D9-7542FD6424BE}" dt="2024-03-03T08:41:43.810" v="1103" actId="14100"/>
          <ac:picMkLst>
            <pc:docMk/>
            <pc:sldMk cId="642783441" sldId="271"/>
            <ac:picMk id="3" creationId="{84E68A52-8436-1E01-1C5F-4205AF8FD1BD}"/>
          </ac:picMkLst>
        </pc:picChg>
        <pc:picChg chg="add mod">
          <ac:chgData name="Divija Manda" userId="c0bc2a2f6e1175e9" providerId="LiveId" clId="{B78A680A-890D-414E-A9D9-7542FD6424BE}" dt="2024-03-03T08:42:33.231" v="1113"/>
          <ac:picMkLst>
            <pc:docMk/>
            <pc:sldMk cId="642783441" sldId="271"/>
            <ac:picMk id="5" creationId="{2F56391D-1E4E-2B12-6B4D-20691628E3A1}"/>
          </ac:picMkLst>
        </pc:picChg>
        <pc:picChg chg="del">
          <ac:chgData name="Divija Manda" userId="c0bc2a2f6e1175e9" providerId="LiveId" clId="{B78A680A-890D-414E-A9D9-7542FD6424BE}" dt="2024-03-03T08:40:55.908" v="1094" actId="478"/>
          <ac:picMkLst>
            <pc:docMk/>
            <pc:sldMk cId="642783441" sldId="271"/>
            <ac:picMk id="7" creationId="{E37905E0-1EFE-7B21-949C-5A102F02E73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D6D23812-161E-706C-9A21-04595592E101}"/>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AC9A8C28-4EAC-A33B-3AB2-B2D580FAF90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C49A1A7F-CF20-9B44-B8AA-427ED68C727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045077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6A94848A-4690-7F74-0093-B1BF13BD4173}"/>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7AAF1024-BE5F-DB23-7996-2A73893650E6}"/>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7A020BFE-EFB7-9969-381E-6F8265288A0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09480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640E18F1-9264-5BB9-362B-B78A529A1158}"/>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E7D4BE30-20BA-BC27-F5C0-CABD75F940FF}"/>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471400B2-3CC2-1E07-9CE0-33BDB2D45F6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2888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092D575A-F2A5-E7C0-7966-9081C70D515A}"/>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85595D3D-BCB4-3026-4DF6-9B854F27BF2B}"/>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0495F95C-183A-3F74-5C34-90A3EBFE8D8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99125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16E7C755-5F42-FFBB-629E-D51ACFEC6307}"/>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8D42248E-76F6-85BB-F798-5542815903A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BC69D5EB-1600-6604-9427-9FC09EB4B7C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94411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225245CF-6C7A-2521-8B36-87A1E92776B4}"/>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408F4685-8506-FF39-F735-403553F498F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AC80A673-CC98-C27B-FB9A-18C538D1A4F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0230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F087040D-D9E3-5FBB-C5F7-E73D0C57BA88}"/>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6DAE2512-0235-8B90-0C3C-CFFCAE448CAA}"/>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B6700368-5737-E04F-4603-BED54C8DD16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65404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535ECBD8-57C9-FD7C-90F7-2862AA19E1E7}"/>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A4778D9A-6BD1-6C32-3DAF-C8461B16A244}"/>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F7485BA7-AE35-A2E1-E87E-B27702F1FD4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42470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472904" y="3717986"/>
            <a:ext cx="7246189" cy="80017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br>
              <a:rPr lang="en-IN" sz="1800" b="0" i="0" u="none" strike="noStrike" cap="none" dirty="0">
                <a:solidFill>
                  <a:schemeClr val="dk1"/>
                </a:solidFill>
                <a:latin typeface="Calibri"/>
                <a:ea typeface="Calibri"/>
                <a:cs typeface="Calibri"/>
                <a:sym typeface="Calibri"/>
              </a:rPr>
            </a:br>
            <a:r>
              <a:rPr lang="en-IN" sz="2800" b="0" i="0" u="none" strike="noStrike" cap="none" dirty="0">
                <a:solidFill>
                  <a:schemeClr val="dk1"/>
                </a:solidFill>
                <a:latin typeface="Calibri"/>
                <a:ea typeface="Calibri"/>
                <a:cs typeface="Calibri"/>
                <a:sym typeface="Calibri"/>
              </a:rPr>
              <a:t>CODE REFACTORING AND BUG FIXING</a:t>
            </a:r>
            <a:endParaRPr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0E74C537-94FB-8858-175C-AC4F88092D4A}"/>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4386DBB7-A9E6-93E8-9256-F7323E14B588}"/>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sz="3200" b="1" dirty="0">
                <a:solidFill>
                  <a:srgbClr val="FF0000"/>
                </a:solidFill>
              </a:rPr>
              <a:t>CONCLUSION</a:t>
            </a:r>
            <a:endParaRPr lang="en-IN" sz="3200" b="1" dirty="0">
              <a:solidFill>
                <a:srgbClr val="FF0000"/>
              </a:solidFill>
            </a:endParaRPr>
          </a:p>
        </p:txBody>
      </p:sp>
      <p:sp>
        <p:nvSpPr>
          <p:cNvPr id="111" name="Google Shape;111;p4">
            <a:extLst>
              <a:ext uri="{FF2B5EF4-FFF2-40B4-BE49-F238E27FC236}">
                <a16:creationId xmlns:a16="http://schemas.microsoft.com/office/drawing/2014/main" id="{9CC08071-3DDC-9F17-DD22-13C8BB382F1B}"/>
              </a:ext>
            </a:extLst>
          </p:cNvPr>
          <p:cNvSpPr txBox="1">
            <a:spLocks noGrp="1"/>
          </p:cNvSpPr>
          <p:nvPr>
            <p:ph type="body" idx="1"/>
          </p:nvPr>
        </p:nvSpPr>
        <p:spPr>
          <a:xfrm>
            <a:off x="317235" y="1253331"/>
            <a:ext cx="11042064" cy="4351338"/>
          </a:xfrm>
          <a:prstGeom prst="rect">
            <a:avLst/>
          </a:prstGeom>
          <a:noFill/>
          <a:ln>
            <a:noFill/>
          </a:ln>
        </p:spPr>
        <p:txBody>
          <a:bodyPr spcFirstLastPara="1" wrap="square" lIns="91425" tIns="45700" rIns="91425" bIns="45700" anchor="t" anchorCtr="0">
            <a:normAutofit/>
          </a:bodyPr>
          <a:lstStyle/>
          <a:p>
            <a:pPr marL="97790" indent="0" algn="just">
              <a:lnSpc>
                <a:spcPct val="150000"/>
              </a:lnSpc>
              <a:buSzPct val="100000"/>
              <a:buNone/>
            </a:pPr>
            <a:r>
              <a:rPr lang="en-US" sz="2000" dirty="0"/>
              <a:t>In conclusion , three bugs are identified in the given codebase and they are resolved without changing the functionality of the application. The application allows users to add their notes with an appropriate tile and also review their previous notes. Using Flask framework the application can be further improved by adding the functionalities like allowing users to delete and update their notes.</a:t>
            </a:r>
          </a:p>
        </p:txBody>
      </p:sp>
    </p:spTree>
    <p:extLst>
      <p:ext uri="{BB962C8B-B14F-4D97-AF65-F5344CB8AC3E}">
        <p14:creationId xmlns:p14="http://schemas.microsoft.com/office/powerpoint/2010/main" val="3735976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A9F2B5A7-29CA-F8A3-FC5E-414AB07D10F6}"/>
            </a:ext>
          </a:extLst>
        </p:cNvPr>
        <p:cNvGrpSpPr/>
        <p:nvPr/>
      </p:nvGrpSpPr>
      <p:grpSpPr>
        <a:xfrm>
          <a:off x="0" y="0"/>
          <a:ext cx="0" cy="0"/>
          <a:chOff x="0" y="0"/>
          <a:chExt cx="0" cy="0"/>
        </a:xfrm>
      </p:grpSpPr>
      <p:sp>
        <p:nvSpPr>
          <p:cNvPr id="111" name="Google Shape;111;p4">
            <a:extLst>
              <a:ext uri="{FF2B5EF4-FFF2-40B4-BE49-F238E27FC236}">
                <a16:creationId xmlns:a16="http://schemas.microsoft.com/office/drawing/2014/main" id="{914CA67B-1BF6-C326-0BED-5D450F53216A}"/>
              </a:ext>
            </a:extLst>
          </p:cNvPr>
          <p:cNvSpPr txBox="1">
            <a:spLocks noGrp="1"/>
          </p:cNvSpPr>
          <p:nvPr>
            <p:ph type="body" idx="1"/>
          </p:nvPr>
        </p:nvSpPr>
        <p:spPr>
          <a:xfrm>
            <a:off x="3451781" y="2096177"/>
            <a:ext cx="5288438" cy="2665646"/>
          </a:xfrm>
          <a:prstGeom prst="rect">
            <a:avLst/>
          </a:prstGeom>
          <a:noFill/>
          <a:ln>
            <a:noFill/>
          </a:ln>
        </p:spPr>
        <p:txBody>
          <a:bodyPr spcFirstLastPara="1" wrap="square" lIns="91425" tIns="45700" rIns="91425" bIns="45700" anchor="t" anchorCtr="0">
            <a:noAutofit/>
          </a:bodyPr>
          <a:lstStyle/>
          <a:p>
            <a:pPr marL="228600" lvl="0" indent="-130810" algn="ctr" rtl="0">
              <a:lnSpc>
                <a:spcPct val="90000"/>
              </a:lnSpc>
              <a:spcBef>
                <a:spcPts val="1000"/>
              </a:spcBef>
              <a:spcAft>
                <a:spcPts val="0"/>
              </a:spcAft>
              <a:buClr>
                <a:schemeClr val="dk1"/>
              </a:buClr>
              <a:buSzPct val="100000"/>
              <a:buNone/>
            </a:pPr>
            <a:r>
              <a:rPr lang="en-US" sz="9600" b="1" dirty="0">
                <a:solidFill>
                  <a:srgbClr val="FF0000"/>
                </a:solidFill>
                <a:latin typeface="Bookman Old Style" panose="02050604050505020204" pitchFamily="18" charset="0"/>
              </a:rPr>
              <a:t>Q &amp; A</a:t>
            </a:r>
          </a:p>
        </p:txBody>
      </p:sp>
    </p:spTree>
    <p:extLst>
      <p:ext uri="{BB962C8B-B14F-4D97-AF65-F5344CB8AC3E}">
        <p14:creationId xmlns:p14="http://schemas.microsoft.com/office/powerpoint/2010/main" val="4131839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37811" y="1299172"/>
            <a:ext cx="9622247" cy="3831778"/>
          </a:xfrm>
          <a:prstGeom prst="rect">
            <a:avLst/>
          </a:prstGeom>
          <a:noFill/>
          <a:ln>
            <a:noFill/>
          </a:ln>
        </p:spPr>
        <p:txBody>
          <a:bodyPr spcFirstLastPara="1" wrap="square" lIns="91425" tIns="45700" rIns="91425" bIns="45700" anchor="t" anchorCtr="0">
            <a:spAutoFit/>
          </a:bodyPr>
          <a:lstStyle/>
          <a:p>
            <a:pPr marR="0" lvl="0" algn="just" rtl="0">
              <a:lnSpc>
                <a:spcPct val="150000"/>
              </a:lnSpc>
              <a:spcBef>
                <a:spcPts val="0"/>
              </a:spcBef>
              <a:spcAft>
                <a:spcPts val="0"/>
              </a:spcAft>
              <a:buClr>
                <a:schemeClr val="dk1"/>
              </a:buClr>
              <a:buSzPts val="1800"/>
            </a:pPr>
            <a:r>
              <a:rPr lang="en-US" sz="1800"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I am Manda Divija and I completed my bachelors in computer science and engineering from SRKR engineering college , </a:t>
            </a:r>
            <a:r>
              <a:rPr lang="en-US" sz="1800" dirty="0" err="1">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Bhimavaram</a:t>
            </a:r>
            <a:r>
              <a:rPr lang="en-US" sz="1800"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 with a CGPA of 8.96. I have done an apprenticeship in Data analysis from </a:t>
            </a:r>
            <a:r>
              <a:rPr lang="en-US" sz="1800" dirty="0" err="1">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MedTourEasy</a:t>
            </a:r>
            <a:r>
              <a:rPr lang="en-US" sz="1800"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 I have done Google professional certification in Data analytics from </a:t>
            </a:r>
            <a:r>
              <a:rPr lang="en-US" sz="1800" dirty="0" err="1">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coursera</a:t>
            </a:r>
            <a:r>
              <a:rPr lang="en-US" sz="1800"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 in order to gain knowledge about Data analytics.</a:t>
            </a:r>
          </a:p>
          <a:p>
            <a:pPr marR="0" lvl="0" algn="just" rtl="0">
              <a:lnSpc>
                <a:spcPct val="150000"/>
              </a:lnSpc>
              <a:spcBef>
                <a:spcPts val="0"/>
              </a:spcBef>
              <a:spcAft>
                <a:spcPts val="0"/>
              </a:spcAft>
              <a:buClr>
                <a:schemeClr val="dk1"/>
              </a:buClr>
              <a:buSzPts val="1800"/>
            </a:pPr>
            <a:endParaRPr lang="en-US" sz="1800"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a:p>
            <a:pPr marR="0" lvl="0" algn="just" rtl="0">
              <a:lnSpc>
                <a:spcPct val="150000"/>
              </a:lnSpc>
              <a:spcBef>
                <a:spcPts val="0"/>
              </a:spcBef>
              <a:spcAft>
                <a:spcPts val="0"/>
              </a:spcAft>
              <a:buClr>
                <a:schemeClr val="dk1"/>
              </a:buClr>
              <a:buSzPts val="1800"/>
            </a:pPr>
            <a:r>
              <a:rPr lang="en-US" sz="1800"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I am an aspiring data analyst with a passion to solve the data related business problems and derive meaningful insights from the data. I consider myself as an active and agile learner with good communication and leadership skills. My technical skills include python, SQL, HTML, CSS, machine learning, Data analysis and C++. </a:t>
            </a: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sz="3200" b="1" dirty="0">
                <a:solidFill>
                  <a:srgbClr val="FF0000"/>
                </a:solidFill>
              </a:rPr>
              <a:t>PROBLEM DESCRIPTION</a:t>
            </a:r>
            <a:endParaRPr lang="en-IN" sz="3200" b="1" dirty="0">
              <a:solidFill>
                <a:srgbClr val="FF0000"/>
              </a:solidFill>
            </a:endParaRPr>
          </a:p>
        </p:txBody>
      </p:sp>
      <p:sp>
        <p:nvSpPr>
          <p:cNvPr id="111" name="Google Shape;111;p4"/>
          <p:cNvSpPr txBox="1">
            <a:spLocks noGrp="1"/>
          </p:cNvSpPr>
          <p:nvPr>
            <p:ph type="body" idx="1"/>
          </p:nvPr>
        </p:nvSpPr>
        <p:spPr>
          <a:xfrm>
            <a:off x="317234" y="1253331"/>
            <a:ext cx="11315441" cy="4351338"/>
          </a:xfrm>
          <a:prstGeom prst="rect">
            <a:avLst/>
          </a:prstGeom>
          <a:noFill/>
          <a:ln>
            <a:noFill/>
          </a:ln>
        </p:spPr>
        <p:txBody>
          <a:bodyPr spcFirstLastPara="1" wrap="square" lIns="91425" tIns="45700" rIns="91425" bIns="45700" anchor="t" anchorCtr="0">
            <a:normAutofit/>
          </a:bodyPr>
          <a:lstStyle/>
          <a:p>
            <a:pPr marL="228600" lvl="0" indent="-130810" algn="just" rtl="0">
              <a:lnSpc>
                <a:spcPct val="150000"/>
              </a:lnSpc>
              <a:spcBef>
                <a:spcPts val="1000"/>
              </a:spcBef>
              <a:spcAft>
                <a:spcPts val="0"/>
              </a:spcAft>
              <a:buClr>
                <a:schemeClr val="dk1"/>
              </a:buClr>
              <a:buSzPct val="100000"/>
              <a:buNone/>
            </a:pPr>
            <a:r>
              <a:rPr lang="en-US" sz="1800" dirty="0"/>
              <a:t>  The aim of this project is to Refactor the existing codebase and ensure the proper functioning of the Note Taking application. All the bugs present in the existing code base are to be identified and the issues are to be fixed properly so that the application allows the users to add their notes and all the pre-existing notes should be present in the same page in the form of an unordered list.</a:t>
            </a:r>
          </a:p>
          <a:p>
            <a:pPr marL="228600" lvl="0" indent="-130810" algn="just" rtl="0">
              <a:lnSpc>
                <a:spcPct val="150000"/>
              </a:lnSpc>
              <a:spcBef>
                <a:spcPts val="1000"/>
              </a:spcBef>
              <a:spcAft>
                <a:spcPts val="0"/>
              </a:spcAft>
              <a:buClr>
                <a:schemeClr val="dk1"/>
              </a:buClr>
              <a:buSzPct val="100000"/>
              <a:buNone/>
            </a:pPr>
            <a:r>
              <a:rPr lang="en-US" sz="1800" dirty="0"/>
              <a:t>   The tech-stack used for this application is:</a:t>
            </a:r>
          </a:p>
          <a:p>
            <a:pPr marL="383540" indent="-285750" algn="just">
              <a:lnSpc>
                <a:spcPct val="100000"/>
              </a:lnSpc>
              <a:buSzPct val="100000"/>
            </a:pPr>
            <a:r>
              <a:rPr lang="en-US" sz="1800" dirty="0"/>
              <a:t>    Flask</a:t>
            </a:r>
          </a:p>
          <a:p>
            <a:pPr marL="383540" indent="-285750" algn="just">
              <a:lnSpc>
                <a:spcPct val="100000"/>
              </a:lnSpc>
              <a:buSzPct val="100000"/>
            </a:pPr>
            <a:r>
              <a:rPr lang="en-US" sz="1800" dirty="0"/>
              <a:t>    HTML</a:t>
            </a:r>
          </a:p>
          <a:p>
            <a:pPr marL="383540" indent="-285750" algn="just">
              <a:lnSpc>
                <a:spcPct val="100000"/>
              </a:lnSpc>
              <a:buSzPct val="100000"/>
            </a:pPr>
            <a:r>
              <a:rPr lang="en-US" sz="1800" dirty="0"/>
              <a:t>    CSS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06A2C092-7734-B1A1-77AB-254A7F018B23}"/>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B8E65F8B-06BF-0CB8-0F43-DA046A3C3365}"/>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sz="3200" b="1" dirty="0">
                <a:solidFill>
                  <a:srgbClr val="FF0000"/>
                </a:solidFill>
              </a:rPr>
              <a:t>EXISTING CODEBASE</a:t>
            </a:r>
            <a:endParaRPr lang="en-IN" sz="3200" b="1" dirty="0">
              <a:solidFill>
                <a:srgbClr val="FF0000"/>
              </a:solidFill>
            </a:endParaRPr>
          </a:p>
        </p:txBody>
      </p:sp>
      <p:pic>
        <p:nvPicPr>
          <p:cNvPr id="5" name="Picture 4">
            <a:extLst>
              <a:ext uri="{FF2B5EF4-FFF2-40B4-BE49-F238E27FC236}">
                <a16:creationId xmlns:a16="http://schemas.microsoft.com/office/drawing/2014/main" id="{494B807B-56CA-5B52-1835-28F637C211BD}"/>
              </a:ext>
            </a:extLst>
          </p:cNvPr>
          <p:cNvPicPr>
            <a:picLocks noChangeAspect="1"/>
          </p:cNvPicPr>
          <p:nvPr/>
        </p:nvPicPr>
        <p:blipFill>
          <a:blip r:embed="rId3"/>
          <a:stretch>
            <a:fillRect/>
          </a:stretch>
        </p:blipFill>
        <p:spPr>
          <a:xfrm>
            <a:off x="710608" y="956819"/>
            <a:ext cx="4841779" cy="4510725"/>
          </a:xfrm>
          <a:prstGeom prst="rect">
            <a:avLst/>
          </a:prstGeom>
        </p:spPr>
      </p:pic>
      <p:pic>
        <p:nvPicPr>
          <p:cNvPr id="7" name="Picture 6">
            <a:extLst>
              <a:ext uri="{FF2B5EF4-FFF2-40B4-BE49-F238E27FC236}">
                <a16:creationId xmlns:a16="http://schemas.microsoft.com/office/drawing/2014/main" id="{1B6FDFCA-CAA9-EB89-CE8F-81A47438B7DA}"/>
              </a:ext>
            </a:extLst>
          </p:cNvPr>
          <p:cNvPicPr>
            <a:picLocks noChangeAspect="1"/>
          </p:cNvPicPr>
          <p:nvPr/>
        </p:nvPicPr>
        <p:blipFill>
          <a:blip r:embed="rId4"/>
          <a:stretch>
            <a:fillRect/>
          </a:stretch>
        </p:blipFill>
        <p:spPr>
          <a:xfrm>
            <a:off x="5838267" y="956820"/>
            <a:ext cx="5643124" cy="4510726"/>
          </a:xfrm>
          <a:prstGeom prst="rect">
            <a:avLst/>
          </a:prstGeom>
        </p:spPr>
      </p:pic>
      <p:sp>
        <p:nvSpPr>
          <p:cNvPr id="8" name="TextBox 7">
            <a:extLst>
              <a:ext uri="{FF2B5EF4-FFF2-40B4-BE49-F238E27FC236}">
                <a16:creationId xmlns:a16="http://schemas.microsoft.com/office/drawing/2014/main" id="{A1E4F86A-2BD8-6570-958B-75493A766386}"/>
              </a:ext>
            </a:extLst>
          </p:cNvPr>
          <p:cNvSpPr txBox="1"/>
          <p:nvPr/>
        </p:nvSpPr>
        <p:spPr>
          <a:xfrm>
            <a:off x="2554664" y="5745639"/>
            <a:ext cx="1517715" cy="311084"/>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Flask code</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A06090A6-AB23-361B-7429-3DB5992E31EE}"/>
              </a:ext>
            </a:extLst>
          </p:cNvPr>
          <p:cNvSpPr txBox="1"/>
          <p:nvPr/>
        </p:nvSpPr>
        <p:spPr>
          <a:xfrm>
            <a:off x="8100767" y="5755067"/>
            <a:ext cx="1517715" cy="311084"/>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HTML code</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84695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8870C048-F645-3A48-1F63-6A5B1120FFBB}"/>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7442786F-9177-CDE4-DE7C-631719B385C2}"/>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sz="3200" b="1" dirty="0">
                <a:solidFill>
                  <a:srgbClr val="FF0000"/>
                </a:solidFill>
              </a:rPr>
              <a:t>BUGS IDENTIFIED</a:t>
            </a:r>
            <a:endParaRPr lang="en-IN" sz="3200" b="1" dirty="0">
              <a:solidFill>
                <a:srgbClr val="FF0000"/>
              </a:solidFill>
            </a:endParaRPr>
          </a:p>
        </p:txBody>
      </p:sp>
      <p:pic>
        <p:nvPicPr>
          <p:cNvPr id="7" name="Picture 6">
            <a:extLst>
              <a:ext uri="{FF2B5EF4-FFF2-40B4-BE49-F238E27FC236}">
                <a16:creationId xmlns:a16="http://schemas.microsoft.com/office/drawing/2014/main" id="{F24112DD-C64C-CB52-0D0F-1703A4B28B93}"/>
              </a:ext>
            </a:extLst>
          </p:cNvPr>
          <p:cNvPicPr>
            <a:picLocks noChangeAspect="1"/>
          </p:cNvPicPr>
          <p:nvPr/>
        </p:nvPicPr>
        <p:blipFill>
          <a:blip r:embed="rId3"/>
          <a:stretch>
            <a:fillRect/>
          </a:stretch>
        </p:blipFill>
        <p:spPr>
          <a:xfrm>
            <a:off x="830753" y="1343818"/>
            <a:ext cx="5974204" cy="4148544"/>
          </a:xfrm>
          <a:prstGeom prst="rect">
            <a:avLst/>
          </a:prstGeom>
        </p:spPr>
      </p:pic>
      <p:sp>
        <p:nvSpPr>
          <p:cNvPr id="8" name="Rectangle 7">
            <a:extLst>
              <a:ext uri="{FF2B5EF4-FFF2-40B4-BE49-F238E27FC236}">
                <a16:creationId xmlns:a16="http://schemas.microsoft.com/office/drawing/2014/main" id="{731BC854-9CEA-9406-8484-F34400260D4A}"/>
              </a:ext>
            </a:extLst>
          </p:cNvPr>
          <p:cNvSpPr/>
          <p:nvPr/>
        </p:nvSpPr>
        <p:spPr>
          <a:xfrm>
            <a:off x="1470581" y="3176833"/>
            <a:ext cx="1696825" cy="25216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4CE7A2AA-0B4B-B1B3-F09A-FF7DFCD1C91E}"/>
              </a:ext>
            </a:extLst>
          </p:cNvPr>
          <p:cNvSpPr txBox="1"/>
          <p:nvPr/>
        </p:nvSpPr>
        <p:spPr>
          <a:xfrm>
            <a:off x="7277493" y="1343818"/>
            <a:ext cx="4083754" cy="1600438"/>
          </a:xfrm>
          <a:prstGeom prst="rect">
            <a:avLst/>
          </a:prstGeom>
          <a:noFill/>
        </p:spPr>
        <p:txBody>
          <a:bodyPr wrap="square" rtlCol="0">
            <a:spAutoFit/>
          </a:bodyPr>
          <a:lstStyle/>
          <a:p>
            <a:pPr algn="just"/>
            <a:r>
              <a:rPr lang="en-US" sz="1800" dirty="0">
                <a:latin typeface="Calibri" panose="020F0502020204030204" pitchFamily="34" charset="0"/>
                <a:ea typeface="Calibri" panose="020F0502020204030204" pitchFamily="34" charset="0"/>
                <a:cs typeface="Calibri" panose="020F0502020204030204" pitchFamily="34" charset="0"/>
              </a:rPr>
              <a:t>BUG-1:</a:t>
            </a:r>
          </a:p>
          <a:p>
            <a:pPr algn="just"/>
            <a:r>
              <a:rPr lang="en-US" sz="1600" dirty="0">
                <a:latin typeface="Calibri" panose="020F0502020204030204" pitchFamily="34" charset="0"/>
                <a:ea typeface="Calibri" panose="020F0502020204030204" pitchFamily="34" charset="0"/>
                <a:cs typeface="Calibri" panose="020F0502020204030204" pitchFamily="34" charset="0"/>
              </a:rPr>
              <a:t> </a:t>
            </a:r>
          </a:p>
          <a:p>
            <a:pPr algn="just"/>
            <a:r>
              <a:rPr lang="en-US" sz="1600" dirty="0">
                <a:latin typeface="Calibri" panose="020F0502020204030204" pitchFamily="34" charset="0"/>
                <a:ea typeface="Calibri" panose="020F0502020204030204" pitchFamily="34" charset="0"/>
                <a:cs typeface="Calibri" panose="020F0502020204030204" pitchFamily="34" charset="0"/>
              </a:rPr>
              <a:t>The form tag doesn’t contain the “method” attribute and the “action” attribute is also absent which leads to “Method not allowed” error when the application is in use.</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74899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27C40262-A247-E763-AFFA-D8ABD9AAEBF0}"/>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DF6311F1-EC0C-41D6-947A-BF083C83430C}"/>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sz="3200" b="1" dirty="0">
                <a:solidFill>
                  <a:srgbClr val="FF0000"/>
                </a:solidFill>
              </a:rPr>
              <a:t>BUGS IDENTIFIED</a:t>
            </a:r>
            <a:endParaRPr lang="en-IN" sz="3200" b="1" dirty="0">
              <a:solidFill>
                <a:srgbClr val="FF0000"/>
              </a:solidFill>
            </a:endParaRPr>
          </a:p>
        </p:txBody>
      </p:sp>
      <p:sp>
        <p:nvSpPr>
          <p:cNvPr id="9" name="TextBox 8">
            <a:extLst>
              <a:ext uri="{FF2B5EF4-FFF2-40B4-BE49-F238E27FC236}">
                <a16:creationId xmlns:a16="http://schemas.microsoft.com/office/drawing/2014/main" id="{063F9BD9-F7EC-0052-E921-9B9261924D92}"/>
              </a:ext>
            </a:extLst>
          </p:cNvPr>
          <p:cNvSpPr txBox="1"/>
          <p:nvPr/>
        </p:nvSpPr>
        <p:spPr>
          <a:xfrm>
            <a:off x="7286920" y="1439709"/>
            <a:ext cx="4083754" cy="1354217"/>
          </a:xfrm>
          <a:prstGeom prst="rect">
            <a:avLst/>
          </a:prstGeom>
          <a:noFill/>
        </p:spPr>
        <p:txBody>
          <a:bodyPr wrap="square" rtlCol="0">
            <a:spAutoFit/>
          </a:bodyPr>
          <a:lstStyle/>
          <a:p>
            <a:pPr algn="just"/>
            <a:r>
              <a:rPr lang="en-US" sz="1800" dirty="0">
                <a:latin typeface="Calibri" panose="020F0502020204030204" pitchFamily="34" charset="0"/>
                <a:ea typeface="Calibri" panose="020F0502020204030204" pitchFamily="34" charset="0"/>
                <a:cs typeface="Calibri" panose="020F0502020204030204" pitchFamily="34" charset="0"/>
              </a:rPr>
              <a:t>BUG-2:</a:t>
            </a:r>
          </a:p>
          <a:p>
            <a:pPr algn="just"/>
            <a:r>
              <a:rPr lang="en-US" sz="1600" dirty="0">
                <a:latin typeface="Calibri" panose="020F0502020204030204" pitchFamily="34" charset="0"/>
                <a:ea typeface="Calibri" panose="020F0502020204030204" pitchFamily="34" charset="0"/>
                <a:cs typeface="Calibri" panose="020F0502020204030204" pitchFamily="34" charset="0"/>
              </a:rPr>
              <a:t> </a:t>
            </a:r>
          </a:p>
          <a:p>
            <a:pPr algn="just"/>
            <a:r>
              <a:rPr lang="en-US" sz="1600" dirty="0">
                <a:latin typeface="Calibri" panose="020F0502020204030204" pitchFamily="34" charset="0"/>
                <a:ea typeface="Calibri" panose="020F0502020204030204" pitchFamily="34" charset="0"/>
                <a:cs typeface="Calibri" panose="020F0502020204030204" pitchFamily="34" charset="0"/>
              </a:rPr>
              <a:t>The app routing part only accepts the POST requests which results in “Method not allowed” error when the application is used.</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84E68A52-8436-1E01-1C5F-4205AF8FD1BD}"/>
              </a:ext>
            </a:extLst>
          </p:cNvPr>
          <p:cNvPicPr>
            <a:picLocks noChangeAspect="1"/>
          </p:cNvPicPr>
          <p:nvPr/>
        </p:nvPicPr>
        <p:blipFill>
          <a:blip r:embed="rId3"/>
          <a:stretch>
            <a:fillRect/>
          </a:stretch>
        </p:blipFill>
        <p:spPr>
          <a:xfrm>
            <a:off x="1040090" y="1343818"/>
            <a:ext cx="5999970" cy="3972900"/>
          </a:xfrm>
          <a:prstGeom prst="rect">
            <a:avLst/>
          </a:prstGeom>
        </p:spPr>
      </p:pic>
      <p:sp>
        <p:nvSpPr>
          <p:cNvPr id="4" name="Rectangle 3">
            <a:extLst>
              <a:ext uri="{FF2B5EF4-FFF2-40B4-BE49-F238E27FC236}">
                <a16:creationId xmlns:a16="http://schemas.microsoft.com/office/drawing/2014/main" id="{2304105A-3E51-7B74-57E7-C655969725C5}"/>
              </a:ext>
            </a:extLst>
          </p:cNvPr>
          <p:cNvSpPr/>
          <p:nvPr/>
        </p:nvSpPr>
        <p:spPr>
          <a:xfrm>
            <a:off x="1875935" y="3289955"/>
            <a:ext cx="2667786" cy="31108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AAF8DD4-90E9-7FE5-DBD5-4E2360D34FAD}"/>
              </a:ext>
            </a:extLst>
          </p:cNvPr>
          <p:cNvSpPr/>
          <p:nvPr/>
        </p:nvSpPr>
        <p:spPr>
          <a:xfrm>
            <a:off x="1594701" y="2788714"/>
            <a:ext cx="2949019" cy="31108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FD9F326F-DD85-A5A1-7BAA-CA1B834F7D24}"/>
              </a:ext>
            </a:extLst>
          </p:cNvPr>
          <p:cNvSpPr txBox="1"/>
          <p:nvPr/>
        </p:nvSpPr>
        <p:spPr>
          <a:xfrm>
            <a:off x="7354478" y="3448590"/>
            <a:ext cx="4083754" cy="1354217"/>
          </a:xfrm>
          <a:prstGeom prst="rect">
            <a:avLst/>
          </a:prstGeom>
          <a:noFill/>
        </p:spPr>
        <p:txBody>
          <a:bodyPr wrap="square" rtlCol="0">
            <a:spAutoFit/>
          </a:bodyPr>
          <a:lstStyle/>
          <a:p>
            <a:pPr algn="just"/>
            <a:r>
              <a:rPr lang="en-US" sz="1800" dirty="0">
                <a:latin typeface="Calibri" panose="020F0502020204030204" pitchFamily="34" charset="0"/>
                <a:ea typeface="Calibri" panose="020F0502020204030204" pitchFamily="34" charset="0"/>
                <a:cs typeface="Calibri" panose="020F0502020204030204" pitchFamily="34" charset="0"/>
              </a:rPr>
              <a:t>BUG-3:</a:t>
            </a:r>
          </a:p>
          <a:p>
            <a:pPr algn="just"/>
            <a:r>
              <a:rPr lang="en-US" sz="1600" dirty="0">
                <a:latin typeface="Calibri" panose="020F0502020204030204" pitchFamily="34" charset="0"/>
                <a:ea typeface="Calibri" panose="020F0502020204030204" pitchFamily="34" charset="0"/>
                <a:cs typeface="Calibri" panose="020F0502020204030204" pitchFamily="34" charset="0"/>
              </a:rPr>
              <a:t> </a:t>
            </a:r>
          </a:p>
          <a:p>
            <a:pPr algn="just"/>
            <a:r>
              <a:rPr lang="en-US" sz="1600" dirty="0">
                <a:latin typeface="Calibri" panose="020F0502020204030204" pitchFamily="34" charset="0"/>
                <a:ea typeface="Calibri" panose="020F0502020204030204" pitchFamily="34" charset="0"/>
                <a:cs typeface="Calibri" panose="020F0502020204030204" pitchFamily="34" charset="0"/>
              </a:rPr>
              <a:t>The binding function of the route ‘/’ uses </a:t>
            </a:r>
            <a:r>
              <a:rPr lang="en-US" sz="1600" dirty="0" err="1">
                <a:latin typeface="Calibri" panose="020F0502020204030204" pitchFamily="34" charset="0"/>
                <a:ea typeface="Calibri" panose="020F0502020204030204" pitchFamily="34" charset="0"/>
                <a:cs typeface="Calibri" panose="020F0502020204030204" pitchFamily="34" charset="0"/>
              </a:rPr>
              <a:t>request.args.get</a:t>
            </a:r>
            <a:r>
              <a:rPr lang="en-US" sz="1600" dirty="0">
                <a:latin typeface="Calibri" panose="020F0502020204030204" pitchFamily="34" charset="0"/>
                <a:ea typeface="Calibri" panose="020F0502020204030204" pitchFamily="34" charset="0"/>
                <a:cs typeface="Calibri" panose="020F0502020204030204" pitchFamily="34" charset="0"/>
              </a:rPr>
              <a:t>() method which accepts the </a:t>
            </a:r>
            <a:r>
              <a:rPr lang="en-US" sz="1600" dirty="0" err="1">
                <a:latin typeface="Calibri" panose="020F0502020204030204" pitchFamily="34" charset="0"/>
                <a:ea typeface="Calibri" panose="020F0502020204030204" pitchFamily="34" charset="0"/>
                <a:cs typeface="Calibri" panose="020F0502020204030204" pitchFamily="34" charset="0"/>
              </a:rPr>
              <a:t>url</a:t>
            </a:r>
            <a:r>
              <a:rPr lang="en-US" sz="1600" dirty="0">
                <a:latin typeface="Calibri" panose="020F0502020204030204" pitchFamily="34" charset="0"/>
                <a:ea typeface="Calibri" panose="020F0502020204030204" pitchFamily="34" charset="0"/>
                <a:cs typeface="Calibri" panose="020F0502020204030204" pitchFamily="34" charset="0"/>
              </a:rPr>
              <a:t> parameters not the form parameters.</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42783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605D3A7C-E58E-B531-4398-B3526E7873C0}"/>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6FC3BA48-49AC-7117-4A39-4E836D1C45E0}"/>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sz="3200" b="1" dirty="0">
                <a:solidFill>
                  <a:srgbClr val="FF0000"/>
                </a:solidFill>
              </a:rPr>
              <a:t>BUG FIXING</a:t>
            </a:r>
            <a:endParaRPr lang="en-IN" sz="3200" b="1" dirty="0">
              <a:solidFill>
                <a:srgbClr val="FF0000"/>
              </a:solidFill>
            </a:endParaRPr>
          </a:p>
        </p:txBody>
      </p:sp>
      <p:sp>
        <p:nvSpPr>
          <p:cNvPr id="5" name="TextBox 4">
            <a:extLst>
              <a:ext uri="{FF2B5EF4-FFF2-40B4-BE49-F238E27FC236}">
                <a16:creationId xmlns:a16="http://schemas.microsoft.com/office/drawing/2014/main" id="{C02441EB-E3B5-101C-9BDB-5A5F7DEE269C}"/>
              </a:ext>
            </a:extLst>
          </p:cNvPr>
          <p:cNvSpPr txBox="1"/>
          <p:nvPr/>
        </p:nvSpPr>
        <p:spPr>
          <a:xfrm>
            <a:off x="565608" y="1343818"/>
            <a:ext cx="10803117" cy="1711366"/>
          </a:xfrm>
          <a:prstGeom prst="rect">
            <a:avLst/>
          </a:prstGeom>
          <a:noFill/>
        </p:spPr>
        <p:txBody>
          <a:bodyPr wrap="square" rtlCol="0">
            <a:spAutoFit/>
          </a:bodyPr>
          <a:lstStyle/>
          <a:p>
            <a:pPr marL="342900" indent="-342900" algn="just">
              <a:lnSpc>
                <a:spcPct val="150000"/>
              </a:lnSpc>
              <a:buFont typeface="+mj-lt"/>
              <a:buAutoNum type="arabicPeriod"/>
            </a:pPr>
            <a:r>
              <a:rPr lang="en-US" sz="1800" dirty="0">
                <a:latin typeface="Calibri" panose="020F0502020204030204" pitchFamily="34" charset="0"/>
                <a:ea typeface="Calibri" panose="020F0502020204030204" pitchFamily="34" charset="0"/>
                <a:cs typeface="Calibri" panose="020F0502020204030204" pitchFamily="34" charset="0"/>
              </a:rPr>
              <a:t>BUG-1 can be fixed by using the ‘/’ route in action attribute and ‘post’ value in method attribute in the form tag.</a:t>
            </a:r>
          </a:p>
          <a:p>
            <a:pPr marL="342900" indent="-342900" algn="just">
              <a:lnSpc>
                <a:spcPct val="150000"/>
              </a:lnSpc>
              <a:buFont typeface="+mj-lt"/>
              <a:buAutoNum type="arabicPeriod"/>
            </a:pPr>
            <a:r>
              <a:rPr lang="en-US" sz="1800" dirty="0">
                <a:latin typeface="Calibri" panose="020F0502020204030204" pitchFamily="34" charset="0"/>
                <a:ea typeface="Calibri" panose="020F0502020204030204" pitchFamily="34" charset="0"/>
                <a:cs typeface="Calibri" panose="020F0502020204030204" pitchFamily="34" charset="0"/>
              </a:rPr>
              <a:t>BUG-2 is fixed by using both the ‘POST’ and ‘GET’ methods while using the route.</a:t>
            </a:r>
          </a:p>
          <a:p>
            <a:pPr marL="342900" indent="-342900" algn="just">
              <a:lnSpc>
                <a:spcPct val="150000"/>
              </a:lnSpc>
              <a:buFont typeface="+mj-lt"/>
              <a:buAutoNum type="arabicPeriod"/>
            </a:pPr>
            <a:r>
              <a:rPr lang="en-US" sz="1800" dirty="0">
                <a:latin typeface="Calibri" panose="020F0502020204030204" pitchFamily="34" charset="0"/>
                <a:ea typeface="Calibri" panose="020F0502020204030204" pitchFamily="34" charset="0"/>
                <a:cs typeface="Calibri" panose="020F0502020204030204" pitchFamily="34" charset="0"/>
              </a:rPr>
              <a:t>BUG-3 is solved by using the </a:t>
            </a:r>
            <a:r>
              <a:rPr lang="en-US" sz="1800" dirty="0" err="1">
                <a:latin typeface="Calibri" panose="020F0502020204030204" pitchFamily="34" charset="0"/>
                <a:ea typeface="Calibri" panose="020F0502020204030204" pitchFamily="34" charset="0"/>
                <a:cs typeface="Calibri" panose="020F0502020204030204" pitchFamily="34" charset="0"/>
              </a:rPr>
              <a:t>request.form.get</a:t>
            </a:r>
            <a:r>
              <a:rPr lang="en-US" sz="1800" dirty="0">
                <a:latin typeface="Calibri" panose="020F0502020204030204" pitchFamily="34" charset="0"/>
                <a:ea typeface="Calibri" panose="020F0502020204030204" pitchFamily="34" charset="0"/>
                <a:cs typeface="Calibri" panose="020F0502020204030204" pitchFamily="34" charset="0"/>
              </a:rPr>
              <a:t>() method in the binding function.</a:t>
            </a:r>
            <a:endParaRPr lang="en-IN" sz="1800" dirty="0">
              <a:latin typeface="Calibri" panose="020F0502020204030204" pitchFamily="34" charset="0"/>
              <a:ea typeface="Calibri" panose="020F0502020204030204" pitchFamily="34" charset="0"/>
              <a:cs typeface="Calibri" panose="020F0502020204030204" pitchFamily="34" charset="0"/>
            </a:endParaRPr>
          </a:p>
        </p:txBody>
      </p:sp>
      <p:sp>
        <p:nvSpPr>
          <p:cNvPr id="7" name="Google Shape;110;p4">
            <a:extLst>
              <a:ext uri="{FF2B5EF4-FFF2-40B4-BE49-F238E27FC236}">
                <a16:creationId xmlns:a16="http://schemas.microsoft.com/office/drawing/2014/main" id="{330B3677-4610-DCB1-4447-CC0F8522FCD9}"/>
              </a:ext>
            </a:extLst>
          </p:cNvPr>
          <p:cNvSpPr txBox="1">
            <a:spLocks/>
          </p:cNvSpPr>
          <p:nvPr/>
        </p:nvSpPr>
        <p:spPr>
          <a:xfrm>
            <a:off x="351445" y="3429000"/>
            <a:ext cx="10515600" cy="960561"/>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FF0000"/>
              </a:buClr>
              <a:buSzPts val="4400"/>
            </a:pPr>
            <a:r>
              <a:rPr lang="en-US" sz="3200" b="1" dirty="0">
                <a:solidFill>
                  <a:srgbClr val="FF0000"/>
                </a:solidFill>
              </a:rPr>
              <a:t>CODE REFACTORING</a:t>
            </a:r>
            <a:endParaRPr lang="en-IN" sz="3200" b="1" dirty="0">
              <a:solidFill>
                <a:srgbClr val="FF0000"/>
              </a:solidFill>
            </a:endParaRPr>
          </a:p>
        </p:txBody>
      </p:sp>
      <p:sp>
        <p:nvSpPr>
          <p:cNvPr id="8" name="TextBox 7">
            <a:extLst>
              <a:ext uri="{FF2B5EF4-FFF2-40B4-BE49-F238E27FC236}">
                <a16:creationId xmlns:a16="http://schemas.microsoft.com/office/drawing/2014/main" id="{8E57CDDB-D7A3-AB57-E4EC-B20799350F31}"/>
              </a:ext>
            </a:extLst>
          </p:cNvPr>
          <p:cNvSpPr txBox="1"/>
          <p:nvPr/>
        </p:nvSpPr>
        <p:spPr>
          <a:xfrm>
            <a:off x="603856" y="4320856"/>
            <a:ext cx="10434932" cy="1287532"/>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800" dirty="0"/>
              <a:t>Code refactoring is the process of restructuring the code without change in it’s functionality.</a:t>
            </a:r>
          </a:p>
          <a:p>
            <a:pPr marL="285750" indent="-285750" algn="just">
              <a:lnSpc>
                <a:spcPct val="150000"/>
              </a:lnSpc>
              <a:buFont typeface="Arial" panose="020B0604020202020204" pitchFamily="34" charset="0"/>
              <a:buChar char="•"/>
            </a:pPr>
            <a:r>
              <a:rPr lang="en-US" sz="1800" dirty="0"/>
              <a:t>In order to restructure the additional features are implemented to the HTML template using CSS so the application would be more user friendly.</a:t>
            </a:r>
            <a:endParaRPr lang="en-IN" sz="1800" dirty="0"/>
          </a:p>
        </p:txBody>
      </p:sp>
    </p:spTree>
    <p:extLst>
      <p:ext uri="{BB962C8B-B14F-4D97-AF65-F5344CB8AC3E}">
        <p14:creationId xmlns:p14="http://schemas.microsoft.com/office/powerpoint/2010/main" val="1277965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82EC4297-3E1A-DA5D-EECC-8C778F5D080B}"/>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E4D1CFF5-6632-780B-4A14-249A01FC32D8}"/>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sz="3200" b="1" dirty="0">
                <a:solidFill>
                  <a:srgbClr val="FF0000"/>
                </a:solidFill>
              </a:rPr>
              <a:t>CODE AFTER BUG FIXING</a:t>
            </a:r>
            <a:endParaRPr lang="en-IN" sz="3200" b="1" dirty="0">
              <a:solidFill>
                <a:srgbClr val="FF0000"/>
              </a:solidFill>
            </a:endParaRPr>
          </a:p>
        </p:txBody>
      </p:sp>
      <p:pic>
        <p:nvPicPr>
          <p:cNvPr id="6" name="Picture 5">
            <a:extLst>
              <a:ext uri="{FF2B5EF4-FFF2-40B4-BE49-F238E27FC236}">
                <a16:creationId xmlns:a16="http://schemas.microsoft.com/office/drawing/2014/main" id="{98470000-3CB4-BF35-C110-96304FDDBCE8}"/>
              </a:ext>
            </a:extLst>
          </p:cNvPr>
          <p:cNvPicPr>
            <a:picLocks noChangeAspect="1"/>
          </p:cNvPicPr>
          <p:nvPr/>
        </p:nvPicPr>
        <p:blipFill>
          <a:blip r:embed="rId3"/>
          <a:stretch>
            <a:fillRect/>
          </a:stretch>
        </p:blipFill>
        <p:spPr>
          <a:xfrm>
            <a:off x="406777" y="1475454"/>
            <a:ext cx="4711978" cy="3468904"/>
          </a:xfrm>
          <a:prstGeom prst="rect">
            <a:avLst/>
          </a:prstGeom>
        </p:spPr>
      </p:pic>
      <p:pic>
        <p:nvPicPr>
          <p:cNvPr id="10" name="Picture 9">
            <a:extLst>
              <a:ext uri="{FF2B5EF4-FFF2-40B4-BE49-F238E27FC236}">
                <a16:creationId xmlns:a16="http://schemas.microsoft.com/office/drawing/2014/main" id="{B6E101D0-E57C-1AE6-DB03-8BD093A95772}"/>
              </a:ext>
            </a:extLst>
          </p:cNvPr>
          <p:cNvPicPr>
            <a:picLocks noChangeAspect="1"/>
          </p:cNvPicPr>
          <p:nvPr/>
        </p:nvPicPr>
        <p:blipFill>
          <a:blip r:embed="rId4"/>
          <a:stretch>
            <a:fillRect/>
          </a:stretch>
        </p:blipFill>
        <p:spPr>
          <a:xfrm>
            <a:off x="5326144" y="942840"/>
            <a:ext cx="6459079" cy="4534133"/>
          </a:xfrm>
          <a:prstGeom prst="rect">
            <a:avLst/>
          </a:prstGeom>
        </p:spPr>
      </p:pic>
      <p:sp>
        <p:nvSpPr>
          <p:cNvPr id="11" name="TextBox 10">
            <a:extLst>
              <a:ext uri="{FF2B5EF4-FFF2-40B4-BE49-F238E27FC236}">
                <a16:creationId xmlns:a16="http://schemas.microsoft.com/office/drawing/2014/main" id="{4EB259A6-AFD1-F432-472E-4607C0C323F7}"/>
              </a:ext>
            </a:extLst>
          </p:cNvPr>
          <p:cNvSpPr txBox="1"/>
          <p:nvPr/>
        </p:nvSpPr>
        <p:spPr>
          <a:xfrm>
            <a:off x="2003908" y="5632517"/>
            <a:ext cx="1517715" cy="311084"/>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Flask code</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A2DFF46B-FF85-1856-F499-700606D889FD}"/>
              </a:ext>
            </a:extLst>
          </p:cNvPr>
          <p:cNvSpPr txBox="1"/>
          <p:nvPr/>
        </p:nvSpPr>
        <p:spPr>
          <a:xfrm>
            <a:off x="7796825" y="5759618"/>
            <a:ext cx="1517715" cy="311084"/>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HTML code</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98939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FEC9DDA9-58F7-E088-F677-7A8F1FDDBA70}"/>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21CBE299-10F3-9EB0-BB3C-B28D571F53B3}"/>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sz="3200" b="1" dirty="0">
                <a:solidFill>
                  <a:srgbClr val="FF0000"/>
                </a:solidFill>
              </a:rPr>
              <a:t>VALIDATION</a:t>
            </a:r>
            <a:endParaRPr lang="en-IN" sz="3200" b="1" dirty="0">
              <a:solidFill>
                <a:srgbClr val="FF0000"/>
              </a:solidFill>
            </a:endParaRPr>
          </a:p>
        </p:txBody>
      </p:sp>
      <p:pic>
        <p:nvPicPr>
          <p:cNvPr id="6" name="Picture 5">
            <a:extLst>
              <a:ext uri="{FF2B5EF4-FFF2-40B4-BE49-F238E27FC236}">
                <a16:creationId xmlns:a16="http://schemas.microsoft.com/office/drawing/2014/main" id="{641FD569-EA6A-BECB-3B77-7C222A1F423F}"/>
              </a:ext>
            </a:extLst>
          </p:cNvPr>
          <p:cNvPicPr>
            <a:picLocks noChangeAspect="1"/>
          </p:cNvPicPr>
          <p:nvPr/>
        </p:nvPicPr>
        <p:blipFill rotWithShape="1">
          <a:blip r:embed="rId3"/>
          <a:srcRect t="13608" b="5842"/>
          <a:stretch/>
        </p:blipFill>
        <p:spPr>
          <a:xfrm>
            <a:off x="612742" y="1027522"/>
            <a:ext cx="11133056" cy="5044307"/>
          </a:xfrm>
          <a:prstGeom prst="rect">
            <a:avLst/>
          </a:prstGeom>
        </p:spPr>
      </p:pic>
    </p:spTree>
    <p:extLst>
      <p:ext uri="{BB962C8B-B14F-4D97-AF65-F5344CB8AC3E}">
        <p14:creationId xmlns:p14="http://schemas.microsoft.com/office/powerpoint/2010/main" val="353913672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570</TotalTime>
  <Words>506</Words>
  <Application>Microsoft Office PowerPoint</Application>
  <PresentationFormat>Widescreen</PresentationFormat>
  <Paragraphs>40</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Bookman Old Style</vt:lpstr>
      <vt:lpstr>Arial</vt:lpstr>
      <vt:lpstr>Lato Black</vt:lpstr>
      <vt:lpstr>Libre Baskerville</vt:lpstr>
      <vt:lpstr>Calibri</vt:lpstr>
      <vt:lpstr>Office Theme</vt:lpstr>
      <vt:lpstr>PowerPoint Presentation</vt:lpstr>
      <vt:lpstr>PowerPoint Presentation</vt:lpstr>
      <vt:lpstr>PROBLEM DESCRIPTION</vt:lpstr>
      <vt:lpstr>EXISTING CODEBASE</vt:lpstr>
      <vt:lpstr>BUGS IDENTIFIED</vt:lpstr>
      <vt:lpstr>BUGS IDENTIFIED</vt:lpstr>
      <vt:lpstr>BUG FIXING</vt:lpstr>
      <vt:lpstr>CODE AFTER BUG FIXING</vt:lpstr>
      <vt:lpstr>VALIDATION</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Divija Manda</cp:lastModifiedBy>
  <cp:revision>3</cp:revision>
  <dcterms:created xsi:type="dcterms:W3CDTF">2021-02-16T05:19:01Z</dcterms:created>
  <dcterms:modified xsi:type="dcterms:W3CDTF">2024-03-03T09:59:32Z</dcterms:modified>
</cp:coreProperties>
</file>