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9" r:id="rId3"/>
    <p:sldId id="257" r:id="rId4"/>
    <p:sldId id="258" r:id="rId5"/>
    <p:sldId id="260" r:id="rId6"/>
    <p:sldId id="262" r:id="rId7"/>
    <p:sldId id="272" r:id="rId8"/>
    <p:sldId id="266" r:id="rId9"/>
    <p:sldId id="269" r:id="rId10"/>
    <p:sldId id="265" r:id="rId11"/>
    <p:sldId id="270" r:id="rId12"/>
    <p:sldId id="267" r:id="rId13"/>
    <p:sldId id="271" r:id="rId14"/>
    <p:sldId id="268"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38917-E79C-4B84-A6B3-5061DDDCD957}" type="doc">
      <dgm:prSet loTypeId="urn:microsoft.com/office/officeart/2005/8/layout/process2" loCatId="process" qsTypeId="urn:microsoft.com/office/officeart/2005/8/quickstyle/simple4" qsCatId="simple" csTypeId="urn:microsoft.com/office/officeart/2005/8/colors/accent1_2" csCatId="accent1" phldr="1"/>
      <dgm:spPr/>
    </dgm:pt>
    <dgm:pt modelId="{582062A1-90D3-4D03-925F-F74439DB0CF1}">
      <dgm:prSet phldrT="[Text]"/>
      <dgm:spPr/>
      <dgm:t>
        <a:bodyPr/>
        <a:lstStyle/>
        <a:p>
          <a:r>
            <a:rPr lang="en-US"/>
            <a:t>Conv 1 16 Filters</a:t>
          </a:r>
          <a:endParaRPr lang="en-US" dirty="0"/>
        </a:p>
      </dgm:t>
    </dgm:pt>
    <dgm:pt modelId="{694CA5B2-8007-4D89-ABD1-BF80AD80471E}" type="parTrans" cxnId="{535C3DF9-5861-46F9-9A1B-2B4ABFDA18FA}">
      <dgm:prSet/>
      <dgm:spPr/>
      <dgm:t>
        <a:bodyPr/>
        <a:lstStyle/>
        <a:p>
          <a:endParaRPr lang="en-US"/>
        </a:p>
      </dgm:t>
    </dgm:pt>
    <dgm:pt modelId="{2F81FBFD-1A42-44F0-8980-9B23EF9291C6}" type="sibTrans" cxnId="{535C3DF9-5861-46F9-9A1B-2B4ABFDA18FA}">
      <dgm:prSet/>
      <dgm:spPr/>
      <dgm:t>
        <a:bodyPr/>
        <a:lstStyle/>
        <a:p>
          <a:endParaRPr lang="en-US"/>
        </a:p>
      </dgm:t>
    </dgm:pt>
    <dgm:pt modelId="{4A9DBC99-4217-4B3E-8609-805B1DBF4971}">
      <dgm:prSet phldrT="[Text]"/>
      <dgm:spPr/>
      <dgm:t>
        <a:bodyPr/>
        <a:lstStyle/>
        <a:p>
          <a:r>
            <a:rPr lang="en-US"/>
            <a:t>Conv 2 16 Filters</a:t>
          </a:r>
          <a:endParaRPr lang="en-US" dirty="0"/>
        </a:p>
      </dgm:t>
    </dgm:pt>
    <dgm:pt modelId="{42F334A1-21D0-430D-9D88-7F3DC6A9C7F5}" type="parTrans" cxnId="{315939CC-42E5-4537-81BF-0A881201D35B}">
      <dgm:prSet/>
      <dgm:spPr/>
      <dgm:t>
        <a:bodyPr/>
        <a:lstStyle/>
        <a:p>
          <a:endParaRPr lang="en-US"/>
        </a:p>
      </dgm:t>
    </dgm:pt>
    <dgm:pt modelId="{A336FAAC-61A0-4D13-8076-1A85180663B2}" type="sibTrans" cxnId="{315939CC-42E5-4537-81BF-0A881201D35B}">
      <dgm:prSet/>
      <dgm:spPr/>
      <dgm:t>
        <a:bodyPr/>
        <a:lstStyle/>
        <a:p>
          <a:endParaRPr lang="en-US"/>
        </a:p>
      </dgm:t>
    </dgm:pt>
    <dgm:pt modelId="{713359EC-C9D3-49B1-A5CD-7DBE1BA3B8DE}">
      <dgm:prSet phldrT="[Text]"/>
      <dgm:spPr/>
      <dgm:t>
        <a:bodyPr/>
        <a:lstStyle/>
        <a:p>
          <a:r>
            <a:rPr lang="en-US"/>
            <a:t>Max Pooling</a:t>
          </a:r>
          <a:endParaRPr lang="en-US" dirty="0"/>
        </a:p>
      </dgm:t>
    </dgm:pt>
    <dgm:pt modelId="{6163B73C-0DB9-4873-85A3-B9092C9D334D}" type="parTrans" cxnId="{99A63B67-A2AA-46D6-BB52-DEAD9A2EE89B}">
      <dgm:prSet/>
      <dgm:spPr/>
      <dgm:t>
        <a:bodyPr/>
        <a:lstStyle/>
        <a:p>
          <a:endParaRPr lang="en-US"/>
        </a:p>
      </dgm:t>
    </dgm:pt>
    <dgm:pt modelId="{9C3F7134-8389-4D28-877C-39505A42E7E5}" type="sibTrans" cxnId="{99A63B67-A2AA-46D6-BB52-DEAD9A2EE89B}">
      <dgm:prSet/>
      <dgm:spPr/>
      <dgm:t>
        <a:bodyPr/>
        <a:lstStyle/>
        <a:p>
          <a:endParaRPr lang="en-US"/>
        </a:p>
      </dgm:t>
    </dgm:pt>
    <dgm:pt modelId="{C7AB7C2D-3738-4989-BA11-9902CAB53FB1}">
      <dgm:prSet phldrT="[Text]"/>
      <dgm:spPr/>
      <dgm:t>
        <a:bodyPr/>
        <a:lstStyle/>
        <a:p>
          <a:r>
            <a:rPr lang="en-US"/>
            <a:t>Dropout Layer</a:t>
          </a:r>
          <a:endParaRPr lang="en-US" dirty="0"/>
        </a:p>
      </dgm:t>
    </dgm:pt>
    <dgm:pt modelId="{0AE0108E-0E0A-4E9E-BE12-7CE91341EA8D}" type="parTrans" cxnId="{D962DB43-E1BD-48BE-A9D8-1D69F3ABD066}">
      <dgm:prSet/>
      <dgm:spPr/>
      <dgm:t>
        <a:bodyPr/>
        <a:lstStyle/>
        <a:p>
          <a:endParaRPr lang="en-US"/>
        </a:p>
      </dgm:t>
    </dgm:pt>
    <dgm:pt modelId="{3EE293D5-3558-4CBC-A76B-6FF743B68E6D}" type="sibTrans" cxnId="{D962DB43-E1BD-48BE-A9D8-1D69F3ABD066}">
      <dgm:prSet/>
      <dgm:spPr/>
      <dgm:t>
        <a:bodyPr/>
        <a:lstStyle/>
        <a:p>
          <a:endParaRPr lang="en-US"/>
        </a:p>
      </dgm:t>
    </dgm:pt>
    <dgm:pt modelId="{A77AB16E-7F21-41FD-893D-BD9DE860C6DD}">
      <dgm:prSet phldrT="[Text]"/>
      <dgm:spPr/>
      <dgm:t>
        <a:bodyPr/>
        <a:lstStyle/>
        <a:p>
          <a:r>
            <a:rPr lang="en-US"/>
            <a:t>Conv 3 64 Filters</a:t>
          </a:r>
          <a:endParaRPr lang="en-US" dirty="0"/>
        </a:p>
      </dgm:t>
    </dgm:pt>
    <dgm:pt modelId="{E659AA30-513D-4DC5-9ADA-A16AE4CE0092}" type="parTrans" cxnId="{79C32952-DFF0-417D-B0C5-E48C9F11CA5C}">
      <dgm:prSet/>
      <dgm:spPr/>
      <dgm:t>
        <a:bodyPr/>
        <a:lstStyle/>
        <a:p>
          <a:endParaRPr lang="en-US"/>
        </a:p>
      </dgm:t>
    </dgm:pt>
    <dgm:pt modelId="{EE7CF075-8058-4134-BE93-94FB909C12B5}" type="sibTrans" cxnId="{79C32952-DFF0-417D-B0C5-E48C9F11CA5C}">
      <dgm:prSet/>
      <dgm:spPr/>
      <dgm:t>
        <a:bodyPr/>
        <a:lstStyle/>
        <a:p>
          <a:endParaRPr lang="en-US"/>
        </a:p>
      </dgm:t>
    </dgm:pt>
    <dgm:pt modelId="{A53D29F2-E18A-4545-8624-F590FBAE8D5B}">
      <dgm:prSet phldrT="[Text]"/>
      <dgm:spPr/>
      <dgm:t>
        <a:bodyPr/>
        <a:lstStyle/>
        <a:p>
          <a:r>
            <a:rPr lang="en-US"/>
            <a:t>Conv 4 64 Filters</a:t>
          </a:r>
          <a:endParaRPr lang="en-US" dirty="0"/>
        </a:p>
      </dgm:t>
    </dgm:pt>
    <dgm:pt modelId="{112E2B2B-F0BA-4EA0-AA51-794F9090F3C0}" type="parTrans" cxnId="{E2F60799-E004-4200-BB0C-401C522575BC}">
      <dgm:prSet/>
      <dgm:spPr/>
      <dgm:t>
        <a:bodyPr/>
        <a:lstStyle/>
        <a:p>
          <a:endParaRPr lang="en-US"/>
        </a:p>
      </dgm:t>
    </dgm:pt>
    <dgm:pt modelId="{AACF026C-5F66-4012-BC99-920DF897080D}" type="sibTrans" cxnId="{E2F60799-E004-4200-BB0C-401C522575BC}">
      <dgm:prSet/>
      <dgm:spPr/>
      <dgm:t>
        <a:bodyPr/>
        <a:lstStyle/>
        <a:p>
          <a:endParaRPr lang="en-US"/>
        </a:p>
      </dgm:t>
    </dgm:pt>
    <dgm:pt modelId="{62396169-542B-4D4F-A606-F852A78859D5}">
      <dgm:prSet phldrT="[Text]"/>
      <dgm:spPr/>
      <dgm:t>
        <a:bodyPr/>
        <a:lstStyle/>
        <a:p>
          <a:r>
            <a:rPr lang="en-US"/>
            <a:t>Dropout</a:t>
          </a:r>
          <a:endParaRPr lang="en-US" dirty="0"/>
        </a:p>
      </dgm:t>
    </dgm:pt>
    <dgm:pt modelId="{15C6E5B8-856A-40CF-830C-F68F9811DED3}" type="parTrans" cxnId="{736231A8-6BBD-4F58-8DA4-5DAC88BA6048}">
      <dgm:prSet/>
      <dgm:spPr/>
      <dgm:t>
        <a:bodyPr/>
        <a:lstStyle/>
        <a:p>
          <a:endParaRPr lang="en-US"/>
        </a:p>
      </dgm:t>
    </dgm:pt>
    <dgm:pt modelId="{796D907C-6843-40EA-9555-88DEF6487061}" type="sibTrans" cxnId="{736231A8-6BBD-4F58-8DA4-5DAC88BA6048}">
      <dgm:prSet/>
      <dgm:spPr/>
      <dgm:t>
        <a:bodyPr/>
        <a:lstStyle/>
        <a:p>
          <a:endParaRPr lang="en-US"/>
        </a:p>
      </dgm:t>
    </dgm:pt>
    <dgm:pt modelId="{29D0E42E-3663-4986-86C3-6C5B085FA637}">
      <dgm:prSet phldrT="[Text]"/>
      <dgm:spPr/>
      <dgm:t>
        <a:bodyPr/>
        <a:lstStyle/>
        <a:p>
          <a:r>
            <a:rPr lang="en-US"/>
            <a:t>Conv 5 128 Filters</a:t>
          </a:r>
          <a:endParaRPr lang="en-US" dirty="0"/>
        </a:p>
      </dgm:t>
    </dgm:pt>
    <dgm:pt modelId="{3B9E4A75-B884-4897-B003-F3E87F0C03E8}" type="parTrans" cxnId="{19C92CEC-73C9-4F9E-A660-139CFD12AA5C}">
      <dgm:prSet/>
      <dgm:spPr/>
      <dgm:t>
        <a:bodyPr/>
        <a:lstStyle/>
        <a:p>
          <a:endParaRPr lang="en-US"/>
        </a:p>
      </dgm:t>
    </dgm:pt>
    <dgm:pt modelId="{69F2CA0F-D581-434E-8B2C-5F21C3B8250F}" type="sibTrans" cxnId="{19C92CEC-73C9-4F9E-A660-139CFD12AA5C}">
      <dgm:prSet/>
      <dgm:spPr/>
      <dgm:t>
        <a:bodyPr/>
        <a:lstStyle/>
        <a:p>
          <a:endParaRPr lang="en-US"/>
        </a:p>
      </dgm:t>
    </dgm:pt>
    <dgm:pt modelId="{F0E99FDC-3429-444A-93EB-A37582DD9BAB}">
      <dgm:prSet phldrT="[Text]"/>
      <dgm:spPr/>
      <dgm:t>
        <a:bodyPr/>
        <a:lstStyle/>
        <a:p>
          <a:r>
            <a:rPr lang="en-US" dirty="0"/>
            <a:t>Max Pooling</a:t>
          </a:r>
        </a:p>
      </dgm:t>
    </dgm:pt>
    <dgm:pt modelId="{21586402-C2F9-4DEA-86AD-1FAE0783B763}" type="parTrans" cxnId="{FCAC4E87-8030-4509-9764-0CEA71436DE3}">
      <dgm:prSet/>
      <dgm:spPr/>
      <dgm:t>
        <a:bodyPr/>
        <a:lstStyle/>
        <a:p>
          <a:endParaRPr lang="en-US"/>
        </a:p>
      </dgm:t>
    </dgm:pt>
    <dgm:pt modelId="{49FD1AD0-01DF-4424-8583-F134879F6180}" type="sibTrans" cxnId="{FCAC4E87-8030-4509-9764-0CEA71436DE3}">
      <dgm:prSet/>
      <dgm:spPr/>
      <dgm:t>
        <a:bodyPr/>
        <a:lstStyle/>
        <a:p>
          <a:endParaRPr lang="en-US"/>
        </a:p>
      </dgm:t>
    </dgm:pt>
    <dgm:pt modelId="{8C4BBC10-73E7-41E0-BEDC-61E9D734368B}">
      <dgm:prSet phldrT="[Text]"/>
      <dgm:spPr/>
      <dgm:t>
        <a:bodyPr/>
        <a:lstStyle/>
        <a:p>
          <a:r>
            <a:rPr lang="en-US"/>
            <a:t>Dropout</a:t>
          </a:r>
          <a:endParaRPr lang="en-US" dirty="0"/>
        </a:p>
      </dgm:t>
    </dgm:pt>
    <dgm:pt modelId="{E38F1A5C-5523-4633-88F7-CBBC316E991F}" type="parTrans" cxnId="{D730B8B7-7F22-4C19-86D9-BF0659BE3C74}">
      <dgm:prSet/>
      <dgm:spPr/>
      <dgm:t>
        <a:bodyPr/>
        <a:lstStyle/>
        <a:p>
          <a:endParaRPr lang="en-US"/>
        </a:p>
      </dgm:t>
    </dgm:pt>
    <dgm:pt modelId="{B3AE7657-CC9A-4549-A9BC-9A62EFEAD9E7}" type="sibTrans" cxnId="{D730B8B7-7F22-4C19-86D9-BF0659BE3C74}">
      <dgm:prSet/>
      <dgm:spPr/>
      <dgm:t>
        <a:bodyPr/>
        <a:lstStyle/>
        <a:p>
          <a:endParaRPr lang="en-US"/>
        </a:p>
      </dgm:t>
    </dgm:pt>
    <dgm:pt modelId="{9FA1213D-F117-436E-A589-FF66AF69D98D}">
      <dgm:prSet phldrT="[Text]"/>
      <dgm:spPr/>
      <dgm:t>
        <a:bodyPr/>
        <a:lstStyle/>
        <a:p>
          <a:r>
            <a:rPr lang="en-US"/>
            <a:t>Flattening layer</a:t>
          </a:r>
          <a:endParaRPr lang="en-US" dirty="0"/>
        </a:p>
      </dgm:t>
    </dgm:pt>
    <dgm:pt modelId="{28A2C49F-1594-45E0-B083-2F63EEBFFFF0}" type="parTrans" cxnId="{F445BB59-72D0-4CFF-ABEB-1A81BF7A5D8B}">
      <dgm:prSet/>
      <dgm:spPr/>
      <dgm:t>
        <a:bodyPr/>
        <a:lstStyle/>
        <a:p>
          <a:endParaRPr lang="en-US"/>
        </a:p>
      </dgm:t>
    </dgm:pt>
    <dgm:pt modelId="{AE251212-C139-4A59-8BD2-34EA266E9F34}" type="sibTrans" cxnId="{F445BB59-72D0-4CFF-ABEB-1A81BF7A5D8B}">
      <dgm:prSet/>
      <dgm:spPr/>
      <dgm:t>
        <a:bodyPr/>
        <a:lstStyle/>
        <a:p>
          <a:endParaRPr lang="en-US"/>
        </a:p>
      </dgm:t>
    </dgm:pt>
    <dgm:pt modelId="{F7DD0D3C-3357-44C0-933B-7120FFA2FA23}">
      <dgm:prSet phldrT="[Text]"/>
      <dgm:spPr/>
      <dgm:t>
        <a:bodyPr/>
        <a:lstStyle/>
        <a:p>
          <a:r>
            <a:rPr lang="en-US" dirty="0"/>
            <a:t>Dense Layer</a:t>
          </a:r>
        </a:p>
      </dgm:t>
    </dgm:pt>
    <dgm:pt modelId="{D2B6D83C-D4ED-43EB-8B2E-9CC32C8FF9B3}" type="parTrans" cxnId="{59D4FC3D-3EC9-4385-9E07-BD8D377A89D1}">
      <dgm:prSet/>
      <dgm:spPr/>
      <dgm:t>
        <a:bodyPr/>
        <a:lstStyle/>
        <a:p>
          <a:endParaRPr lang="en-US"/>
        </a:p>
      </dgm:t>
    </dgm:pt>
    <dgm:pt modelId="{716BE6F5-D3C2-496F-925F-A59C50177132}" type="sibTrans" cxnId="{59D4FC3D-3EC9-4385-9E07-BD8D377A89D1}">
      <dgm:prSet/>
      <dgm:spPr/>
      <dgm:t>
        <a:bodyPr/>
        <a:lstStyle/>
        <a:p>
          <a:endParaRPr lang="en-US"/>
        </a:p>
      </dgm:t>
    </dgm:pt>
    <dgm:pt modelId="{16BEF088-3FEE-4658-ADB5-1581145C387C}" type="pres">
      <dgm:prSet presAssocID="{5A138917-E79C-4B84-A6B3-5061DDDCD957}" presName="linearFlow" presStyleCnt="0">
        <dgm:presLayoutVars>
          <dgm:resizeHandles val="exact"/>
        </dgm:presLayoutVars>
      </dgm:prSet>
      <dgm:spPr/>
    </dgm:pt>
    <dgm:pt modelId="{540E0E87-AF43-4D00-AFD6-BEC66327FFC2}" type="pres">
      <dgm:prSet presAssocID="{582062A1-90D3-4D03-925F-F74439DB0CF1}" presName="node" presStyleLbl="node1" presStyleIdx="0" presStyleCnt="12">
        <dgm:presLayoutVars>
          <dgm:bulletEnabled val="1"/>
        </dgm:presLayoutVars>
      </dgm:prSet>
      <dgm:spPr/>
    </dgm:pt>
    <dgm:pt modelId="{E3FC3987-C262-48BB-B436-0D6370E3737F}" type="pres">
      <dgm:prSet presAssocID="{2F81FBFD-1A42-44F0-8980-9B23EF9291C6}" presName="sibTrans" presStyleLbl="sibTrans2D1" presStyleIdx="0" presStyleCnt="11"/>
      <dgm:spPr/>
    </dgm:pt>
    <dgm:pt modelId="{955276A7-224F-47C9-8AE6-838790EAC106}" type="pres">
      <dgm:prSet presAssocID="{2F81FBFD-1A42-44F0-8980-9B23EF9291C6}" presName="connectorText" presStyleLbl="sibTrans2D1" presStyleIdx="0" presStyleCnt="11"/>
      <dgm:spPr/>
    </dgm:pt>
    <dgm:pt modelId="{3DDD33A8-6BC6-4A27-B829-C214780F38DF}" type="pres">
      <dgm:prSet presAssocID="{4A9DBC99-4217-4B3E-8609-805B1DBF4971}" presName="node" presStyleLbl="node1" presStyleIdx="1" presStyleCnt="12">
        <dgm:presLayoutVars>
          <dgm:bulletEnabled val="1"/>
        </dgm:presLayoutVars>
      </dgm:prSet>
      <dgm:spPr/>
    </dgm:pt>
    <dgm:pt modelId="{C1F34B67-10C7-4228-BA08-199EB1FF29EC}" type="pres">
      <dgm:prSet presAssocID="{A336FAAC-61A0-4D13-8076-1A85180663B2}" presName="sibTrans" presStyleLbl="sibTrans2D1" presStyleIdx="1" presStyleCnt="11"/>
      <dgm:spPr/>
    </dgm:pt>
    <dgm:pt modelId="{45B0DC0B-62F8-49D8-9982-0F34E8C74583}" type="pres">
      <dgm:prSet presAssocID="{A336FAAC-61A0-4D13-8076-1A85180663B2}" presName="connectorText" presStyleLbl="sibTrans2D1" presStyleIdx="1" presStyleCnt="11"/>
      <dgm:spPr/>
    </dgm:pt>
    <dgm:pt modelId="{727209AC-CA44-48E0-8972-FF84274B3BFA}" type="pres">
      <dgm:prSet presAssocID="{713359EC-C9D3-49B1-A5CD-7DBE1BA3B8DE}" presName="node" presStyleLbl="node1" presStyleIdx="2" presStyleCnt="12">
        <dgm:presLayoutVars>
          <dgm:bulletEnabled val="1"/>
        </dgm:presLayoutVars>
      </dgm:prSet>
      <dgm:spPr/>
    </dgm:pt>
    <dgm:pt modelId="{04ADD4D2-3233-47DA-8775-A1DFC9EFE06B}" type="pres">
      <dgm:prSet presAssocID="{9C3F7134-8389-4D28-877C-39505A42E7E5}" presName="sibTrans" presStyleLbl="sibTrans2D1" presStyleIdx="2" presStyleCnt="11"/>
      <dgm:spPr/>
    </dgm:pt>
    <dgm:pt modelId="{2FC750AB-4819-4001-9396-B01E1EDF8B4E}" type="pres">
      <dgm:prSet presAssocID="{9C3F7134-8389-4D28-877C-39505A42E7E5}" presName="connectorText" presStyleLbl="sibTrans2D1" presStyleIdx="2" presStyleCnt="11"/>
      <dgm:spPr/>
    </dgm:pt>
    <dgm:pt modelId="{B1EA8873-0E7B-42C3-AB56-270E2D0F26EF}" type="pres">
      <dgm:prSet presAssocID="{C7AB7C2D-3738-4989-BA11-9902CAB53FB1}" presName="node" presStyleLbl="node1" presStyleIdx="3" presStyleCnt="12">
        <dgm:presLayoutVars>
          <dgm:bulletEnabled val="1"/>
        </dgm:presLayoutVars>
      </dgm:prSet>
      <dgm:spPr/>
    </dgm:pt>
    <dgm:pt modelId="{4900B4B5-55BF-4773-9E83-8952BDF2279D}" type="pres">
      <dgm:prSet presAssocID="{3EE293D5-3558-4CBC-A76B-6FF743B68E6D}" presName="sibTrans" presStyleLbl="sibTrans2D1" presStyleIdx="3" presStyleCnt="11"/>
      <dgm:spPr/>
    </dgm:pt>
    <dgm:pt modelId="{987ABD80-7452-4237-B0F3-EA69D61887C8}" type="pres">
      <dgm:prSet presAssocID="{3EE293D5-3558-4CBC-A76B-6FF743B68E6D}" presName="connectorText" presStyleLbl="sibTrans2D1" presStyleIdx="3" presStyleCnt="11"/>
      <dgm:spPr/>
    </dgm:pt>
    <dgm:pt modelId="{CC82E8B5-A67C-4E37-AF92-1613B930EEA2}" type="pres">
      <dgm:prSet presAssocID="{A77AB16E-7F21-41FD-893D-BD9DE860C6DD}" presName="node" presStyleLbl="node1" presStyleIdx="4" presStyleCnt="12">
        <dgm:presLayoutVars>
          <dgm:bulletEnabled val="1"/>
        </dgm:presLayoutVars>
      </dgm:prSet>
      <dgm:spPr/>
    </dgm:pt>
    <dgm:pt modelId="{432391E4-D9C4-43FD-93D8-CC6E6BAEA640}" type="pres">
      <dgm:prSet presAssocID="{EE7CF075-8058-4134-BE93-94FB909C12B5}" presName="sibTrans" presStyleLbl="sibTrans2D1" presStyleIdx="4" presStyleCnt="11"/>
      <dgm:spPr/>
    </dgm:pt>
    <dgm:pt modelId="{DC60A76F-2317-4D3B-9A41-B981830EF275}" type="pres">
      <dgm:prSet presAssocID="{EE7CF075-8058-4134-BE93-94FB909C12B5}" presName="connectorText" presStyleLbl="sibTrans2D1" presStyleIdx="4" presStyleCnt="11"/>
      <dgm:spPr/>
    </dgm:pt>
    <dgm:pt modelId="{7CD02C49-613E-4D38-B08F-D4CA31F1E62A}" type="pres">
      <dgm:prSet presAssocID="{A53D29F2-E18A-4545-8624-F590FBAE8D5B}" presName="node" presStyleLbl="node1" presStyleIdx="5" presStyleCnt="12">
        <dgm:presLayoutVars>
          <dgm:bulletEnabled val="1"/>
        </dgm:presLayoutVars>
      </dgm:prSet>
      <dgm:spPr/>
    </dgm:pt>
    <dgm:pt modelId="{73554ACF-5741-448F-9EC2-55127B3DE6C1}" type="pres">
      <dgm:prSet presAssocID="{AACF026C-5F66-4012-BC99-920DF897080D}" presName="sibTrans" presStyleLbl="sibTrans2D1" presStyleIdx="5" presStyleCnt="11"/>
      <dgm:spPr/>
    </dgm:pt>
    <dgm:pt modelId="{92A26688-E37A-491A-828E-7829CC722585}" type="pres">
      <dgm:prSet presAssocID="{AACF026C-5F66-4012-BC99-920DF897080D}" presName="connectorText" presStyleLbl="sibTrans2D1" presStyleIdx="5" presStyleCnt="11"/>
      <dgm:spPr/>
    </dgm:pt>
    <dgm:pt modelId="{98E3FE7C-BEC4-4702-8E82-7035003CDDC9}" type="pres">
      <dgm:prSet presAssocID="{62396169-542B-4D4F-A606-F852A78859D5}" presName="node" presStyleLbl="node1" presStyleIdx="6" presStyleCnt="12">
        <dgm:presLayoutVars>
          <dgm:bulletEnabled val="1"/>
        </dgm:presLayoutVars>
      </dgm:prSet>
      <dgm:spPr/>
    </dgm:pt>
    <dgm:pt modelId="{21882448-7DB9-44BC-8DDF-B9A68B5B6796}" type="pres">
      <dgm:prSet presAssocID="{796D907C-6843-40EA-9555-88DEF6487061}" presName="sibTrans" presStyleLbl="sibTrans2D1" presStyleIdx="6" presStyleCnt="11"/>
      <dgm:spPr/>
    </dgm:pt>
    <dgm:pt modelId="{C06FFCBE-B423-437C-8B90-48EF52800966}" type="pres">
      <dgm:prSet presAssocID="{796D907C-6843-40EA-9555-88DEF6487061}" presName="connectorText" presStyleLbl="sibTrans2D1" presStyleIdx="6" presStyleCnt="11"/>
      <dgm:spPr/>
    </dgm:pt>
    <dgm:pt modelId="{E97B1BFD-527B-48E3-B8F0-6AC3C7D6E857}" type="pres">
      <dgm:prSet presAssocID="{29D0E42E-3663-4986-86C3-6C5B085FA637}" presName="node" presStyleLbl="node1" presStyleIdx="7" presStyleCnt="12">
        <dgm:presLayoutVars>
          <dgm:bulletEnabled val="1"/>
        </dgm:presLayoutVars>
      </dgm:prSet>
      <dgm:spPr/>
    </dgm:pt>
    <dgm:pt modelId="{5FB6D5D4-4ADB-4D9D-A730-C1807AF3FE15}" type="pres">
      <dgm:prSet presAssocID="{69F2CA0F-D581-434E-8B2C-5F21C3B8250F}" presName="sibTrans" presStyleLbl="sibTrans2D1" presStyleIdx="7" presStyleCnt="11"/>
      <dgm:spPr/>
    </dgm:pt>
    <dgm:pt modelId="{CB376CE6-C7A1-4279-9F88-0B06389B6EED}" type="pres">
      <dgm:prSet presAssocID="{69F2CA0F-D581-434E-8B2C-5F21C3B8250F}" presName="connectorText" presStyleLbl="sibTrans2D1" presStyleIdx="7" presStyleCnt="11"/>
      <dgm:spPr/>
    </dgm:pt>
    <dgm:pt modelId="{7EA76495-930D-4B7D-8BF9-026D922D55B6}" type="pres">
      <dgm:prSet presAssocID="{F0E99FDC-3429-444A-93EB-A37582DD9BAB}" presName="node" presStyleLbl="node1" presStyleIdx="8" presStyleCnt="12">
        <dgm:presLayoutVars>
          <dgm:bulletEnabled val="1"/>
        </dgm:presLayoutVars>
      </dgm:prSet>
      <dgm:spPr/>
    </dgm:pt>
    <dgm:pt modelId="{1B5B5C56-0352-47BB-8B92-16550503AA17}" type="pres">
      <dgm:prSet presAssocID="{49FD1AD0-01DF-4424-8583-F134879F6180}" presName="sibTrans" presStyleLbl="sibTrans2D1" presStyleIdx="8" presStyleCnt="11"/>
      <dgm:spPr/>
    </dgm:pt>
    <dgm:pt modelId="{B3EA2F40-7F04-44FA-B5B0-72DF059C8B5D}" type="pres">
      <dgm:prSet presAssocID="{49FD1AD0-01DF-4424-8583-F134879F6180}" presName="connectorText" presStyleLbl="sibTrans2D1" presStyleIdx="8" presStyleCnt="11"/>
      <dgm:spPr/>
    </dgm:pt>
    <dgm:pt modelId="{26A18DFE-1D34-449B-9943-C48FA6767807}" type="pres">
      <dgm:prSet presAssocID="{8C4BBC10-73E7-41E0-BEDC-61E9D734368B}" presName="node" presStyleLbl="node1" presStyleIdx="9" presStyleCnt="12">
        <dgm:presLayoutVars>
          <dgm:bulletEnabled val="1"/>
        </dgm:presLayoutVars>
      </dgm:prSet>
      <dgm:spPr/>
    </dgm:pt>
    <dgm:pt modelId="{157A7DCC-5067-49C5-A1DB-B0F7D1D746ED}" type="pres">
      <dgm:prSet presAssocID="{B3AE7657-CC9A-4549-A9BC-9A62EFEAD9E7}" presName="sibTrans" presStyleLbl="sibTrans2D1" presStyleIdx="9" presStyleCnt="11"/>
      <dgm:spPr/>
    </dgm:pt>
    <dgm:pt modelId="{4FC98F41-B0DB-431D-BF29-76245A8DC7AF}" type="pres">
      <dgm:prSet presAssocID="{B3AE7657-CC9A-4549-A9BC-9A62EFEAD9E7}" presName="connectorText" presStyleLbl="sibTrans2D1" presStyleIdx="9" presStyleCnt="11"/>
      <dgm:spPr/>
    </dgm:pt>
    <dgm:pt modelId="{7123AC08-56A3-4ACA-9233-4C7122E84D16}" type="pres">
      <dgm:prSet presAssocID="{9FA1213D-F117-436E-A589-FF66AF69D98D}" presName="node" presStyleLbl="node1" presStyleIdx="10" presStyleCnt="12">
        <dgm:presLayoutVars>
          <dgm:bulletEnabled val="1"/>
        </dgm:presLayoutVars>
      </dgm:prSet>
      <dgm:spPr/>
    </dgm:pt>
    <dgm:pt modelId="{3D305904-3A02-4D4A-A214-9AE17E11204E}" type="pres">
      <dgm:prSet presAssocID="{AE251212-C139-4A59-8BD2-34EA266E9F34}" presName="sibTrans" presStyleLbl="sibTrans2D1" presStyleIdx="10" presStyleCnt="11"/>
      <dgm:spPr/>
    </dgm:pt>
    <dgm:pt modelId="{FEB57214-4442-4361-930F-27688B507C4A}" type="pres">
      <dgm:prSet presAssocID="{AE251212-C139-4A59-8BD2-34EA266E9F34}" presName="connectorText" presStyleLbl="sibTrans2D1" presStyleIdx="10" presStyleCnt="11"/>
      <dgm:spPr/>
    </dgm:pt>
    <dgm:pt modelId="{42C4D154-F618-4740-8C38-F02573FCC52F}" type="pres">
      <dgm:prSet presAssocID="{F7DD0D3C-3357-44C0-933B-7120FFA2FA23}" presName="node" presStyleLbl="node1" presStyleIdx="11" presStyleCnt="12">
        <dgm:presLayoutVars>
          <dgm:bulletEnabled val="1"/>
        </dgm:presLayoutVars>
      </dgm:prSet>
      <dgm:spPr/>
    </dgm:pt>
  </dgm:ptLst>
  <dgm:cxnLst>
    <dgm:cxn modelId="{381DC705-C260-4F71-A57B-0AAA63D39D74}" type="presOf" srcId="{49FD1AD0-01DF-4424-8583-F134879F6180}" destId="{1B5B5C56-0352-47BB-8B92-16550503AA17}" srcOrd="0" destOrd="0" presId="urn:microsoft.com/office/officeart/2005/8/layout/process2"/>
    <dgm:cxn modelId="{0295810B-FF08-4A00-891F-CD2C5600C38C}" type="presOf" srcId="{5A138917-E79C-4B84-A6B3-5061DDDCD957}" destId="{16BEF088-3FEE-4658-ADB5-1581145C387C}" srcOrd="0" destOrd="0" presId="urn:microsoft.com/office/officeart/2005/8/layout/process2"/>
    <dgm:cxn modelId="{80448C22-5B08-42D8-B94A-0CE190AA218E}" type="presOf" srcId="{AACF026C-5F66-4012-BC99-920DF897080D}" destId="{73554ACF-5741-448F-9EC2-55127B3DE6C1}" srcOrd="0" destOrd="0" presId="urn:microsoft.com/office/officeart/2005/8/layout/process2"/>
    <dgm:cxn modelId="{59D4FC3D-3EC9-4385-9E07-BD8D377A89D1}" srcId="{5A138917-E79C-4B84-A6B3-5061DDDCD957}" destId="{F7DD0D3C-3357-44C0-933B-7120FFA2FA23}" srcOrd="11" destOrd="0" parTransId="{D2B6D83C-D4ED-43EB-8B2E-9CC32C8FF9B3}" sibTransId="{716BE6F5-D3C2-496F-925F-A59C50177132}"/>
    <dgm:cxn modelId="{273CD742-1360-49C9-B75D-B6EDC4C5FEFF}" type="presOf" srcId="{582062A1-90D3-4D03-925F-F74439DB0CF1}" destId="{540E0E87-AF43-4D00-AFD6-BEC66327FFC2}" srcOrd="0" destOrd="0" presId="urn:microsoft.com/office/officeart/2005/8/layout/process2"/>
    <dgm:cxn modelId="{D962DB43-E1BD-48BE-A9D8-1D69F3ABD066}" srcId="{5A138917-E79C-4B84-A6B3-5061DDDCD957}" destId="{C7AB7C2D-3738-4989-BA11-9902CAB53FB1}" srcOrd="3" destOrd="0" parTransId="{0AE0108E-0E0A-4E9E-BE12-7CE91341EA8D}" sibTransId="{3EE293D5-3558-4CBC-A76B-6FF743B68E6D}"/>
    <dgm:cxn modelId="{B874A845-A062-42E2-8D53-DC072AD779D0}" type="presOf" srcId="{F0E99FDC-3429-444A-93EB-A37582DD9BAB}" destId="{7EA76495-930D-4B7D-8BF9-026D922D55B6}" srcOrd="0" destOrd="0" presId="urn:microsoft.com/office/officeart/2005/8/layout/process2"/>
    <dgm:cxn modelId="{B2464E46-AD6B-458F-943B-6128682C67FC}" type="presOf" srcId="{A336FAAC-61A0-4D13-8076-1A85180663B2}" destId="{C1F34B67-10C7-4228-BA08-199EB1FF29EC}" srcOrd="0" destOrd="0" presId="urn:microsoft.com/office/officeart/2005/8/layout/process2"/>
    <dgm:cxn modelId="{99A63B67-A2AA-46D6-BB52-DEAD9A2EE89B}" srcId="{5A138917-E79C-4B84-A6B3-5061DDDCD957}" destId="{713359EC-C9D3-49B1-A5CD-7DBE1BA3B8DE}" srcOrd="2" destOrd="0" parTransId="{6163B73C-0DB9-4873-85A3-B9092C9D334D}" sibTransId="{9C3F7134-8389-4D28-877C-39505A42E7E5}"/>
    <dgm:cxn modelId="{ECCAD849-2B17-4576-8BAB-76A50BDFDD3A}" type="presOf" srcId="{9C3F7134-8389-4D28-877C-39505A42E7E5}" destId="{2FC750AB-4819-4001-9396-B01E1EDF8B4E}" srcOrd="1" destOrd="0" presId="urn:microsoft.com/office/officeart/2005/8/layout/process2"/>
    <dgm:cxn modelId="{BB92B84E-C20F-4FEF-AADB-7441130F1099}" type="presOf" srcId="{69F2CA0F-D581-434E-8B2C-5F21C3B8250F}" destId="{5FB6D5D4-4ADB-4D9D-A730-C1807AF3FE15}" srcOrd="0" destOrd="0" presId="urn:microsoft.com/office/officeart/2005/8/layout/process2"/>
    <dgm:cxn modelId="{5889464F-5386-4389-A8ED-3C9E9804E8F3}" type="presOf" srcId="{8C4BBC10-73E7-41E0-BEDC-61E9D734368B}" destId="{26A18DFE-1D34-449B-9943-C48FA6767807}" srcOrd="0" destOrd="0" presId="urn:microsoft.com/office/officeart/2005/8/layout/process2"/>
    <dgm:cxn modelId="{7E37954F-1934-4EBB-B357-5531D12F3560}" type="presOf" srcId="{62396169-542B-4D4F-A606-F852A78859D5}" destId="{98E3FE7C-BEC4-4702-8E82-7035003CDDC9}" srcOrd="0" destOrd="0" presId="urn:microsoft.com/office/officeart/2005/8/layout/process2"/>
    <dgm:cxn modelId="{79C32952-DFF0-417D-B0C5-E48C9F11CA5C}" srcId="{5A138917-E79C-4B84-A6B3-5061DDDCD957}" destId="{A77AB16E-7F21-41FD-893D-BD9DE860C6DD}" srcOrd="4" destOrd="0" parTransId="{E659AA30-513D-4DC5-9ADA-A16AE4CE0092}" sibTransId="{EE7CF075-8058-4134-BE93-94FB909C12B5}"/>
    <dgm:cxn modelId="{73D63352-9DA4-4196-B4F9-5A3C33A2F23E}" type="presOf" srcId="{9C3F7134-8389-4D28-877C-39505A42E7E5}" destId="{04ADD4D2-3233-47DA-8775-A1DFC9EFE06B}" srcOrd="0" destOrd="0" presId="urn:microsoft.com/office/officeart/2005/8/layout/process2"/>
    <dgm:cxn modelId="{B8A82F75-7B62-4DCF-91DB-9F9E1DDBED79}" type="presOf" srcId="{3EE293D5-3558-4CBC-A76B-6FF743B68E6D}" destId="{4900B4B5-55BF-4773-9E83-8952BDF2279D}" srcOrd="0" destOrd="0" presId="urn:microsoft.com/office/officeart/2005/8/layout/process2"/>
    <dgm:cxn modelId="{B741D857-5A18-49D4-AA5E-94B44820B33D}" type="presOf" srcId="{AACF026C-5F66-4012-BC99-920DF897080D}" destId="{92A26688-E37A-491A-828E-7829CC722585}" srcOrd="1" destOrd="0" presId="urn:microsoft.com/office/officeart/2005/8/layout/process2"/>
    <dgm:cxn modelId="{A51C1278-943D-47FF-97AA-DEA7CEC6CF91}" type="presOf" srcId="{2F81FBFD-1A42-44F0-8980-9B23EF9291C6}" destId="{955276A7-224F-47C9-8AE6-838790EAC106}" srcOrd="1" destOrd="0" presId="urn:microsoft.com/office/officeart/2005/8/layout/process2"/>
    <dgm:cxn modelId="{F445BB59-72D0-4CFF-ABEB-1A81BF7A5D8B}" srcId="{5A138917-E79C-4B84-A6B3-5061DDDCD957}" destId="{9FA1213D-F117-436E-A589-FF66AF69D98D}" srcOrd="10" destOrd="0" parTransId="{28A2C49F-1594-45E0-B083-2F63EEBFFFF0}" sibTransId="{AE251212-C139-4A59-8BD2-34EA266E9F34}"/>
    <dgm:cxn modelId="{7871EE59-D92C-4673-8B03-12B9265A7C61}" type="presOf" srcId="{EE7CF075-8058-4134-BE93-94FB909C12B5}" destId="{DC60A76F-2317-4D3B-9A41-B981830EF275}" srcOrd="1" destOrd="0" presId="urn:microsoft.com/office/officeart/2005/8/layout/process2"/>
    <dgm:cxn modelId="{5AF3827D-2744-4AEC-ABC9-0C3318281155}" type="presOf" srcId="{A336FAAC-61A0-4D13-8076-1A85180663B2}" destId="{45B0DC0B-62F8-49D8-9982-0F34E8C74583}" srcOrd="1" destOrd="0" presId="urn:microsoft.com/office/officeart/2005/8/layout/process2"/>
    <dgm:cxn modelId="{B66E7F84-6AB1-4ABD-A997-22243D038BF7}" type="presOf" srcId="{B3AE7657-CC9A-4549-A9BC-9A62EFEAD9E7}" destId="{4FC98F41-B0DB-431D-BF29-76245A8DC7AF}" srcOrd="1" destOrd="0" presId="urn:microsoft.com/office/officeart/2005/8/layout/process2"/>
    <dgm:cxn modelId="{FCAC4E87-8030-4509-9764-0CEA71436DE3}" srcId="{5A138917-E79C-4B84-A6B3-5061DDDCD957}" destId="{F0E99FDC-3429-444A-93EB-A37582DD9BAB}" srcOrd="8" destOrd="0" parTransId="{21586402-C2F9-4DEA-86AD-1FAE0783B763}" sibTransId="{49FD1AD0-01DF-4424-8583-F134879F6180}"/>
    <dgm:cxn modelId="{B5C1008B-B073-487A-8BA0-B2D3E8A51347}" type="presOf" srcId="{F7DD0D3C-3357-44C0-933B-7120FFA2FA23}" destId="{42C4D154-F618-4740-8C38-F02573FCC52F}" srcOrd="0" destOrd="0" presId="urn:microsoft.com/office/officeart/2005/8/layout/process2"/>
    <dgm:cxn modelId="{CACBF392-FA69-4779-8B1D-5ED7DCBFF432}" type="presOf" srcId="{9FA1213D-F117-436E-A589-FF66AF69D98D}" destId="{7123AC08-56A3-4ACA-9233-4C7122E84D16}" srcOrd="0" destOrd="0" presId="urn:microsoft.com/office/officeart/2005/8/layout/process2"/>
    <dgm:cxn modelId="{E2F60799-E004-4200-BB0C-401C522575BC}" srcId="{5A138917-E79C-4B84-A6B3-5061DDDCD957}" destId="{A53D29F2-E18A-4545-8624-F590FBAE8D5B}" srcOrd="5" destOrd="0" parTransId="{112E2B2B-F0BA-4EA0-AA51-794F9090F3C0}" sibTransId="{AACF026C-5F66-4012-BC99-920DF897080D}"/>
    <dgm:cxn modelId="{85C68A9B-5873-4F70-B110-E3736F894566}" type="presOf" srcId="{713359EC-C9D3-49B1-A5CD-7DBE1BA3B8DE}" destId="{727209AC-CA44-48E0-8972-FF84274B3BFA}" srcOrd="0" destOrd="0" presId="urn:microsoft.com/office/officeart/2005/8/layout/process2"/>
    <dgm:cxn modelId="{5D4F899E-323F-484E-BAD7-E2704C73D370}" type="presOf" srcId="{4A9DBC99-4217-4B3E-8609-805B1DBF4971}" destId="{3DDD33A8-6BC6-4A27-B829-C214780F38DF}" srcOrd="0" destOrd="0" presId="urn:microsoft.com/office/officeart/2005/8/layout/process2"/>
    <dgm:cxn modelId="{DC50A0A3-37D1-4D25-99BB-24809C6496BD}" type="presOf" srcId="{69F2CA0F-D581-434E-8B2C-5F21C3B8250F}" destId="{CB376CE6-C7A1-4279-9F88-0B06389B6EED}" srcOrd="1" destOrd="0" presId="urn:microsoft.com/office/officeart/2005/8/layout/process2"/>
    <dgm:cxn modelId="{736231A8-6BBD-4F58-8DA4-5DAC88BA6048}" srcId="{5A138917-E79C-4B84-A6B3-5061DDDCD957}" destId="{62396169-542B-4D4F-A606-F852A78859D5}" srcOrd="6" destOrd="0" parTransId="{15C6E5B8-856A-40CF-830C-F68F9811DED3}" sibTransId="{796D907C-6843-40EA-9555-88DEF6487061}"/>
    <dgm:cxn modelId="{E477EFAC-B130-46B8-AEA8-2751458820AB}" type="presOf" srcId="{2F81FBFD-1A42-44F0-8980-9B23EF9291C6}" destId="{E3FC3987-C262-48BB-B436-0D6370E3737F}" srcOrd="0" destOrd="0" presId="urn:microsoft.com/office/officeart/2005/8/layout/process2"/>
    <dgm:cxn modelId="{ABDB23AF-78B7-4118-8395-68AFA5B211DD}" type="presOf" srcId="{A53D29F2-E18A-4545-8624-F590FBAE8D5B}" destId="{7CD02C49-613E-4D38-B08F-D4CA31F1E62A}" srcOrd="0" destOrd="0" presId="urn:microsoft.com/office/officeart/2005/8/layout/process2"/>
    <dgm:cxn modelId="{5FE48BAF-8BCD-4787-BE59-F3C0C293A8C0}" type="presOf" srcId="{49FD1AD0-01DF-4424-8583-F134879F6180}" destId="{B3EA2F40-7F04-44FA-B5B0-72DF059C8B5D}" srcOrd="1" destOrd="0" presId="urn:microsoft.com/office/officeart/2005/8/layout/process2"/>
    <dgm:cxn modelId="{81E46EB4-D504-49EF-8B30-BD37183BDB27}" type="presOf" srcId="{AE251212-C139-4A59-8BD2-34EA266E9F34}" destId="{FEB57214-4442-4361-930F-27688B507C4A}" srcOrd="1" destOrd="0" presId="urn:microsoft.com/office/officeart/2005/8/layout/process2"/>
    <dgm:cxn modelId="{D730B8B7-7F22-4C19-86D9-BF0659BE3C74}" srcId="{5A138917-E79C-4B84-A6B3-5061DDDCD957}" destId="{8C4BBC10-73E7-41E0-BEDC-61E9D734368B}" srcOrd="9" destOrd="0" parTransId="{E38F1A5C-5523-4633-88F7-CBBC316E991F}" sibTransId="{B3AE7657-CC9A-4549-A9BC-9A62EFEAD9E7}"/>
    <dgm:cxn modelId="{5E1F55B8-E400-447E-AE7C-4D81DEDAAD68}" type="presOf" srcId="{796D907C-6843-40EA-9555-88DEF6487061}" destId="{C06FFCBE-B423-437C-8B90-48EF52800966}" srcOrd="1" destOrd="0" presId="urn:microsoft.com/office/officeart/2005/8/layout/process2"/>
    <dgm:cxn modelId="{9E2FECB9-A3F4-46FA-AF1E-DFEBDFCA65BF}" type="presOf" srcId="{3EE293D5-3558-4CBC-A76B-6FF743B68E6D}" destId="{987ABD80-7452-4237-B0F3-EA69D61887C8}" srcOrd="1" destOrd="0" presId="urn:microsoft.com/office/officeart/2005/8/layout/process2"/>
    <dgm:cxn modelId="{E75359C1-93FB-40E3-BE2F-57B5E1EE678B}" type="presOf" srcId="{AE251212-C139-4A59-8BD2-34EA266E9F34}" destId="{3D305904-3A02-4D4A-A214-9AE17E11204E}" srcOrd="0" destOrd="0" presId="urn:microsoft.com/office/officeart/2005/8/layout/process2"/>
    <dgm:cxn modelId="{BAEDAFC4-CC02-4697-BF5A-5776CC680261}" type="presOf" srcId="{EE7CF075-8058-4134-BE93-94FB909C12B5}" destId="{432391E4-D9C4-43FD-93D8-CC6E6BAEA640}" srcOrd="0" destOrd="0" presId="urn:microsoft.com/office/officeart/2005/8/layout/process2"/>
    <dgm:cxn modelId="{315939CC-42E5-4537-81BF-0A881201D35B}" srcId="{5A138917-E79C-4B84-A6B3-5061DDDCD957}" destId="{4A9DBC99-4217-4B3E-8609-805B1DBF4971}" srcOrd="1" destOrd="0" parTransId="{42F334A1-21D0-430D-9D88-7F3DC6A9C7F5}" sibTransId="{A336FAAC-61A0-4D13-8076-1A85180663B2}"/>
    <dgm:cxn modelId="{160159CC-3F43-474F-96A5-AC248104A7CD}" type="presOf" srcId="{B3AE7657-CC9A-4549-A9BC-9A62EFEAD9E7}" destId="{157A7DCC-5067-49C5-A1DB-B0F7D1D746ED}" srcOrd="0" destOrd="0" presId="urn:microsoft.com/office/officeart/2005/8/layout/process2"/>
    <dgm:cxn modelId="{F64B78D0-DE18-49AE-9F93-09A5612B6102}" type="presOf" srcId="{C7AB7C2D-3738-4989-BA11-9902CAB53FB1}" destId="{B1EA8873-0E7B-42C3-AB56-270E2D0F26EF}" srcOrd="0" destOrd="0" presId="urn:microsoft.com/office/officeart/2005/8/layout/process2"/>
    <dgm:cxn modelId="{B1704EDC-BBCF-4430-B0CE-6E5F23DC5996}" type="presOf" srcId="{29D0E42E-3663-4986-86C3-6C5B085FA637}" destId="{E97B1BFD-527B-48E3-B8F0-6AC3C7D6E857}" srcOrd="0" destOrd="0" presId="urn:microsoft.com/office/officeart/2005/8/layout/process2"/>
    <dgm:cxn modelId="{3C7F4DE8-7712-47BB-A759-73462B30C04F}" type="presOf" srcId="{796D907C-6843-40EA-9555-88DEF6487061}" destId="{21882448-7DB9-44BC-8DDF-B9A68B5B6796}" srcOrd="0" destOrd="0" presId="urn:microsoft.com/office/officeart/2005/8/layout/process2"/>
    <dgm:cxn modelId="{19C92CEC-73C9-4F9E-A660-139CFD12AA5C}" srcId="{5A138917-E79C-4B84-A6B3-5061DDDCD957}" destId="{29D0E42E-3663-4986-86C3-6C5B085FA637}" srcOrd="7" destOrd="0" parTransId="{3B9E4A75-B884-4897-B003-F3E87F0C03E8}" sibTransId="{69F2CA0F-D581-434E-8B2C-5F21C3B8250F}"/>
    <dgm:cxn modelId="{10D551F3-3F76-4C8E-A544-A2333080D032}" type="presOf" srcId="{A77AB16E-7F21-41FD-893D-BD9DE860C6DD}" destId="{CC82E8B5-A67C-4E37-AF92-1613B930EEA2}" srcOrd="0" destOrd="0" presId="urn:microsoft.com/office/officeart/2005/8/layout/process2"/>
    <dgm:cxn modelId="{535C3DF9-5861-46F9-9A1B-2B4ABFDA18FA}" srcId="{5A138917-E79C-4B84-A6B3-5061DDDCD957}" destId="{582062A1-90D3-4D03-925F-F74439DB0CF1}" srcOrd="0" destOrd="0" parTransId="{694CA5B2-8007-4D89-ABD1-BF80AD80471E}" sibTransId="{2F81FBFD-1A42-44F0-8980-9B23EF9291C6}"/>
    <dgm:cxn modelId="{039E1AA6-FA65-43F5-8AF3-C52DFCE818D1}" type="presParOf" srcId="{16BEF088-3FEE-4658-ADB5-1581145C387C}" destId="{540E0E87-AF43-4D00-AFD6-BEC66327FFC2}" srcOrd="0" destOrd="0" presId="urn:microsoft.com/office/officeart/2005/8/layout/process2"/>
    <dgm:cxn modelId="{3EFBA288-C141-4E8F-B718-5F4200DFA144}" type="presParOf" srcId="{16BEF088-3FEE-4658-ADB5-1581145C387C}" destId="{E3FC3987-C262-48BB-B436-0D6370E3737F}" srcOrd="1" destOrd="0" presId="urn:microsoft.com/office/officeart/2005/8/layout/process2"/>
    <dgm:cxn modelId="{4625B951-50D3-4195-B26F-0D22DB700189}" type="presParOf" srcId="{E3FC3987-C262-48BB-B436-0D6370E3737F}" destId="{955276A7-224F-47C9-8AE6-838790EAC106}" srcOrd="0" destOrd="0" presId="urn:microsoft.com/office/officeart/2005/8/layout/process2"/>
    <dgm:cxn modelId="{215D1C78-84DD-4BAB-8E40-937FEBB536AF}" type="presParOf" srcId="{16BEF088-3FEE-4658-ADB5-1581145C387C}" destId="{3DDD33A8-6BC6-4A27-B829-C214780F38DF}" srcOrd="2" destOrd="0" presId="urn:microsoft.com/office/officeart/2005/8/layout/process2"/>
    <dgm:cxn modelId="{00FCE4F8-E90F-494D-BDEA-0DED870E03C5}" type="presParOf" srcId="{16BEF088-3FEE-4658-ADB5-1581145C387C}" destId="{C1F34B67-10C7-4228-BA08-199EB1FF29EC}" srcOrd="3" destOrd="0" presId="urn:microsoft.com/office/officeart/2005/8/layout/process2"/>
    <dgm:cxn modelId="{E0E1B212-4E00-4B54-BBB3-1A51CED9C0E0}" type="presParOf" srcId="{C1F34B67-10C7-4228-BA08-199EB1FF29EC}" destId="{45B0DC0B-62F8-49D8-9982-0F34E8C74583}" srcOrd="0" destOrd="0" presId="urn:microsoft.com/office/officeart/2005/8/layout/process2"/>
    <dgm:cxn modelId="{3BCFC151-8DB2-4DA9-81B6-6072A03D336D}" type="presParOf" srcId="{16BEF088-3FEE-4658-ADB5-1581145C387C}" destId="{727209AC-CA44-48E0-8972-FF84274B3BFA}" srcOrd="4" destOrd="0" presId="urn:microsoft.com/office/officeart/2005/8/layout/process2"/>
    <dgm:cxn modelId="{4223B003-C5DE-498F-9A4B-5F4BD60CEEE1}" type="presParOf" srcId="{16BEF088-3FEE-4658-ADB5-1581145C387C}" destId="{04ADD4D2-3233-47DA-8775-A1DFC9EFE06B}" srcOrd="5" destOrd="0" presId="urn:microsoft.com/office/officeart/2005/8/layout/process2"/>
    <dgm:cxn modelId="{B17F8018-45CD-4A07-96F2-E9E2230A1ECA}" type="presParOf" srcId="{04ADD4D2-3233-47DA-8775-A1DFC9EFE06B}" destId="{2FC750AB-4819-4001-9396-B01E1EDF8B4E}" srcOrd="0" destOrd="0" presId="urn:microsoft.com/office/officeart/2005/8/layout/process2"/>
    <dgm:cxn modelId="{1AA8FE28-3EA7-4F16-8279-A073DB10CB57}" type="presParOf" srcId="{16BEF088-3FEE-4658-ADB5-1581145C387C}" destId="{B1EA8873-0E7B-42C3-AB56-270E2D0F26EF}" srcOrd="6" destOrd="0" presId="urn:microsoft.com/office/officeart/2005/8/layout/process2"/>
    <dgm:cxn modelId="{9B8A7882-9623-4CDA-8142-16E01A8A7037}" type="presParOf" srcId="{16BEF088-3FEE-4658-ADB5-1581145C387C}" destId="{4900B4B5-55BF-4773-9E83-8952BDF2279D}" srcOrd="7" destOrd="0" presId="urn:microsoft.com/office/officeart/2005/8/layout/process2"/>
    <dgm:cxn modelId="{24238141-9711-4EB4-AB5A-406293EDC370}" type="presParOf" srcId="{4900B4B5-55BF-4773-9E83-8952BDF2279D}" destId="{987ABD80-7452-4237-B0F3-EA69D61887C8}" srcOrd="0" destOrd="0" presId="urn:microsoft.com/office/officeart/2005/8/layout/process2"/>
    <dgm:cxn modelId="{04D175B5-B8DA-43DE-B8D6-EF68D5F9B191}" type="presParOf" srcId="{16BEF088-3FEE-4658-ADB5-1581145C387C}" destId="{CC82E8B5-A67C-4E37-AF92-1613B930EEA2}" srcOrd="8" destOrd="0" presId="urn:microsoft.com/office/officeart/2005/8/layout/process2"/>
    <dgm:cxn modelId="{BC146538-09FA-4ACB-9939-892DA6624218}" type="presParOf" srcId="{16BEF088-3FEE-4658-ADB5-1581145C387C}" destId="{432391E4-D9C4-43FD-93D8-CC6E6BAEA640}" srcOrd="9" destOrd="0" presId="urn:microsoft.com/office/officeart/2005/8/layout/process2"/>
    <dgm:cxn modelId="{A438280C-55F8-49AF-AD01-F1993C76F3D5}" type="presParOf" srcId="{432391E4-D9C4-43FD-93D8-CC6E6BAEA640}" destId="{DC60A76F-2317-4D3B-9A41-B981830EF275}" srcOrd="0" destOrd="0" presId="urn:microsoft.com/office/officeart/2005/8/layout/process2"/>
    <dgm:cxn modelId="{3974C23F-91BA-4842-9C72-5346E57326ED}" type="presParOf" srcId="{16BEF088-3FEE-4658-ADB5-1581145C387C}" destId="{7CD02C49-613E-4D38-B08F-D4CA31F1E62A}" srcOrd="10" destOrd="0" presId="urn:microsoft.com/office/officeart/2005/8/layout/process2"/>
    <dgm:cxn modelId="{0757A5EF-9017-4266-A51E-3F9868955EC1}" type="presParOf" srcId="{16BEF088-3FEE-4658-ADB5-1581145C387C}" destId="{73554ACF-5741-448F-9EC2-55127B3DE6C1}" srcOrd="11" destOrd="0" presId="urn:microsoft.com/office/officeart/2005/8/layout/process2"/>
    <dgm:cxn modelId="{441F3661-C4F2-4ABD-BDEF-82E73E809A5C}" type="presParOf" srcId="{73554ACF-5741-448F-9EC2-55127B3DE6C1}" destId="{92A26688-E37A-491A-828E-7829CC722585}" srcOrd="0" destOrd="0" presId="urn:microsoft.com/office/officeart/2005/8/layout/process2"/>
    <dgm:cxn modelId="{912884F6-26F3-4C78-8F58-2F2ED554B991}" type="presParOf" srcId="{16BEF088-3FEE-4658-ADB5-1581145C387C}" destId="{98E3FE7C-BEC4-4702-8E82-7035003CDDC9}" srcOrd="12" destOrd="0" presId="urn:microsoft.com/office/officeart/2005/8/layout/process2"/>
    <dgm:cxn modelId="{58B51682-E92F-4CBC-A3E7-CE171497E597}" type="presParOf" srcId="{16BEF088-3FEE-4658-ADB5-1581145C387C}" destId="{21882448-7DB9-44BC-8DDF-B9A68B5B6796}" srcOrd="13" destOrd="0" presId="urn:microsoft.com/office/officeart/2005/8/layout/process2"/>
    <dgm:cxn modelId="{E1DF2777-CE50-4007-8D99-FF484B6AFDEF}" type="presParOf" srcId="{21882448-7DB9-44BC-8DDF-B9A68B5B6796}" destId="{C06FFCBE-B423-437C-8B90-48EF52800966}" srcOrd="0" destOrd="0" presId="urn:microsoft.com/office/officeart/2005/8/layout/process2"/>
    <dgm:cxn modelId="{93740CF3-94F9-4FE7-9FAF-CC8ED9A7BB5B}" type="presParOf" srcId="{16BEF088-3FEE-4658-ADB5-1581145C387C}" destId="{E97B1BFD-527B-48E3-B8F0-6AC3C7D6E857}" srcOrd="14" destOrd="0" presId="urn:microsoft.com/office/officeart/2005/8/layout/process2"/>
    <dgm:cxn modelId="{BFDA6AB0-F7E5-4E58-88D4-69577D0F814E}" type="presParOf" srcId="{16BEF088-3FEE-4658-ADB5-1581145C387C}" destId="{5FB6D5D4-4ADB-4D9D-A730-C1807AF3FE15}" srcOrd="15" destOrd="0" presId="urn:microsoft.com/office/officeart/2005/8/layout/process2"/>
    <dgm:cxn modelId="{15D3C034-C2AE-4362-A5CA-77A05C572757}" type="presParOf" srcId="{5FB6D5D4-4ADB-4D9D-A730-C1807AF3FE15}" destId="{CB376CE6-C7A1-4279-9F88-0B06389B6EED}" srcOrd="0" destOrd="0" presId="urn:microsoft.com/office/officeart/2005/8/layout/process2"/>
    <dgm:cxn modelId="{1027EE4A-6870-4EA1-8F7B-0D86DCD92AC7}" type="presParOf" srcId="{16BEF088-3FEE-4658-ADB5-1581145C387C}" destId="{7EA76495-930D-4B7D-8BF9-026D922D55B6}" srcOrd="16" destOrd="0" presId="urn:microsoft.com/office/officeart/2005/8/layout/process2"/>
    <dgm:cxn modelId="{07644FF3-5060-4DF8-A35B-47FFA258C781}" type="presParOf" srcId="{16BEF088-3FEE-4658-ADB5-1581145C387C}" destId="{1B5B5C56-0352-47BB-8B92-16550503AA17}" srcOrd="17" destOrd="0" presId="urn:microsoft.com/office/officeart/2005/8/layout/process2"/>
    <dgm:cxn modelId="{5F6254EC-C8D2-43F6-BE85-5FF1271DAED3}" type="presParOf" srcId="{1B5B5C56-0352-47BB-8B92-16550503AA17}" destId="{B3EA2F40-7F04-44FA-B5B0-72DF059C8B5D}" srcOrd="0" destOrd="0" presId="urn:microsoft.com/office/officeart/2005/8/layout/process2"/>
    <dgm:cxn modelId="{19BD8F46-6DB7-4A49-BBF5-615EC74D0C1B}" type="presParOf" srcId="{16BEF088-3FEE-4658-ADB5-1581145C387C}" destId="{26A18DFE-1D34-449B-9943-C48FA6767807}" srcOrd="18" destOrd="0" presId="urn:microsoft.com/office/officeart/2005/8/layout/process2"/>
    <dgm:cxn modelId="{10506636-00F3-4B70-A9EC-88AD59BEC55F}" type="presParOf" srcId="{16BEF088-3FEE-4658-ADB5-1581145C387C}" destId="{157A7DCC-5067-49C5-A1DB-B0F7D1D746ED}" srcOrd="19" destOrd="0" presId="urn:microsoft.com/office/officeart/2005/8/layout/process2"/>
    <dgm:cxn modelId="{012F9510-8832-4DF2-9824-93A2248E3F9A}" type="presParOf" srcId="{157A7DCC-5067-49C5-A1DB-B0F7D1D746ED}" destId="{4FC98F41-B0DB-431D-BF29-76245A8DC7AF}" srcOrd="0" destOrd="0" presId="urn:microsoft.com/office/officeart/2005/8/layout/process2"/>
    <dgm:cxn modelId="{7A3F1E5D-7630-453E-BBF7-E89A9B566942}" type="presParOf" srcId="{16BEF088-3FEE-4658-ADB5-1581145C387C}" destId="{7123AC08-56A3-4ACA-9233-4C7122E84D16}" srcOrd="20" destOrd="0" presId="urn:microsoft.com/office/officeart/2005/8/layout/process2"/>
    <dgm:cxn modelId="{A0E27252-2BB1-43F7-AFCB-CEFBBE461A07}" type="presParOf" srcId="{16BEF088-3FEE-4658-ADB5-1581145C387C}" destId="{3D305904-3A02-4D4A-A214-9AE17E11204E}" srcOrd="21" destOrd="0" presId="urn:microsoft.com/office/officeart/2005/8/layout/process2"/>
    <dgm:cxn modelId="{39F6EE2D-2CEC-4FD3-BB1B-4E15AA329C3D}" type="presParOf" srcId="{3D305904-3A02-4D4A-A214-9AE17E11204E}" destId="{FEB57214-4442-4361-930F-27688B507C4A}" srcOrd="0" destOrd="0" presId="urn:microsoft.com/office/officeart/2005/8/layout/process2"/>
    <dgm:cxn modelId="{0333EE65-6A54-4ACD-8E6B-FD1901CB70D9}" type="presParOf" srcId="{16BEF088-3FEE-4658-ADB5-1581145C387C}" destId="{42C4D154-F618-4740-8C38-F02573FCC52F}" srcOrd="2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E0E87-AF43-4D00-AFD6-BEC66327FFC2}">
      <dsp:nvSpPr>
        <dsp:cNvPr id="0" name=""/>
        <dsp:cNvSpPr/>
      </dsp:nvSpPr>
      <dsp:spPr>
        <a:xfrm>
          <a:off x="3794294" y="740"/>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Conv 1 16 Filters</a:t>
          </a:r>
          <a:endParaRPr lang="en-US" sz="1200" kern="1200" dirty="0"/>
        </a:p>
      </dsp:txBody>
      <dsp:txXfrm>
        <a:off x="3804440" y="10886"/>
        <a:ext cx="1313258" cy="326119"/>
      </dsp:txXfrm>
    </dsp:sp>
    <dsp:sp modelId="{E3FC3987-C262-48BB-B436-0D6370E3737F}">
      <dsp:nvSpPr>
        <dsp:cNvPr id="0" name=""/>
        <dsp:cNvSpPr/>
      </dsp:nvSpPr>
      <dsp:spPr>
        <a:xfrm rot="5400000">
          <a:off x="4396117" y="355812"/>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368803"/>
        <a:ext cx="93531" cy="90933"/>
      </dsp:txXfrm>
    </dsp:sp>
    <dsp:sp modelId="{3DDD33A8-6BC6-4A27-B829-C214780F38DF}">
      <dsp:nvSpPr>
        <dsp:cNvPr id="0" name=""/>
        <dsp:cNvSpPr/>
      </dsp:nvSpPr>
      <dsp:spPr>
        <a:xfrm>
          <a:off x="3794294" y="520357"/>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Conv 2 16 Filters</a:t>
          </a:r>
          <a:endParaRPr lang="en-US" sz="1200" kern="1200" dirty="0"/>
        </a:p>
      </dsp:txBody>
      <dsp:txXfrm>
        <a:off x="3804440" y="530503"/>
        <a:ext cx="1313258" cy="326119"/>
      </dsp:txXfrm>
    </dsp:sp>
    <dsp:sp modelId="{C1F34B67-10C7-4228-BA08-199EB1FF29EC}">
      <dsp:nvSpPr>
        <dsp:cNvPr id="0" name=""/>
        <dsp:cNvSpPr/>
      </dsp:nvSpPr>
      <dsp:spPr>
        <a:xfrm rot="5400000">
          <a:off x="4396117" y="875430"/>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888421"/>
        <a:ext cx="93531" cy="90933"/>
      </dsp:txXfrm>
    </dsp:sp>
    <dsp:sp modelId="{727209AC-CA44-48E0-8972-FF84274B3BFA}">
      <dsp:nvSpPr>
        <dsp:cNvPr id="0" name=""/>
        <dsp:cNvSpPr/>
      </dsp:nvSpPr>
      <dsp:spPr>
        <a:xfrm>
          <a:off x="3794294" y="1039975"/>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Max Pooling</a:t>
          </a:r>
          <a:endParaRPr lang="en-US" sz="1200" kern="1200" dirty="0"/>
        </a:p>
      </dsp:txBody>
      <dsp:txXfrm>
        <a:off x="3804440" y="1050121"/>
        <a:ext cx="1313258" cy="326119"/>
      </dsp:txXfrm>
    </dsp:sp>
    <dsp:sp modelId="{04ADD4D2-3233-47DA-8775-A1DFC9EFE06B}">
      <dsp:nvSpPr>
        <dsp:cNvPr id="0" name=""/>
        <dsp:cNvSpPr/>
      </dsp:nvSpPr>
      <dsp:spPr>
        <a:xfrm rot="5400000">
          <a:off x="4396117" y="1395047"/>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1408038"/>
        <a:ext cx="93531" cy="90933"/>
      </dsp:txXfrm>
    </dsp:sp>
    <dsp:sp modelId="{B1EA8873-0E7B-42C3-AB56-270E2D0F26EF}">
      <dsp:nvSpPr>
        <dsp:cNvPr id="0" name=""/>
        <dsp:cNvSpPr/>
      </dsp:nvSpPr>
      <dsp:spPr>
        <a:xfrm>
          <a:off x="3794294" y="1559593"/>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Dropout Layer</a:t>
          </a:r>
          <a:endParaRPr lang="en-US" sz="1200" kern="1200" dirty="0"/>
        </a:p>
      </dsp:txBody>
      <dsp:txXfrm>
        <a:off x="3804440" y="1569739"/>
        <a:ext cx="1313258" cy="326119"/>
      </dsp:txXfrm>
    </dsp:sp>
    <dsp:sp modelId="{4900B4B5-55BF-4773-9E83-8952BDF2279D}">
      <dsp:nvSpPr>
        <dsp:cNvPr id="0" name=""/>
        <dsp:cNvSpPr/>
      </dsp:nvSpPr>
      <dsp:spPr>
        <a:xfrm rot="5400000">
          <a:off x="4396117" y="1914665"/>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1927656"/>
        <a:ext cx="93531" cy="90933"/>
      </dsp:txXfrm>
    </dsp:sp>
    <dsp:sp modelId="{CC82E8B5-A67C-4E37-AF92-1613B930EEA2}">
      <dsp:nvSpPr>
        <dsp:cNvPr id="0" name=""/>
        <dsp:cNvSpPr/>
      </dsp:nvSpPr>
      <dsp:spPr>
        <a:xfrm>
          <a:off x="3794294" y="2079211"/>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Conv 3 64 Filters</a:t>
          </a:r>
          <a:endParaRPr lang="en-US" sz="1200" kern="1200" dirty="0"/>
        </a:p>
      </dsp:txBody>
      <dsp:txXfrm>
        <a:off x="3804440" y="2089357"/>
        <a:ext cx="1313258" cy="326119"/>
      </dsp:txXfrm>
    </dsp:sp>
    <dsp:sp modelId="{432391E4-D9C4-43FD-93D8-CC6E6BAEA640}">
      <dsp:nvSpPr>
        <dsp:cNvPr id="0" name=""/>
        <dsp:cNvSpPr/>
      </dsp:nvSpPr>
      <dsp:spPr>
        <a:xfrm rot="5400000">
          <a:off x="4396117" y="2434283"/>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2447274"/>
        <a:ext cx="93531" cy="90933"/>
      </dsp:txXfrm>
    </dsp:sp>
    <dsp:sp modelId="{7CD02C49-613E-4D38-B08F-D4CA31F1E62A}">
      <dsp:nvSpPr>
        <dsp:cNvPr id="0" name=""/>
        <dsp:cNvSpPr/>
      </dsp:nvSpPr>
      <dsp:spPr>
        <a:xfrm>
          <a:off x="3794294" y="2598829"/>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Conv 4 64 Filters</a:t>
          </a:r>
          <a:endParaRPr lang="en-US" sz="1200" kern="1200" dirty="0"/>
        </a:p>
      </dsp:txBody>
      <dsp:txXfrm>
        <a:off x="3804440" y="2608975"/>
        <a:ext cx="1313258" cy="326119"/>
      </dsp:txXfrm>
    </dsp:sp>
    <dsp:sp modelId="{73554ACF-5741-448F-9EC2-55127B3DE6C1}">
      <dsp:nvSpPr>
        <dsp:cNvPr id="0" name=""/>
        <dsp:cNvSpPr/>
      </dsp:nvSpPr>
      <dsp:spPr>
        <a:xfrm rot="5400000">
          <a:off x="4396117" y="2953901"/>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2966892"/>
        <a:ext cx="93531" cy="90933"/>
      </dsp:txXfrm>
    </dsp:sp>
    <dsp:sp modelId="{98E3FE7C-BEC4-4702-8E82-7035003CDDC9}">
      <dsp:nvSpPr>
        <dsp:cNvPr id="0" name=""/>
        <dsp:cNvSpPr/>
      </dsp:nvSpPr>
      <dsp:spPr>
        <a:xfrm>
          <a:off x="3794294" y="3118446"/>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Dropout</a:t>
          </a:r>
          <a:endParaRPr lang="en-US" sz="1200" kern="1200" dirty="0"/>
        </a:p>
      </dsp:txBody>
      <dsp:txXfrm>
        <a:off x="3804440" y="3128592"/>
        <a:ext cx="1313258" cy="326119"/>
      </dsp:txXfrm>
    </dsp:sp>
    <dsp:sp modelId="{21882448-7DB9-44BC-8DDF-B9A68B5B6796}">
      <dsp:nvSpPr>
        <dsp:cNvPr id="0" name=""/>
        <dsp:cNvSpPr/>
      </dsp:nvSpPr>
      <dsp:spPr>
        <a:xfrm rot="5400000">
          <a:off x="4396117" y="3473519"/>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3486510"/>
        <a:ext cx="93531" cy="90933"/>
      </dsp:txXfrm>
    </dsp:sp>
    <dsp:sp modelId="{E97B1BFD-527B-48E3-B8F0-6AC3C7D6E857}">
      <dsp:nvSpPr>
        <dsp:cNvPr id="0" name=""/>
        <dsp:cNvSpPr/>
      </dsp:nvSpPr>
      <dsp:spPr>
        <a:xfrm>
          <a:off x="3794294" y="3638064"/>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Conv 5 128 Filters</a:t>
          </a:r>
          <a:endParaRPr lang="en-US" sz="1200" kern="1200" dirty="0"/>
        </a:p>
      </dsp:txBody>
      <dsp:txXfrm>
        <a:off x="3804440" y="3648210"/>
        <a:ext cx="1313258" cy="326119"/>
      </dsp:txXfrm>
    </dsp:sp>
    <dsp:sp modelId="{5FB6D5D4-4ADB-4D9D-A730-C1807AF3FE15}">
      <dsp:nvSpPr>
        <dsp:cNvPr id="0" name=""/>
        <dsp:cNvSpPr/>
      </dsp:nvSpPr>
      <dsp:spPr>
        <a:xfrm rot="5400000">
          <a:off x="4396117" y="3993136"/>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4006127"/>
        <a:ext cx="93531" cy="90933"/>
      </dsp:txXfrm>
    </dsp:sp>
    <dsp:sp modelId="{7EA76495-930D-4B7D-8BF9-026D922D55B6}">
      <dsp:nvSpPr>
        <dsp:cNvPr id="0" name=""/>
        <dsp:cNvSpPr/>
      </dsp:nvSpPr>
      <dsp:spPr>
        <a:xfrm>
          <a:off x="3794294" y="4157682"/>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Max Pooling</a:t>
          </a:r>
        </a:p>
      </dsp:txBody>
      <dsp:txXfrm>
        <a:off x="3804440" y="4167828"/>
        <a:ext cx="1313258" cy="326119"/>
      </dsp:txXfrm>
    </dsp:sp>
    <dsp:sp modelId="{1B5B5C56-0352-47BB-8B92-16550503AA17}">
      <dsp:nvSpPr>
        <dsp:cNvPr id="0" name=""/>
        <dsp:cNvSpPr/>
      </dsp:nvSpPr>
      <dsp:spPr>
        <a:xfrm rot="5400000">
          <a:off x="4396117" y="4512754"/>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4525745"/>
        <a:ext cx="93531" cy="90933"/>
      </dsp:txXfrm>
    </dsp:sp>
    <dsp:sp modelId="{26A18DFE-1D34-449B-9943-C48FA6767807}">
      <dsp:nvSpPr>
        <dsp:cNvPr id="0" name=""/>
        <dsp:cNvSpPr/>
      </dsp:nvSpPr>
      <dsp:spPr>
        <a:xfrm>
          <a:off x="3794294" y="4677300"/>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Dropout</a:t>
          </a:r>
          <a:endParaRPr lang="en-US" sz="1200" kern="1200" dirty="0"/>
        </a:p>
      </dsp:txBody>
      <dsp:txXfrm>
        <a:off x="3804440" y="4687446"/>
        <a:ext cx="1313258" cy="326119"/>
      </dsp:txXfrm>
    </dsp:sp>
    <dsp:sp modelId="{157A7DCC-5067-49C5-A1DB-B0F7D1D746ED}">
      <dsp:nvSpPr>
        <dsp:cNvPr id="0" name=""/>
        <dsp:cNvSpPr/>
      </dsp:nvSpPr>
      <dsp:spPr>
        <a:xfrm rot="5400000">
          <a:off x="4396117" y="5032372"/>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5045363"/>
        <a:ext cx="93531" cy="90933"/>
      </dsp:txXfrm>
    </dsp:sp>
    <dsp:sp modelId="{7123AC08-56A3-4ACA-9233-4C7122E84D16}">
      <dsp:nvSpPr>
        <dsp:cNvPr id="0" name=""/>
        <dsp:cNvSpPr/>
      </dsp:nvSpPr>
      <dsp:spPr>
        <a:xfrm>
          <a:off x="3794294" y="5196918"/>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Flattening layer</a:t>
          </a:r>
          <a:endParaRPr lang="en-US" sz="1200" kern="1200" dirty="0"/>
        </a:p>
      </dsp:txBody>
      <dsp:txXfrm>
        <a:off x="3804440" y="5207064"/>
        <a:ext cx="1313258" cy="326119"/>
      </dsp:txXfrm>
    </dsp:sp>
    <dsp:sp modelId="{3D305904-3A02-4D4A-A214-9AE17E11204E}">
      <dsp:nvSpPr>
        <dsp:cNvPr id="0" name=""/>
        <dsp:cNvSpPr/>
      </dsp:nvSpPr>
      <dsp:spPr>
        <a:xfrm rot="5400000">
          <a:off x="4396117" y="5551990"/>
          <a:ext cx="129904" cy="155885"/>
        </a:xfrm>
        <a:prstGeom prst="rightArrow">
          <a:avLst>
            <a:gd name="adj1" fmla="val 60000"/>
            <a:gd name="adj2" fmla="val 50000"/>
          </a:avLst>
        </a:prstGeom>
        <a:gradFill rotWithShape="0">
          <a:gsLst>
            <a:gs pos="0">
              <a:schemeClr val="accent1">
                <a:tint val="60000"/>
                <a:hueOff val="0"/>
                <a:satOff val="0"/>
                <a:lumOff val="0"/>
                <a:alphaOff val="0"/>
                <a:tint val="96000"/>
                <a:lumMod val="100000"/>
              </a:schemeClr>
            </a:gs>
            <a:gs pos="78000">
              <a:schemeClr val="accent1">
                <a:tint val="6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4414304" y="5564981"/>
        <a:ext cx="93531" cy="90933"/>
      </dsp:txXfrm>
    </dsp:sp>
    <dsp:sp modelId="{42C4D154-F618-4740-8C38-F02573FCC52F}">
      <dsp:nvSpPr>
        <dsp:cNvPr id="0" name=""/>
        <dsp:cNvSpPr/>
      </dsp:nvSpPr>
      <dsp:spPr>
        <a:xfrm>
          <a:off x="3794294" y="5716535"/>
          <a:ext cx="1333550" cy="346411"/>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Dense Layer</a:t>
          </a:r>
        </a:p>
      </dsp:txBody>
      <dsp:txXfrm>
        <a:off x="3804440" y="5726681"/>
        <a:ext cx="1313258" cy="3261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179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3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59676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5344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582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6055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342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318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128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807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496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356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121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60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809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233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4/25/2018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935527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1581383"/>
            <a:ext cx="7766936" cy="1646302"/>
          </a:xfrm>
        </p:spPr>
        <p:txBody>
          <a:bodyPr/>
          <a:lstStyle/>
          <a:p>
            <a:pPr algn="ctr"/>
            <a:r>
              <a:rPr lang="en-US" dirty="0"/>
              <a:t>CNN on CIFAR-10</a:t>
            </a:r>
          </a:p>
        </p:txBody>
      </p:sp>
      <p:sp>
        <p:nvSpPr>
          <p:cNvPr id="3" name="Subtitle 2"/>
          <p:cNvSpPr>
            <a:spLocks noGrp="1"/>
          </p:cNvSpPr>
          <p:nvPr>
            <p:ph type="subTitle" idx="1"/>
          </p:nvPr>
        </p:nvSpPr>
        <p:spPr>
          <a:xfrm>
            <a:off x="381220" y="4578581"/>
            <a:ext cx="2251693" cy="2127250"/>
          </a:xfrm>
        </p:spPr>
        <p:txBody>
          <a:bodyPr>
            <a:normAutofit/>
          </a:bodyPr>
          <a:lstStyle/>
          <a:p>
            <a:r>
              <a:rPr lang="en-US" b="1" u="sng" dirty="0"/>
              <a:t>GROUP 8</a:t>
            </a:r>
          </a:p>
          <a:p>
            <a:r>
              <a:rPr lang="en-US" dirty="0"/>
              <a:t>Ronak mistry</a:t>
            </a:r>
          </a:p>
          <a:p>
            <a:r>
              <a:rPr lang="en-US" dirty="0"/>
              <a:t>Divija Chandhupatla</a:t>
            </a:r>
          </a:p>
          <a:p>
            <a:r>
              <a:rPr lang="en-US" dirty="0"/>
              <a:t>Rohini Mandewalkar</a:t>
            </a:r>
          </a:p>
          <a:p>
            <a:r>
              <a:rPr lang="en-US" dirty="0"/>
              <a:t>Yingrui Zhang</a:t>
            </a:r>
          </a:p>
        </p:txBody>
      </p:sp>
    </p:spTree>
    <p:extLst>
      <p:ext uri="{BB962C8B-B14F-4D97-AF65-F5344CB8AC3E}">
        <p14:creationId xmlns:p14="http://schemas.microsoft.com/office/powerpoint/2010/main" val="157748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Model design</a:t>
            </a:r>
          </a:p>
        </p:txBody>
      </p:sp>
      <p:sp>
        <p:nvSpPr>
          <p:cNvPr id="3" name="Content Placeholder 2"/>
          <p:cNvSpPr>
            <a:spLocks noGrp="1"/>
          </p:cNvSpPr>
          <p:nvPr>
            <p:ph idx="1"/>
          </p:nvPr>
        </p:nvSpPr>
        <p:spPr>
          <a:xfrm>
            <a:off x="4654295" y="816638"/>
            <a:ext cx="4619706" cy="5224724"/>
          </a:xfrm>
        </p:spPr>
        <p:txBody>
          <a:bodyPr anchor="ctr">
            <a:normAutofit/>
          </a:bodyPr>
          <a:lstStyle/>
          <a:p>
            <a:pPr fontAlgn="base"/>
            <a:r>
              <a:rPr lang="en-US" b="1" dirty="0"/>
              <a:t>Varying batch size</a:t>
            </a:r>
            <a:endParaRPr lang="en-US" dirty="0"/>
          </a:p>
          <a:p>
            <a:pPr marL="457200" lvl="1" indent="0" fontAlgn="base">
              <a:buNone/>
            </a:pPr>
            <a:r>
              <a:rPr lang="en-US" dirty="0"/>
              <a:t>Based on our observations, increasing the batch size seems to have a negative impact on the model. The batch sizes we used range between 16 and 128.</a:t>
            </a:r>
          </a:p>
          <a:p>
            <a:endParaRPr lang="en-US" dirty="0"/>
          </a:p>
        </p:txBody>
      </p:sp>
    </p:spTree>
    <p:extLst>
      <p:ext uri="{BB962C8B-B14F-4D97-AF65-F5344CB8AC3E}">
        <p14:creationId xmlns:p14="http://schemas.microsoft.com/office/powerpoint/2010/main" val="242536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BDF57-07EF-4014-B83E-A4ED23255F3B}"/>
              </a:ext>
            </a:extLst>
          </p:cNvPr>
          <p:cNvSpPr>
            <a:spLocks noGrp="1"/>
          </p:cNvSpPr>
          <p:nvPr>
            <p:ph type="title"/>
          </p:nvPr>
        </p:nvSpPr>
        <p:spPr>
          <a:xfrm>
            <a:off x="643467" y="816638"/>
            <a:ext cx="3367359" cy="5224724"/>
          </a:xfrm>
        </p:spPr>
        <p:txBody>
          <a:bodyPr anchor="ctr">
            <a:normAutofit/>
          </a:bodyPr>
          <a:lstStyle/>
          <a:p>
            <a:r>
              <a:rPr lang="en-US" dirty="0"/>
              <a:t>GPU Optimization</a:t>
            </a:r>
          </a:p>
        </p:txBody>
      </p:sp>
      <p:sp>
        <p:nvSpPr>
          <p:cNvPr id="3" name="Content Placeholder 2">
            <a:extLst>
              <a:ext uri="{FF2B5EF4-FFF2-40B4-BE49-F238E27FC236}">
                <a16:creationId xmlns:a16="http://schemas.microsoft.com/office/drawing/2014/main" id="{D29A5BE0-D3FC-41A2-A826-086A50A9AD52}"/>
              </a:ext>
            </a:extLst>
          </p:cNvPr>
          <p:cNvSpPr>
            <a:spLocks noGrp="1"/>
          </p:cNvSpPr>
          <p:nvPr>
            <p:ph idx="1"/>
          </p:nvPr>
        </p:nvSpPr>
        <p:spPr>
          <a:xfrm>
            <a:off x="4654295" y="816638"/>
            <a:ext cx="4619706" cy="5224724"/>
          </a:xfrm>
        </p:spPr>
        <p:txBody>
          <a:bodyPr anchor="ctr">
            <a:normAutofit/>
          </a:bodyPr>
          <a:lstStyle/>
          <a:p>
            <a:r>
              <a:rPr lang="en-US" dirty="0"/>
              <a:t>We were able to configure Tensorflow to run using the GPU.</a:t>
            </a:r>
          </a:p>
          <a:p>
            <a:r>
              <a:rPr lang="en-US" dirty="0"/>
              <a:t>This greatly increased the speed at which we could train models.</a:t>
            </a:r>
          </a:p>
          <a:p>
            <a:r>
              <a:rPr lang="en-US" dirty="0"/>
              <a:t>For instance, a model with 2 conv layers and 1 fully connected layer running 50 epochs ran for 3.5 hours on the normal version of Tensorflow.</a:t>
            </a:r>
          </a:p>
          <a:p>
            <a:r>
              <a:rPr lang="en-US" dirty="0"/>
              <a:t>The GPU optimized version ran the same model in an hour.</a:t>
            </a:r>
          </a:p>
          <a:p>
            <a:r>
              <a:rPr lang="en-US" dirty="0"/>
              <a:t>This allowed us to perform multiple variations of the model in a short period of time.</a:t>
            </a:r>
          </a:p>
        </p:txBody>
      </p:sp>
    </p:spTree>
    <p:extLst>
      <p:ext uri="{BB962C8B-B14F-4D97-AF65-F5344CB8AC3E}">
        <p14:creationId xmlns:p14="http://schemas.microsoft.com/office/powerpoint/2010/main" val="1869150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AB9A7D2-1610-4AC9-989E-ABD55FF1BE8D}"/>
              </a:ext>
            </a:extLst>
          </p:cNvPr>
          <p:cNvSpPr>
            <a:spLocks noGrp="1"/>
          </p:cNvSpPr>
          <p:nvPr>
            <p:ph type="title"/>
          </p:nvPr>
        </p:nvSpPr>
        <p:spPr>
          <a:xfrm>
            <a:off x="643467" y="816638"/>
            <a:ext cx="3367359" cy="5224724"/>
          </a:xfrm>
        </p:spPr>
        <p:txBody>
          <a:bodyPr anchor="ctr">
            <a:normAutofit/>
          </a:bodyPr>
          <a:lstStyle/>
          <a:p>
            <a:r>
              <a:rPr lang="en-US" dirty="0"/>
              <a:t>Tensorboard</a:t>
            </a:r>
          </a:p>
        </p:txBody>
      </p:sp>
      <p:sp>
        <p:nvSpPr>
          <p:cNvPr id="3" name="Content Placeholder 2">
            <a:extLst>
              <a:ext uri="{FF2B5EF4-FFF2-40B4-BE49-F238E27FC236}">
                <a16:creationId xmlns:a16="http://schemas.microsoft.com/office/drawing/2014/main" id="{4CDF8FF9-EE79-4BF0-BB5A-09F0D656AC15}"/>
              </a:ext>
            </a:extLst>
          </p:cNvPr>
          <p:cNvSpPr>
            <a:spLocks noGrp="1"/>
          </p:cNvSpPr>
          <p:nvPr>
            <p:ph idx="1"/>
          </p:nvPr>
        </p:nvSpPr>
        <p:spPr>
          <a:xfrm>
            <a:off x="4654295" y="816638"/>
            <a:ext cx="4619706" cy="5224724"/>
          </a:xfrm>
        </p:spPr>
        <p:txBody>
          <a:bodyPr anchor="ctr">
            <a:normAutofit/>
          </a:bodyPr>
          <a:lstStyle/>
          <a:p>
            <a:r>
              <a:rPr lang="en-US" dirty="0"/>
              <a:t>We leveraged tensorboard for this project.</a:t>
            </a:r>
          </a:p>
          <a:p>
            <a:r>
              <a:rPr lang="en-US" dirty="0"/>
              <a:t>All the permutations and combinations we performed could be easily assessed and tracked using this feature.</a:t>
            </a:r>
          </a:p>
          <a:p>
            <a:r>
              <a:rPr lang="en-US" dirty="0"/>
              <a:t>It helped us narrow down on the components to use for the final model.</a:t>
            </a:r>
          </a:p>
        </p:txBody>
      </p:sp>
    </p:spTree>
    <p:extLst>
      <p:ext uri="{BB962C8B-B14F-4D97-AF65-F5344CB8AC3E}">
        <p14:creationId xmlns:p14="http://schemas.microsoft.com/office/powerpoint/2010/main" val="108210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5C83F-1FAD-4DAD-A423-724F578BFFE6}"/>
              </a:ext>
            </a:extLst>
          </p:cNvPr>
          <p:cNvSpPr>
            <a:spLocks noGrp="1"/>
          </p:cNvSpPr>
          <p:nvPr>
            <p:ph type="title"/>
          </p:nvPr>
        </p:nvSpPr>
        <p:spPr>
          <a:xfrm>
            <a:off x="537375" y="2895600"/>
            <a:ext cx="8596668" cy="1320800"/>
          </a:xfrm>
        </p:spPr>
        <p:txBody>
          <a:bodyPr/>
          <a:lstStyle/>
          <a:p>
            <a:r>
              <a:rPr lang="en-US" dirty="0"/>
              <a:t>Final Model Design</a:t>
            </a:r>
          </a:p>
        </p:txBody>
      </p:sp>
      <p:graphicFrame>
        <p:nvGraphicFramePr>
          <p:cNvPr id="4" name="Diagram 3">
            <a:extLst>
              <a:ext uri="{FF2B5EF4-FFF2-40B4-BE49-F238E27FC236}">
                <a16:creationId xmlns:a16="http://schemas.microsoft.com/office/drawing/2014/main" id="{8E61EB72-E982-4072-91E1-A0073DE07478}"/>
              </a:ext>
            </a:extLst>
          </p:cNvPr>
          <p:cNvGraphicFramePr/>
          <p:nvPr>
            <p:extLst>
              <p:ext uri="{D42A27DB-BD31-4B8C-83A1-F6EECF244321}">
                <p14:modId xmlns:p14="http://schemas.microsoft.com/office/powerpoint/2010/main" val="2146239004"/>
              </p:ext>
            </p:extLst>
          </p:nvPr>
        </p:nvGraphicFramePr>
        <p:xfrm>
          <a:off x="2031999" y="358731"/>
          <a:ext cx="8922139" cy="6063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836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241E0E-ADE3-4FD4-A0AD-F9C23D3B4616}"/>
              </a:ext>
            </a:extLst>
          </p:cNvPr>
          <p:cNvSpPr>
            <a:spLocks noGrp="1"/>
          </p:cNvSpPr>
          <p:nvPr>
            <p:ph type="title"/>
          </p:nvPr>
        </p:nvSpPr>
        <p:spPr>
          <a:xfrm>
            <a:off x="643467" y="816638"/>
            <a:ext cx="3367359" cy="5224724"/>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C3E82911-55AB-40B0-B3B5-C0A54F52BBB8}"/>
              </a:ext>
            </a:extLst>
          </p:cNvPr>
          <p:cNvSpPr>
            <a:spLocks noGrp="1"/>
          </p:cNvSpPr>
          <p:nvPr>
            <p:ph idx="1"/>
          </p:nvPr>
        </p:nvSpPr>
        <p:spPr>
          <a:xfrm>
            <a:off x="4654295" y="816638"/>
            <a:ext cx="4619706" cy="5224724"/>
          </a:xfrm>
        </p:spPr>
        <p:txBody>
          <a:bodyPr anchor="ctr">
            <a:normAutofit/>
          </a:bodyPr>
          <a:lstStyle/>
          <a:p>
            <a:r>
              <a:rPr lang="en-US" dirty="0"/>
              <a:t>At peak performance, we were able to achieve an accuracy of about 84%.</a:t>
            </a:r>
          </a:p>
          <a:p>
            <a:r>
              <a:rPr lang="en-US" dirty="0"/>
              <a:t>The lowest loss we achieved was 0.4 . </a:t>
            </a:r>
          </a:p>
        </p:txBody>
      </p:sp>
    </p:spTree>
    <p:extLst>
      <p:ext uri="{BB962C8B-B14F-4D97-AF65-F5344CB8AC3E}">
        <p14:creationId xmlns:p14="http://schemas.microsoft.com/office/powerpoint/2010/main" val="68512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547" y="1105341"/>
            <a:ext cx="9906001" cy="2511835"/>
          </a:xfrm>
        </p:spPr>
        <p:txBody>
          <a:bodyPr>
            <a:normAutofit/>
          </a:bodyPr>
          <a:lstStyle/>
          <a:p>
            <a:pPr algn="ctr"/>
            <a:r>
              <a:rPr lang="en-US" sz="4800" dirty="0"/>
              <a:t>Thank you</a:t>
            </a:r>
          </a:p>
        </p:txBody>
      </p:sp>
    </p:spTree>
    <p:extLst>
      <p:ext uri="{BB962C8B-B14F-4D97-AF65-F5344CB8AC3E}">
        <p14:creationId xmlns:p14="http://schemas.microsoft.com/office/powerpoint/2010/main" val="79537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Problem </a:t>
            </a:r>
            <a:r>
              <a:rPr lang="mr-IN" dirty="0"/>
              <a:t>–</a:t>
            </a:r>
            <a:r>
              <a:rPr lang="en-US" dirty="0"/>
              <a:t> Image Classification</a:t>
            </a:r>
          </a:p>
        </p:txBody>
      </p:sp>
      <p:sp>
        <p:nvSpPr>
          <p:cNvPr id="3" name="Content Placeholder 2"/>
          <p:cNvSpPr>
            <a:spLocks noGrp="1"/>
          </p:cNvSpPr>
          <p:nvPr>
            <p:ph idx="1"/>
          </p:nvPr>
        </p:nvSpPr>
        <p:spPr>
          <a:xfrm>
            <a:off x="4654295" y="816638"/>
            <a:ext cx="4619706" cy="5224724"/>
          </a:xfrm>
        </p:spPr>
        <p:txBody>
          <a:bodyPr anchor="ctr">
            <a:normAutofit/>
          </a:bodyPr>
          <a:lstStyle/>
          <a:p>
            <a:r>
              <a:rPr lang="en-US" dirty="0"/>
              <a:t>The problem at hand is to perform a form of supervised image classification and categorize images based on features extracted.</a:t>
            </a:r>
          </a:p>
          <a:p>
            <a:r>
              <a:rPr lang="en-US" dirty="0"/>
              <a:t>This problem is complicated due to the near infinite number of permutations of shapes, positions, orientations, lighting and so on.</a:t>
            </a:r>
          </a:p>
        </p:txBody>
      </p:sp>
    </p:spTree>
    <p:extLst>
      <p:ext uri="{BB962C8B-B14F-4D97-AF65-F5344CB8AC3E}">
        <p14:creationId xmlns:p14="http://schemas.microsoft.com/office/powerpoint/2010/main" val="83564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DATASET - CIFAR-10</a:t>
            </a:r>
          </a:p>
        </p:txBody>
      </p:sp>
      <p:sp>
        <p:nvSpPr>
          <p:cNvPr id="3" name="Content Placeholder 2"/>
          <p:cNvSpPr>
            <a:spLocks noGrp="1"/>
          </p:cNvSpPr>
          <p:nvPr>
            <p:ph idx="1"/>
          </p:nvPr>
        </p:nvSpPr>
        <p:spPr>
          <a:xfrm>
            <a:off x="4654295" y="816638"/>
            <a:ext cx="4619706" cy="5224724"/>
          </a:xfrm>
        </p:spPr>
        <p:txBody>
          <a:bodyPr anchor="ctr">
            <a:normAutofit/>
          </a:bodyPr>
          <a:lstStyle/>
          <a:p>
            <a:r>
              <a:rPr lang="en-US" dirty="0"/>
              <a:t>The CIFAR-10 dataset consists of 60000 32x32 color images in 10 classes, with 6000 images per class.</a:t>
            </a:r>
          </a:p>
          <a:p>
            <a:r>
              <a:rPr lang="en-US" dirty="0"/>
              <a:t>Classes include common objects such as airplanes, automobiles, birds, cats and so on.</a:t>
            </a:r>
          </a:p>
          <a:p>
            <a:r>
              <a:rPr lang="en-US" dirty="0"/>
              <a:t>The dataset is divided into train dataset with 50000 images and test dataset, with 10000 images. The test dataset contains exactly 1000 randomly-selected images from each class. The training dataset contains the remaining images in random order.</a:t>
            </a:r>
          </a:p>
          <a:p>
            <a:pPr fontAlgn="base"/>
            <a:r>
              <a:rPr lang="en-US" dirty="0"/>
              <a:t>The photos are in color with red, green and blue components, but are small measuring 32 by 32 pixel squares.</a:t>
            </a:r>
          </a:p>
          <a:p>
            <a:endParaRPr lang="en-US" dirty="0"/>
          </a:p>
        </p:txBody>
      </p:sp>
    </p:spTree>
    <p:extLst>
      <p:ext uri="{BB962C8B-B14F-4D97-AF65-F5344CB8AC3E}">
        <p14:creationId xmlns:p14="http://schemas.microsoft.com/office/powerpoint/2010/main" val="169791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Approach - Keras</a:t>
            </a:r>
          </a:p>
        </p:txBody>
      </p:sp>
      <p:sp>
        <p:nvSpPr>
          <p:cNvPr id="3" name="Content Placeholder 2"/>
          <p:cNvSpPr>
            <a:spLocks noGrp="1"/>
          </p:cNvSpPr>
          <p:nvPr>
            <p:ph idx="1"/>
          </p:nvPr>
        </p:nvSpPr>
        <p:spPr>
          <a:xfrm>
            <a:off x="4654295" y="816638"/>
            <a:ext cx="4619706" cy="5224724"/>
          </a:xfrm>
        </p:spPr>
        <p:txBody>
          <a:bodyPr anchor="ctr">
            <a:normAutofit/>
          </a:bodyPr>
          <a:lstStyle/>
          <a:p>
            <a:r>
              <a:rPr lang="en-US" dirty="0"/>
              <a:t>We used Keras to solve this problem.</a:t>
            </a:r>
          </a:p>
          <a:p>
            <a:r>
              <a:rPr lang="en-US" dirty="0"/>
              <a:t>Keras is a Python library for deep learning that wraps the powerful numerical libraries Theano and TensorFlow.</a:t>
            </a:r>
          </a:p>
          <a:p>
            <a:r>
              <a:rPr lang="en-US" dirty="0"/>
              <a:t>It uses Tensorflow as its backend and essentially behaves like a wrapper.</a:t>
            </a:r>
          </a:p>
          <a:p>
            <a:r>
              <a:rPr lang="en-US" dirty="0"/>
              <a:t>Keras includes the CIFAR-10 dataset as a part of one of its packages.</a:t>
            </a:r>
          </a:p>
        </p:txBody>
      </p:sp>
    </p:spTree>
    <p:extLst>
      <p:ext uri="{BB962C8B-B14F-4D97-AF65-F5344CB8AC3E}">
        <p14:creationId xmlns:p14="http://schemas.microsoft.com/office/powerpoint/2010/main" val="151317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Data Preprocessing</a:t>
            </a:r>
          </a:p>
        </p:txBody>
      </p:sp>
      <p:sp>
        <p:nvSpPr>
          <p:cNvPr id="3" name="Content Placeholder 2"/>
          <p:cNvSpPr>
            <a:spLocks noGrp="1"/>
          </p:cNvSpPr>
          <p:nvPr>
            <p:ph idx="1"/>
          </p:nvPr>
        </p:nvSpPr>
        <p:spPr>
          <a:xfrm>
            <a:off x="4654295" y="816638"/>
            <a:ext cx="4619706" cy="5224724"/>
          </a:xfrm>
        </p:spPr>
        <p:txBody>
          <a:bodyPr anchor="ctr">
            <a:normAutofit/>
          </a:bodyPr>
          <a:lstStyle/>
          <a:p>
            <a:r>
              <a:rPr lang="en-US" dirty="0"/>
              <a:t>As the first step, we normalized the data to the range 0 to 1. Because the input values are well understood, we divided each value by the maximum observation which is 255.</a:t>
            </a:r>
          </a:p>
          <a:p>
            <a:r>
              <a:rPr lang="en-US" dirty="0"/>
              <a:t>This gives us each image with pixel values ranging between 0.0 and 1.0</a:t>
            </a:r>
          </a:p>
          <a:p>
            <a:r>
              <a:rPr lang="en-US" dirty="0"/>
              <a:t>We then used a one hot encoding(to_categorical in Keras) to transform the labels into categorical values.</a:t>
            </a:r>
          </a:p>
          <a:p>
            <a:r>
              <a:rPr lang="en-US" dirty="0"/>
              <a:t>As there are 10 classes for this problem, we got a binary matrix with width 10.</a:t>
            </a:r>
          </a:p>
        </p:txBody>
      </p:sp>
    </p:spTree>
    <p:extLst>
      <p:ext uri="{BB962C8B-B14F-4D97-AF65-F5344CB8AC3E}">
        <p14:creationId xmlns:p14="http://schemas.microsoft.com/office/powerpoint/2010/main" val="100738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Model design</a:t>
            </a:r>
          </a:p>
        </p:txBody>
      </p:sp>
      <p:sp>
        <p:nvSpPr>
          <p:cNvPr id="3" name="Content Placeholder 2"/>
          <p:cNvSpPr>
            <a:spLocks noGrp="1"/>
          </p:cNvSpPr>
          <p:nvPr>
            <p:ph idx="1"/>
          </p:nvPr>
        </p:nvSpPr>
        <p:spPr>
          <a:xfrm>
            <a:off x="4654295" y="816638"/>
            <a:ext cx="4619706" cy="5224724"/>
          </a:xfrm>
        </p:spPr>
        <p:txBody>
          <a:bodyPr anchor="ctr">
            <a:normAutofit/>
          </a:bodyPr>
          <a:lstStyle/>
          <a:p>
            <a:pPr fontAlgn="base"/>
            <a:r>
              <a:rPr lang="en-US" b="1" dirty="0"/>
              <a:t>Training for More Epochs</a:t>
            </a:r>
            <a:endParaRPr lang="en-US" dirty="0"/>
          </a:p>
          <a:p>
            <a:pPr marL="457200" lvl="1" indent="0" fontAlgn="base">
              <a:buNone/>
            </a:pPr>
            <a:r>
              <a:rPr lang="en-US" dirty="0"/>
              <a:t>Our model was trained with a varying number of epochs. We observed that performance gains were achieved by significantly raising the number of training epochs.</a:t>
            </a:r>
          </a:p>
          <a:p>
            <a:pPr fontAlgn="base"/>
            <a:r>
              <a:rPr lang="en-US" b="1" dirty="0"/>
              <a:t>Image Data Augmentation</a:t>
            </a:r>
            <a:r>
              <a:rPr lang="en-US" dirty="0"/>
              <a:t>. </a:t>
            </a:r>
          </a:p>
          <a:p>
            <a:pPr marL="457200" lvl="1" indent="0" fontAlgn="base">
              <a:buNone/>
            </a:pPr>
            <a:r>
              <a:rPr lang="en-US" dirty="0"/>
              <a:t>Another boost in model performance was achieved by using data augmentation. Methods such as Horizontal and vertical shifts, Horizontal and vertical flips, and rotation were implemented. This helps generalize the model and prevents overfitting.</a:t>
            </a:r>
          </a:p>
          <a:p>
            <a:endParaRPr lang="en-US" dirty="0"/>
          </a:p>
        </p:txBody>
      </p:sp>
    </p:spTree>
    <p:extLst>
      <p:ext uri="{BB962C8B-B14F-4D97-AF65-F5344CB8AC3E}">
        <p14:creationId xmlns:p14="http://schemas.microsoft.com/office/powerpoint/2010/main" val="9743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Model design</a:t>
            </a:r>
          </a:p>
        </p:txBody>
      </p:sp>
      <p:pic>
        <p:nvPicPr>
          <p:cNvPr id="5" name="Content Placeholder 4">
            <a:extLst>
              <a:ext uri="{FF2B5EF4-FFF2-40B4-BE49-F238E27FC236}">
                <a16:creationId xmlns:a16="http://schemas.microsoft.com/office/drawing/2014/main" id="{1AFBE413-4311-4F7B-8265-DDD270449E98}"/>
              </a:ext>
            </a:extLst>
          </p:cNvPr>
          <p:cNvPicPr>
            <a:picLocks noGrp="1" noChangeAspect="1"/>
          </p:cNvPicPr>
          <p:nvPr>
            <p:ph idx="1"/>
          </p:nvPr>
        </p:nvPicPr>
        <p:blipFill>
          <a:blip r:embed="rId2"/>
          <a:stretch>
            <a:fillRect/>
          </a:stretch>
        </p:blipFill>
        <p:spPr>
          <a:xfrm>
            <a:off x="4654550" y="1705302"/>
            <a:ext cx="4619625" cy="3447395"/>
          </a:xfrm>
        </p:spPr>
      </p:pic>
      <p:sp>
        <p:nvSpPr>
          <p:cNvPr id="6" name="TextBox 5">
            <a:extLst>
              <a:ext uri="{FF2B5EF4-FFF2-40B4-BE49-F238E27FC236}">
                <a16:creationId xmlns:a16="http://schemas.microsoft.com/office/drawing/2014/main" id="{41524CAF-B8CD-453A-B1D3-E8D65CAE11C4}"/>
              </a:ext>
            </a:extLst>
          </p:cNvPr>
          <p:cNvSpPr txBox="1"/>
          <p:nvPr/>
        </p:nvSpPr>
        <p:spPr>
          <a:xfrm>
            <a:off x="4658859" y="1275834"/>
            <a:ext cx="2382447" cy="369332"/>
          </a:xfrm>
          <a:prstGeom prst="rect">
            <a:avLst/>
          </a:prstGeom>
          <a:noFill/>
        </p:spPr>
        <p:txBody>
          <a:bodyPr wrap="none" rtlCol="0">
            <a:spAutoFit/>
          </a:bodyPr>
          <a:lstStyle/>
          <a:p>
            <a:r>
              <a:rPr lang="en-US" b="1" dirty="0">
                <a:solidFill>
                  <a:schemeClr val="tx1">
                    <a:lumMod val="75000"/>
                    <a:lumOff val="25000"/>
                  </a:schemeClr>
                </a:solidFill>
              </a:rPr>
              <a:t>Image Augmentation</a:t>
            </a:r>
          </a:p>
        </p:txBody>
      </p:sp>
    </p:spTree>
    <p:extLst>
      <p:ext uri="{BB962C8B-B14F-4D97-AF65-F5344CB8AC3E}">
        <p14:creationId xmlns:p14="http://schemas.microsoft.com/office/powerpoint/2010/main" val="49259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Model design</a:t>
            </a:r>
          </a:p>
        </p:txBody>
      </p:sp>
      <p:sp>
        <p:nvSpPr>
          <p:cNvPr id="3" name="Content Placeholder 2"/>
          <p:cNvSpPr>
            <a:spLocks noGrp="1"/>
          </p:cNvSpPr>
          <p:nvPr>
            <p:ph idx="1"/>
          </p:nvPr>
        </p:nvSpPr>
        <p:spPr>
          <a:xfrm>
            <a:off x="4654295" y="816638"/>
            <a:ext cx="4619706" cy="5224724"/>
          </a:xfrm>
        </p:spPr>
        <p:txBody>
          <a:bodyPr anchor="ctr">
            <a:normAutofit/>
          </a:bodyPr>
          <a:lstStyle/>
          <a:p>
            <a:pPr fontAlgn="base"/>
            <a:r>
              <a:rPr lang="en-US" b="1" dirty="0"/>
              <a:t>Layers</a:t>
            </a:r>
            <a:endParaRPr lang="en-US" dirty="0"/>
          </a:p>
          <a:p>
            <a:pPr marL="457200" lvl="1" indent="0" fontAlgn="base">
              <a:buNone/>
            </a:pPr>
            <a:r>
              <a:rPr lang="en-US" dirty="0"/>
              <a:t>We performed a large number of variations based on the number of layers in our model. We implemented between 2 and 8 convolution layers. We also tried to assess how dropout layers help. Another variation was adding extra fully connected layers to see if we have any gains.</a:t>
            </a:r>
          </a:p>
          <a:p>
            <a:pPr fontAlgn="base"/>
            <a:r>
              <a:rPr lang="en-US" b="1" dirty="0"/>
              <a:t>Loss functions</a:t>
            </a:r>
            <a:endParaRPr lang="en-US" dirty="0"/>
          </a:p>
          <a:p>
            <a:pPr marL="457200" lvl="1" indent="0" fontAlgn="base">
              <a:buNone/>
            </a:pPr>
            <a:r>
              <a:rPr lang="en-US" dirty="0"/>
              <a:t>We implemented different loss functions like MSE, Cosine Proximity and hinge to assess which performed best with the given dataset.</a:t>
            </a:r>
          </a:p>
          <a:p>
            <a:endParaRPr lang="en-US" dirty="0"/>
          </a:p>
        </p:txBody>
      </p:sp>
    </p:spTree>
    <p:extLst>
      <p:ext uri="{BB962C8B-B14F-4D97-AF65-F5344CB8AC3E}">
        <p14:creationId xmlns:p14="http://schemas.microsoft.com/office/powerpoint/2010/main" val="167758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FBAB82-D4CE-4819-ABF0-593EBF842077}"/>
              </a:ext>
            </a:extLst>
          </p:cNvPr>
          <p:cNvPicPr>
            <a:picLocks noChangeAspect="1"/>
          </p:cNvPicPr>
          <p:nvPr/>
        </p:nvPicPr>
        <p:blipFill>
          <a:blip r:embed="rId2"/>
          <a:stretch>
            <a:fillRect/>
          </a:stretch>
        </p:blipFill>
        <p:spPr>
          <a:xfrm>
            <a:off x="4654035" y="1395025"/>
            <a:ext cx="4602747" cy="3563417"/>
          </a:xfrm>
          <a:prstGeom prst="rect">
            <a:avLst/>
          </a:prstGeom>
        </p:spPr>
      </p:pic>
      <p:sp>
        <p:nvSpPr>
          <p:cNvPr id="2" name="Title 1"/>
          <p:cNvSpPr>
            <a:spLocks noGrp="1"/>
          </p:cNvSpPr>
          <p:nvPr>
            <p:ph type="title"/>
          </p:nvPr>
        </p:nvSpPr>
        <p:spPr>
          <a:xfrm>
            <a:off x="676746" y="609600"/>
            <a:ext cx="3729076" cy="1320800"/>
          </a:xfrm>
        </p:spPr>
        <p:txBody>
          <a:bodyPr anchor="ctr">
            <a:normAutofit/>
          </a:bodyPr>
          <a:lstStyle/>
          <a:p>
            <a:r>
              <a:rPr lang="en-US"/>
              <a:t>Model design</a:t>
            </a:r>
          </a:p>
        </p:txBody>
      </p:sp>
      <p:sp>
        <p:nvSpPr>
          <p:cNvPr id="3" name="Content Placeholder 2"/>
          <p:cNvSpPr>
            <a:spLocks noGrp="1"/>
          </p:cNvSpPr>
          <p:nvPr>
            <p:ph idx="1"/>
          </p:nvPr>
        </p:nvSpPr>
        <p:spPr>
          <a:xfrm>
            <a:off x="685167" y="2160589"/>
            <a:ext cx="3720916" cy="3560733"/>
          </a:xfrm>
        </p:spPr>
        <p:txBody>
          <a:bodyPr>
            <a:normAutofit/>
          </a:bodyPr>
          <a:lstStyle/>
          <a:p>
            <a:pPr fontAlgn="base"/>
            <a:r>
              <a:rPr lang="en-US" b="1"/>
              <a:t>Varying optimizers</a:t>
            </a:r>
            <a:endParaRPr lang="en-US"/>
          </a:p>
          <a:p>
            <a:pPr marL="457200" lvl="1" indent="0" fontAlgn="base">
              <a:buNone/>
            </a:pPr>
            <a:r>
              <a:rPr lang="en-US"/>
              <a:t>We ran the exact same model with different optimizers to gauge their performance and pick the optimal optimizer. This included tweaking the learning rate and the decay. We used SGD, Adagrad, Adam and RMSprop.</a:t>
            </a:r>
          </a:p>
          <a:p>
            <a:pPr marL="0" indent="0">
              <a:buNone/>
            </a:pPr>
            <a:endParaRPr lang="en-US"/>
          </a:p>
        </p:txBody>
      </p:sp>
    </p:spTree>
    <p:extLst>
      <p:ext uri="{BB962C8B-B14F-4D97-AF65-F5344CB8AC3E}">
        <p14:creationId xmlns:p14="http://schemas.microsoft.com/office/powerpoint/2010/main" val="4891119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334</TotalTime>
  <Words>609</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Mangal</vt:lpstr>
      <vt:lpstr>Trebuchet MS</vt:lpstr>
      <vt:lpstr>Wingdings 3</vt:lpstr>
      <vt:lpstr>Facet</vt:lpstr>
      <vt:lpstr>CNN on CIFAR-10</vt:lpstr>
      <vt:lpstr>Problem – Image Classification</vt:lpstr>
      <vt:lpstr>DATASET - CIFAR-10</vt:lpstr>
      <vt:lpstr>Approach - Keras</vt:lpstr>
      <vt:lpstr>Data Preprocessing</vt:lpstr>
      <vt:lpstr>Model design</vt:lpstr>
      <vt:lpstr>Model design</vt:lpstr>
      <vt:lpstr>Model design</vt:lpstr>
      <vt:lpstr>Model design</vt:lpstr>
      <vt:lpstr>Model design</vt:lpstr>
      <vt:lpstr>GPU Optimization</vt:lpstr>
      <vt:lpstr>Tensorboard</vt:lpstr>
      <vt:lpstr>Final Model Design</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 on CIFAR-10</dc:title>
  <dc:creator>Divija Chandhupatla</dc:creator>
  <cp:lastModifiedBy>Ronak Paresh Mistry</cp:lastModifiedBy>
  <cp:revision>20</cp:revision>
  <dcterms:created xsi:type="dcterms:W3CDTF">2018-04-25T03:20:35Z</dcterms:created>
  <dcterms:modified xsi:type="dcterms:W3CDTF">2018-04-25T20:28:15Z</dcterms:modified>
</cp:coreProperties>
</file>