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Donation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web project for users to create projects to raise funds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3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Donation system can be used to create projects to raise funds to support humanitarian issues.</a:t>
            </a:r>
          </a:p>
          <a:p>
            <a:r>
              <a:rPr lang="en-US" dirty="0" smtClean="0"/>
              <a:t>Most humanitarian movements die due to the lack of funds.</a:t>
            </a:r>
          </a:p>
          <a:p>
            <a:r>
              <a:rPr lang="en-US" dirty="0" smtClean="0"/>
              <a:t>This web project can help people to reach out to potential donors.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0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020" y="237068"/>
            <a:ext cx="10131425" cy="812800"/>
          </a:xfrm>
        </p:spPr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1049869"/>
            <a:ext cx="6722533" cy="5537198"/>
          </a:xfrm>
        </p:spPr>
      </p:pic>
    </p:spTree>
    <p:extLst>
      <p:ext uri="{BB962C8B-B14F-4D97-AF65-F5344CB8AC3E}">
        <p14:creationId xmlns:p14="http://schemas.microsoft.com/office/powerpoint/2010/main" val="189489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04863"/>
          </a:xfrm>
        </p:spPr>
        <p:txBody>
          <a:bodyPr/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43100"/>
            <a:ext cx="10131425" cy="4800599"/>
          </a:xfrm>
        </p:spPr>
        <p:txBody>
          <a:bodyPr>
            <a:normAutofit/>
          </a:bodyPr>
          <a:lstStyle/>
          <a:p>
            <a:r>
              <a:rPr lang="en-US" dirty="0" smtClean="0"/>
              <a:t>FRONT END(Angular)</a:t>
            </a:r>
          </a:p>
          <a:p>
            <a:pPr lvl="1"/>
            <a:r>
              <a:rPr lang="en-US" dirty="0" smtClean="0"/>
              <a:t>We use Angular on the front end and we have Controllers, Services and Views for this.</a:t>
            </a:r>
          </a:p>
          <a:p>
            <a:pPr lvl="1"/>
            <a:r>
              <a:rPr lang="en-US" dirty="0" smtClean="0"/>
              <a:t>Services are used to connect to the REST Application and GET, POST or PUT data.</a:t>
            </a:r>
          </a:p>
          <a:p>
            <a:pPr lvl="1"/>
            <a:r>
              <a:rPr lang="en-US" dirty="0" smtClean="0"/>
              <a:t>Views are the html pages used to display the data.</a:t>
            </a:r>
          </a:p>
          <a:p>
            <a:pPr lvl="1"/>
            <a:r>
              <a:rPr lang="en-US" dirty="0" smtClean="0"/>
              <a:t>Controller gets the input and converts it to present to the service or view</a:t>
            </a:r>
          </a:p>
          <a:p>
            <a:r>
              <a:rPr lang="en-US" dirty="0" smtClean="0"/>
              <a:t>BACK END(REST)</a:t>
            </a:r>
          </a:p>
          <a:p>
            <a:pPr lvl="1"/>
            <a:r>
              <a:rPr lang="en-US" dirty="0" smtClean="0"/>
              <a:t>For the back end we use REST.</a:t>
            </a:r>
          </a:p>
          <a:p>
            <a:pPr lvl="1"/>
            <a:r>
              <a:rPr lang="en-US" dirty="0"/>
              <a:t>Models are used to capture the request and response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Controllers capture the request and forward it to the services.</a:t>
            </a:r>
          </a:p>
          <a:p>
            <a:pPr lvl="1"/>
            <a:r>
              <a:rPr lang="en-US" dirty="0" smtClean="0"/>
              <a:t>The services convert the model to entity and forward them to the Dao.</a:t>
            </a:r>
          </a:p>
          <a:p>
            <a:pPr lvl="1"/>
            <a:r>
              <a:rPr lang="en-US" dirty="0" smtClean="0"/>
              <a:t>DAOs use the entities and interact with database using hibernate sessions.</a:t>
            </a:r>
          </a:p>
          <a:p>
            <a:pPr lvl="1"/>
            <a:r>
              <a:rPr lang="en-US" dirty="0" smtClean="0"/>
              <a:t>Spring injection is used to make the service a part of controllers state.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2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flow -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5873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Admin can add, delete or disable categories and can view, delete projects in a selected category.</a:t>
            </a:r>
          </a:p>
          <a:p>
            <a:pPr lvl="1"/>
            <a:r>
              <a:rPr lang="en-US" dirty="0" smtClean="0"/>
              <a:t>Admin can also view all the payments made to a particular project.</a:t>
            </a:r>
          </a:p>
          <a:p>
            <a:pPr lvl="1"/>
            <a:r>
              <a:rPr lang="en-US" dirty="0" smtClean="0"/>
              <a:t>Admin can access the reports generated for all the projects in the system</a:t>
            </a:r>
          </a:p>
          <a:p>
            <a:r>
              <a:rPr lang="en-US" dirty="0" smtClean="0"/>
              <a:t>CREATOR</a:t>
            </a:r>
          </a:p>
          <a:p>
            <a:pPr lvl="1"/>
            <a:r>
              <a:rPr lang="en-US" dirty="0" smtClean="0"/>
              <a:t>Creator can create projects in a category and set services to the project.</a:t>
            </a:r>
          </a:p>
          <a:p>
            <a:pPr lvl="1"/>
            <a:r>
              <a:rPr lang="en-US" dirty="0" smtClean="0"/>
              <a:t>Creator can also limit the services to a project, upon reaching which, the project wont accept any donations.</a:t>
            </a:r>
          </a:p>
          <a:p>
            <a:r>
              <a:rPr lang="en-US" dirty="0" smtClean="0"/>
              <a:t>DONOR</a:t>
            </a:r>
          </a:p>
          <a:p>
            <a:pPr lvl="1"/>
            <a:r>
              <a:rPr lang="en-US" dirty="0" smtClean="0"/>
              <a:t>A donor can view all the projects available and check what services are offered for a particular project.</a:t>
            </a:r>
          </a:p>
          <a:p>
            <a:pPr lvl="1"/>
            <a:r>
              <a:rPr lang="en-US" dirty="0" smtClean="0"/>
              <a:t>A donor can donate funds after logging into the system.</a:t>
            </a:r>
          </a:p>
          <a:p>
            <a:pPr lvl="1"/>
            <a:r>
              <a:rPr lang="en-US" dirty="0" smtClean="0"/>
              <a:t>A donor can also view and add comments to a particular project.</a:t>
            </a:r>
          </a:p>
          <a:p>
            <a:r>
              <a:rPr lang="en-US" dirty="0" smtClean="0"/>
              <a:t>GUEST</a:t>
            </a:r>
          </a:p>
          <a:p>
            <a:pPr lvl="1"/>
            <a:r>
              <a:rPr lang="en-US" dirty="0" smtClean="0"/>
              <a:t>A guest can only view the categories and respective projects in a category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3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3 KPIs in the system each represented by a pie chart.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Number of payments received for all projects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Number of projects in all categories.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Number of comments in all projects.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8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63600"/>
          </a:xfrm>
        </p:spPr>
        <p:txBody>
          <a:bodyPr/>
          <a:lstStyle/>
          <a:p>
            <a:r>
              <a:rPr lang="en-US" dirty="0" smtClean="0"/>
              <a:t>KPI </a:t>
            </a:r>
            <a:r>
              <a:rPr lang="mr-IN" dirty="0" smtClean="0"/>
              <a:t>–</a:t>
            </a:r>
            <a:r>
              <a:rPr lang="en-US" dirty="0" smtClean="0"/>
              <a:t> Payments in projects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1" y="1473201"/>
            <a:ext cx="7196666" cy="5063065"/>
          </a:xfrm>
        </p:spPr>
      </p:pic>
    </p:spTree>
    <p:extLst>
      <p:ext uri="{BB962C8B-B14F-4D97-AF65-F5344CB8AC3E}">
        <p14:creationId xmlns:p14="http://schemas.microsoft.com/office/powerpoint/2010/main" val="39221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80533"/>
          </a:xfrm>
        </p:spPr>
        <p:txBody>
          <a:bodyPr/>
          <a:lstStyle/>
          <a:p>
            <a:r>
              <a:rPr lang="en-US" dirty="0" smtClean="0"/>
              <a:t>KPI </a:t>
            </a:r>
            <a:r>
              <a:rPr lang="mr-IN" dirty="0" smtClean="0"/>
              <a:t>–</a:t>
            </a:r>
            <a:r>
              <a:rPr lang="en-US" dirty="0" smtClean="0"/>
              <a:t> Projects in category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34" y="1490133"/>
            <a:ext cx="7044266" cy="4978399"/>
          </a:xfrm>
        </p:spPr>
      </p:pic>
    </p:spTree>
    <p:extLst>
      <p:ext uri="{BB962C8B-B14F-4D97-AF65-F5344CB8AC3E}">
        <p14:creationId xmlns:p14="http://schemas.microsoft.com/office/powerpoint/2010/main" val="64454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12800"/>
          </a:xfrm>
        </p:spPr>
        <p:txBody>
          <a:bodyPr/>
          <a:lstStyle/>
          <a:p>
            <a:r>
              <a:rPr lang="en-US" dirty="0" smtClean="0"/>
              <a:t>KPI </a:t>
            </a:r>
            <a:r>
              <a:rPr lang="mr-IN" dirty="0" smtClean="0"/>
              <a:t>–</a:t>
            </a:r>
            <a:r>
              <a:rPr lang="en-US" dirty="0" smtClean="0"/>
              <a:t> Comments on projects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91733"/>
            <a:ext cx="6942667" cy="4995333"/>
          </a:xfrm>
        </p:spPr>
      </p:pic>
    </p:spTree>
    <p:extLst>
      <p:ext uri="{BB962C8B-B14F-4D97-AF65-F5344CB8AC3E}">
        <p14:creationId xmlns:p14="http://schemas.microsoft.com/office/powerpoint/2010/main" val="1610564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40</TotalTime>
  <Words>389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Celestial</vt:lpstr>
      <vt:lpstr>Donation System</vt:lpstr>
      <vt:lpstr>Donation System</vt:lpstr>
      <vt:lpstr>Database design</vt:lpstr>
      <vt:lpstr>Application Architecture</vt:lpstr>
      <vt:lpstr>Application flow - ROLES</vt:lpstr>
      <vt:lpstr>KPI</vt:lpstr>
      <vt:lpstr>KPI – Payments in projects</vt:lpstr>
      <vt:lpstr>KPI – Projects in category</vt:lpstr>
      <vt:lpstr>KPI – Comments on projects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Donation System</dc:title>
  <dc:creator>Divija Chandhupatla</dc:creator>
  <cp:lastModifiedBy>Divija Chandhupatla</cp:lastModifiedBy>
  <cp:revision>5</cp:revision>
  <dcterms:created xsi:type="dcterms:W3CDTF">2017-04-28T14:57:07Z</dcterms:created>
  <dcterms:modified xsi:type="dcterms:W3CDTF">2017-04-28T15:37:09Z</dcterms:modified>
</cp:coreProperties>
</file>