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3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description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000" b="1" u="sng" dirty="0"/>
              <a:t>List all Insurances </a:t>
            </a:r>
            <a:r>
              <a:rPr lang="en-US" sz="2000" b="1" dirty="0"/>
              <a:t>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It's like a virtual insurance catalog where one can quickly see what each plan offers.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for coverage amount of the insurance which has been availed by a customer.</a:t>
            </a:r>
          </a:p>
          <a:p>
            <a:pPr algn="just"/>
            <a:r>
              <a:rPr lang="en-US" sz="2000" dirty="0"/>
              <a:t>Retrieves insurance information from the database based on the provided insurance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details based on the insurance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a new insurance by specifying the insurance type, </a:t>
            </a:r>
            <a:r>
              <a:rPr lang="en-US" sz="2000" dirty="0" err="1"/>
              <a:t>name,etc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959950-5B30-FCE2-8563-F5A784FD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1009237"/>
            <a:ext cx="8191501" cy="575351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7A60D9-FE5B-5769-5EF9-9FD0AF67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38" y="1648946"/>
            <a:ext cx="8901837" cy="42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455576"/>
            <a:ext cx="10235681" cy="460932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jj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3713584" y="2696547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ARCHITECTURE DIAGRAM</vt:lpstr>
      <vt:lpstr>FLOW DIAGRAM</vt:lpstr>
      <vt:lpstr>JAR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2</cp:revision>
  <dcterms:created xsi:type="dcterms:W3CDTF">2024-04-08T03:24:37Z</dcterms:created>
  <dcterms:modified xsi:type="dcterms:W3CDTF">2024-04-08T08:55:48Z</dcterms:modified>
</cp:coreProperties>
</file>