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59" r:id="rId7"/>
    <p:sldId id="258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elroy26/DLTE-Java-Full-Stack-ElroyMerwynMonis-2024/blob/master/DLTE-MyBank-Project/MyBank-Insurance-Dao/target/insurancedao-0.0.1-SNAPSHOT.jar" TargetMode="External"/><Relationship Id="rId1" Type="http://schemas.openxmlformats.org/officeDocument/2006/relationships/hyperlink" Target="https://github.com/elroy26/DLTE-Java-Full-Stack-ElroyMerwynMonis-2024/tree/master/DLTE-MyBank-Project" TargetMode="Externa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roy26/DLTE-Java-Full-Stack-ElroyMerwynMonis-2024/tree/master/DLTE-MyBank-Project" TargetMode="External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hyperlink" Target="https://github.com/elroy26/DLTE-Java-Full-Stack-ElroyMerwynMonis-2024/blob/master/DLTE-MyBank-Project/MyBank-Insurance-Dao/target/insurancedao-0.0.1-SNAPSHOT.jar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F5FB6-AF32-4AC7-83F0-EA99784EDB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884533B-2543-491A-BBC0-68D87CC4AC17}">
      <dgm:prSet/>
      <dgm:spPr/>
      <dgm:t>
        <a:bodyPr/>
        <a:lstStyle/>
        <a:p>
          <a:r>
            <a:rPr lang="en-US"/>
            <a:t>Git hub link- </a:t>
          </a:r>
          <a:r>
            <a:rPr lang="en-US">
              <a:hlinkClick xmlns:r="http://schemas.openxmlformats.org/officeDocument/2006/relationships" r:id="rId1"/>
            </a:rPr>
            <a:t>DLTE-Java-Full-Stack-ElroyMerwynMonis-2024/DLTE-MyBank-Project at master · elroy26/DLTE-Java-Full-Stack-ElroyMerwynMonis-2024 (github.com)</a:t>
          </a:r>
          <a:endParaRPr lang="en-US"/>
        </a:p>
      </dgm:t>
    </dgm:pt>
    <dgm:pt modelId="{80560DEB-0B88-4396-A6B3-52A259568AE8}" type="parTrans" cxnId="{CBB3E904-EA03-4B09-8E64-A8A9B63B058B}">
      <dgm:prSet/>
      <dgm:spPr/>
      <dgm:t>
        <a:bodyPr/>
        <a:lstStyle/>
        <a:p>
          <a:endParaRPr lang="en-US"/>
        </a:p>
      </dgm:t>
    </dgm:pt>
    <dgm:pt modelId="{34A9B0EE-BBED-42DD-B526-F8F6E3AB11D9}" type="sibTrans" cxnId="{CBB3E904-EA03-4B09-8E64-A8A9B63B058B}">
      <dgm:prSet/>
      <dgm:spPr/>
      <dgm:t>
        <a:bodyPr/>
        <a:lstStyle/>
        <a:p>
          <a:endParaRPr lang="en-US"/>
        </a:p>
      </dgm:t>
    </dgm:pt>
    <dgm:pt modelId="{AAA90859-7082-4A4D-AFDE-60681BEC7998}">
      <dgm:prSet/>
      <dgm:spPr/>
      <dgm:t>
        <a:bodyPr/>
        <a:lstStyle/>
        <a:p>
          <a:r>
            <a:rPr lang="en-US"/>
            <a:t>Jar File- </a:t>
          </a:r>
          <a:r>
            <a:rPr lang="en-US">
              <a:hlinkClick xmlns:r="http://schemas.openxmlformats.org/officeDocument/2006/relationships" r:id="rId2"/>
            </a:rPr>
            <a:t>DLTE-Java-Full-Stack-ElroyMerwynMonis-2024/DLTE-MyBank-Project/MyBank-Insurance-Dao/target/insurancedao-0.0.1-SNAPSHOT.jar at master · elroy26/DLTE-Java-Full-Stack-ElroyMerwynMonis-2024 (github.com)</a:t>
          </a:r>
          <a:endParaRPr lang="en-US"/>
        </a:p>
      </dgm:t>
    </dgm:pt>
    <dgm:pt modelId="{3A27C8D0-936D-4E3F-AEFC-3017B8264916}" type="parTrans" cxnId="{46EB772C-D3FC-4BFC-8923-437DEEBA6A48}">
      <dgm:prSet/>
      <dgm:spPr/>
      <dgm:t>
        <a:bodyPr/>
        <a:lstStyle/>
        <a:p>
          <a:endParaRPr lang="en-US"/>
        </a:p>
      </dgm:t>
    </dgm:pt>
    <dgm:pt modelId="{49A8D087-A33C-46B9-9A0D-C851DD0AECBF}" type="sibTrans" cxnId="{46EB772C-D3FC-4BFC-8923-437DEEBA6A48}">
      <dgm:prSet/>
      <dgm:spPr/>
      <dgm:t>
        <a:bodyPr/>
        <a:lstStyle/>
        <a:p>
          <a:endParaRPr lang="en-US"/>
        </a:p>
      </dgm:t>
    </dgm:pt>
    <dgm:pt modelId="{94A3E451-C31A-48D9-B4DF-288E34DA2AD7}" type="pres">
      <dgm:prSet presAssocID="{C8BF5FB6-AF32-4AC7-83F0-EA99784EDBB9}" presName="root" presStyleCnt="0">
        <dgm:presLayoutVars>
          <dgm:dir/>
          <dgm:resizeHandles val="exact"/>
        </dgm:presLayoutVars>
      </dgm:prSet>
      <dgm:spPr/>
    </dgm:pt>
    <dgm:pt modelId="{FB97D920-A253-4675-8AF8-A3BE62FA26DE}" type="pres">
      <dgm:prSet presAssocID="{2884533B-2543-491A-BBC0-68D87CC4AC17}" presName="compNode" presStyleCnt="0"/>
      <dgm:spPr/>
    </dgm:pt>
    <dgm:pt modelId="{0589C34F-3FAF-497E-AA10-98BEB0C9AADA}" type="pres">
      <dgm:prSet presAssocID="{2884533B-2543-491A-BBC0-68D87CC4AC17}" presName="bgRect" presStyleLbl="bgShp" presStyleIdx="0" presStyleCnt="2"/>
      <dgm:spPr/>
    </dgm:pt>
    <dgm:pt modelId="{AE19A568-3751-454A-9D3D-B9381701AAE8}" type="pres">
      <dgm:prSet presAssocID="{2884533B-2543-491A-BBC0-68D87CC4AC17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77C915E-C37F-4A5A-9BDF-80CBDE7F4779}" type="pres">
      <dgm:prSet presAssocID="{2884533B-2543-491A-BBC0-68D87CC4AC17}" presName="spaceRect" presStyleCnt="0"/>
      <dgm:spPr/>
    </dgm:pt>
    <dgm:pt modelId="{3E25FABD-13D8-4CAB-9897-BFFE333BFDE0}" type="pres">
      <dgm:prSet presAssocID="{2884533B-2543-491A-BBC0-68D87CC4AC17}" presName="parTx" presStyleLbl="revTx" presStyleIdx="0" presStyleCnt="2">
        <dgm:presLayoutVars>
          <dgm:chMax val="0"/>
          <dgm:chPref val="0"/>
        </dgm:presLayoutVars>
      </dgm:prSet>
      <dgm:spPr/>
    </dgm:pt>
    <dgm:pt modelId="{E1D99210-35C2-4488-89A0-44D89AD3F14E}" type="pres">
      <dgm:prSet presAssocID="{34A9B0EE-BBED-42DD-B526-F8F6E3AB11D9}" presName="sibTrans" presStyleCnt="0"/>
      <dgm:spPr/>
    </dgm:pt>
    <dgm:pt modelId="{595B5D40-9484-4634-A4CA-01A2AB8E6FC0}" type="pres">
      <dgm:prSet presAssocID="{AAA90859-7082-4A4D-AFDE-60681BEC7998}" presName="compNode" presStyleCnt="0"/>
      <dgm:spPr/>
    </dgm:pt>
    <dgm:pt modelId="{A466C97F-18FE-40CF-B5AD-6B7130B67B44}" type="pres">
      <dgm:prSet presAssocID="{AAA90859-7082-4A4D-AFDE-60681BEC7998}" presName="bgRect" presStyleLbl="bgShp" presStyleIdx="1" presStyleCnt="2"/>
      <dgm:spPr/>
    </dgm:pt>
    <dgm:pt modelId="{13FB31CD-C734-4F61-A716-153941C652EB}" type="pres">
      <dgm:prSet presAssocID="{AAA90859-7082-4A4D-AFDE-60681BEC7998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5C3845E9-B3A1-417C-A6C1-2CDE2B4510C1}" type="pres">
      <dgm:prSet presAssocID="{AAA90859-7082-4A4D-AFDE-60681BEC7998}" presName="spaceRect" presStyleCnt="0"/>
      <dgm:spPr/>
    </dgm:pt>
    <dgm:pt modelId="{9A586AB9-D966-4A82-8FE3-505B17FC17F8}" type="pres">
      <dgm:prSet presAssocID="{AAA90859-7082-4A4D-AFDE-60681BEC799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8FBA501-D058-4B78-9852-A650FBE7BAAA}" type="presOf" srcId="{AAA90859-7082-4A4D-AFDE-60681BEC7998}" destId="{9A586AB9-D966-4A82-8FE3-505B17FC17F8}" srcOrd="0" destOrd="0" presId="urn:microsoft.com/office/officeart/2018/2/layout/IconVerticalSolidList"/>
    <dgm:cxn modelId="{CBB3E904-EA03-4B09-8E64-A8A9B63B058B}" srcId="{C8BF5FB6-AF32-4AC7-83F0-EA99784EDBB9}" destId="{2884533B-2543-491A-BBC0-68D87CC4AC17}" srcOrd="0" destOrd="0" parTransId="{80560DEB-0B88-4396-A6B3-52A259568AE8}" sibTransId="{34A9B0EE-BBED-42DD-B526-F8F6E3AB11D9}"/>
    <dgm:cxn modelId="{46EB772C-D3FC-4BFC-8923-437DEEBA6A48}" srcId="{C8BF5FB6-AF32-4AC7-83F0-EA99784EDBB9}" destId="{AAA90859-7082-4A4D-AFDE-60681BEC7998}" srcOrd="1" destOrd="0" parTransId="{3A27C8D0-936D-4E3F-AEFC-3017B8264916}" sibTransId="{49A8D087-A33C-46B9-9A0D-C851DD0AECBF}"/>
    <dgm:cxn modelId="{913BBC7B-B66B-42DB-834A-32F6BE149707}" type="presOf" srcId="{C8BF5FB6-AF32-4AC7-83F0-EA99784EDBB9}" destId="{94A3E451-C31A-48D9-B4DF-288E34DA2AD7}" srcOrd="0" destOrd="0" presId="urn:microsoft.com/office/officeart/2018/2/layout/IconVerticalSolidList"/>
    <dgm:cxn modelId="{8E3239E4-E6CD-4E6F-B0B3-BFB16A751249}" type="presOf" srcId="{2884533B-2543-491A-BBC0-68D87CC4AC17}" destId="{3E25FABD-13D8-4CAB-9897-BFFE333BFDE0}" srcOrd="0" destOrd="0" presId="urn:microsoft.com/office/officeart/2018/2/layout/IconVerticalSolidList"/>
    <dgm:cxn modelId="{1074C9B3-07CE-4AB1-82B7-9740E3EA4EE4}" type="presParOf" srcId="{94A3E451-C31A-48D9-B4DF-288E34DA2AD7}" destId="{FB97D920-A253-4675-8AF8-A3BE62FA26DE}" srcOrd="0" destOrd="0" presId="urn:microsoft.com/office/officeart/2018/2/layout/IconVerticalSolidList"/>
    <dgm:cxn modelId="{11478454-7AD9-4F1B-9437-489B82BA5398}" type="presParOf" srcId="{FB97D920-A253-4675-8AF8-A3BE62FA26DE}" destId="{0589C34F-3FAF-497E-AA10-98BEB0C9AADA}" srcOrd="0" destOrd="0" presId="urn:microsoft.com/office/officeart/2018/2/layout/IconVerticalSolidList"/>
    <dgm:cxn modelId="{31AB4A51-B89E-4161-913F-065876AB836B}" type="presParOf" srcId="{FB97D920-A253-4675-8AF8-A3BE62FA26DE}" destId="{AE19A568-3751-454A-9D3D-B9381701AAE8}" srcOrd="1" destOrd="0" presId="urn:microsoft.com/office/officeart/2018/2/layout/IconVerticalSolidList"/>
    <dgm:cxn modelId="{207D82D5-E2EA-4BE9-B305-B30A89327158}" type="presParOf" srcId="{FB97D920-A253-4675-8AF8-A3BE62FA26DE}" destId="{F77C915E-C37F-4A5A-9BDF-80CBDE7F4779}" srcOrd="2" destOrd="0" presId="urn:microsoft.com/office/officeart/2018/2/layout/IconVerticalSolidList"/>
    <dgm:cxn modelId="{8C39B67C-FB95-4E43-B570-C144DD435F02}" type="presParOf" srcId="{FB97D920-A253-4675-8AF8-A3BE62FA26DE}" destId="{3E25FABD-13D8-4CAB-9897-BFFE333BFDE0}" srcOrd="3" destOrd="0" presId="urn:microsoft.com/office/officeart/2018/2/layout/IconVerticalSolidList"/>
    <dgm:cxn modelId="{0DB1F40B-226D-43D1-A828-A27A802BCF86}" type="presParOf" srcId="{94A3E451-C31A-48D9-B4DF-288E34DA2AD7}" destId="{E1D99210-35C2-4488-89A0-44D89AD3F14E}" srcOrd="1" destOrd="0" presId="urn:microsoft.com/office/officeart/2018/2/layout/IconVerticalSolidList"/>
    <dgm:cxn modelId="{71662AD1-0316-49D6-AAD3-0484332BC8C0}" type="presParOf" srcId="{94A3E451-C31A-48D9-B4DF-288E34DA2AD7}" destId="{595B5D40-9484-4634-A4CA-01A2AB8E6FC0}" srcOrd="2" destOrd="0" presId="urn:microsoft.com/office/officeart/2018/2/layout/IconVerticalSolidList"/>
    <dgm:cxn modelId="{66CD5EE5-267A-4551-90AF-1BF06055C30D}" type="presParOf" srcId="{595B5D40-9484-4634-A4CA-01A2AB8E6FC0}" destId="{A466C97F-18FE-40CF-B5AD-6B7130B67B44}" srcOrd="0" destOrd="0" presId="urn:microsoft.com/office/officeart/2018/2/layout/IconVerticalSolidList"/>
    <dgm:cxn modelId="{1F24A958-5D90-4DEC-9F86-8BD18595891F}" type="presParOf" srcId="{595B5D40-9484-4634-A4CA-01A2AB8E6FC0}" destId="{13FB31CD-C734-4F61-A716-153941C652EB}" srcOrd="1" destOrd="0" presId="urn:microsoft.com/office/officeart/2018/2/layout/IconVerticalSolidList"/>
    <dgm:cxn modelId="{39AB7F42-04CD-4EF0-8B91-77DF05907E41}" type="presParOf" srcId="{595B5D40-9484-4634-A4CA-01A2AB8E6FC0}" destId="{5C3845E9-B3A1-417C-A6C1-2CDE2B4510C1}" srcOrd="2" destOrd="0" presId="urn:microsoft.com/office/officeart/2018/2/layout/IconVerticalSolidList"/>
    <dgm:cxn modelId="{B45CB7DD-C9E7-428B-9DAE-9133D07B0E30}" type="presParOf" srcId="{595B5D40-9484-4634-A4CA-01A2AB8E6FC0}" destId="{9A586AB9-D966-4A82-8FE3-505B17FC17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9C34F-3FAF-497E-AA10-98BEB0C9AADA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9A568-3751-454A-9D3D-B9381701AAE8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5FABD-13D8-4CAB-9897-BFFE333BFDE0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Git hub link- </a:t>
          </a:r>
          <a:r>
            <a:rPr lang="en-US" sz="2200" kern="1200">
              <a:hlinkClick xmlns:r="http://schemas.openxmlformats.org/officeDocument/2006/relationships" r:id="rId3"/>
            </a:rPr>
            <a:t>DLTE-Java-Full-Stack-ElroyMerwynMonis-2024/DLTE-MyBank-Project at master · elroy26/DLTE-Java-Full-Stack-ElroyMerwynMonis-2024 (github.com)</a:t>
          </a:r>
          <a:endParaRPr lang="en-US" sz="2200" kern="1200"/>
        </a:p>
      </dsp:txBody>
      <dsp:txXfrm>
        <a:off x="1509882" y="708097"/>
        <a:ext cx="9005717" cy="1307257"/>
      </dsp:txXfrm>
    </dsp:sp>
    <dsp:sp modelId="{A466C97F-18FE-40CF-B5AD-6B7130B67B44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B31CD-C734-4F61-A716-153941C652EB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86AB9-D966-4A82-8FE3-505B17FC17F8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Jar File- </a:t>
          </a:r>
          <a:r>
            <a:rPr lang="en-US" sz="2200" kern="1200">
              <a:hlinkClick xmlns:r="http://schemas.openxmlformats.org/officeDocument/2006/relationships" r:id="rId6"/>
            </a:rPr>
            <a:t>DLTE-Java-Full-Stack-ElroyMerwynMonis-2024/DLTE-MyBank-Project/MyBank-Insurance-Dao/target/insurancedao-0.0.1-SNAPSHOT.jar at master · elroy26/DLTE-Java-Full-Stack-ElroyMerwynMonis-2024 (github.com)</a:t>
          </a:r>
          <a:endParaRPr lang="en-US" sz="2200" kern="1200"/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05F8-FA79-BDED-E5BD-B5FB0794D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004A6-49B0-1C66-B189-841285E3B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FB286-A97C-7AE5-A6AC-519D9853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D479A-C9D5-A278-17C7-85781F88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7F8F-2394-1B1E-806C-444B2DD6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86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9CC5-C527-3D19-6AAF-D6484A92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3DC1A-AF65-AF81-2B64-28BF55D7A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3F136-9D4F-9847-E2AC-07AD89F8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F4174-42E6-3115-77BE-C7D2FAC1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9A612-F5DF-A18A-53B0-736F33F5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8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62EF0-813B-B38E-A5C8-390739C67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02118-8DA2-BD53-45F7-D6D0B6CE9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E6073-16A2-154B-4C83-262EB90E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A7555-2CD3-6F0F-2035-C52D2267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3F9BA-751A-CC48-1E47-833E8428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9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F031-D32E-5B53-BA4D-A6B6F40E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F914-6918-2817-EB4B-87E80732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017F-0E62-CC55-7FEF-A6F58A13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6182A-0964-33C1-800F-0592FBE1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A8C29-9A93-8F84-7DEB-BB316375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95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EB3D-A3CD-3F03-20F5-CE752296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4C956-E424-40E6-73DF-EAA044942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94AE0-C8BA-6025-53C7-A1AEFD45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536D2-DA3D-DC7A-DC25-24209088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96C24-F3B5-A6A7-6DF8-BD3B9CE1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1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DCB0-0BE4-4ED5-6547-F938B9F4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7AD8-D8CB-0D7F-1897-9C74EEF93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EB459-9A86-0D40-7193-295A20699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630B5-721D-C83A-BB69-74492A13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17447-18DF-507A-6170-D3D33838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1F66E-5B18-104D-42FB-43BC8E13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69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ED72-9174-5305-75D5-50ABA4E0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1A80A-D439-A90B-C758-F33EE430F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2A454-AAD9-D9A1-8C42-851DF24E5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45A51-2028-57A1-A4CD-DF696661D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A0BD2-29ED-7E52-786C-15F352ABB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8612E-AE13-9F7D-326A-1DF2C2D2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BDC79-F9AA-D318-7C38-954625F6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8B49C-B91F-C0BC-C1E0-B51FF850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56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BC75-69A7-F885-A8D5-1D841636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2AAE7-2FA9-B7FA-FE3E-B7FB0268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D3271-F383-226A-643C-CD864B8A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1FEB-0278-80B4-A252-E78BB933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19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54189-357F-A3B1-14D5-4264B78B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08D8-E6B9-2DE5-EBDC-DDB6D2D2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E3519-5C89-5901-B6E4-51DA16B7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6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4878-CC0E-8DC7-23FC-0B6774EA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27F-D012-3F08-E2D7-B4A7B9F27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A0F8F-DF69-27C7-B460-FE584BB8B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1A658-C03B-A2D0-4BC9-29BD813B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C5706-3EE3-D777-7478-30F6C335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DDBB7-76A5-3D15-CEC4-E15B0B0E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EC00-67A5-9DD1-695E-7DF33BC0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684D1-8FA1-59CA-4384-F987D3957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38BA9-57C0-4EDE-199B-07DA40C0F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68C34-CE63-0881-CCD9-510D8290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64270-6FE3-6E1E-4EA7-41B79056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AEF0F-2C33-36CF-4774-3CC16EED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5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5B71-2E26-A6B6-C35A-2728357C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CC2D-AF60-33F5-2091-F806DECF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0A7D8-343B-AF9E-30FE-9BDED38A1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CDCF-6AE5-4095-55A9-ADE849E8E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660B1-0C55-A02C-107C-8FF482B27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8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0F972-CC0B-3601-96F2-3E3E34D5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/>
              <a:t>MyBank Banking application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3D6C1-BBBF-F25F-292B-570A176A5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Team: Wealth Warriors</a:t>
            </a:r>
          </a:p>
          <a:p>
            <a:pPr algn="l"/>
            <a:r>
              <a:rPr lang="en-US"/>
              <a:t>Module: Insurance Application</a:t>
            </a:r>
            <a:endParaRPr lang="en-IN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lock Arc 5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6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6506C-CD8C-10F8-052D-6595D0BD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design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9568DA4-A6E5-FCDD-8495-E965906D3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20" y="702310"/>
            <a:ext cx="8393519" cy="57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3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5659E-BDD8-0720-5376-01D5FFA1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VIEW INSURANCE  MODULE:</a:t>
            </a:r>
            <a:br>
              <a:rPr lang="en-US" b="1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ACBD110-7177-4A21-80CE-C1F77715A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/>
              <a:t>Upon the successful login, we provide a menu of insurance types.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 All Insurance type:</a:t>
            </a:r>
            <a:r>
              <a:rPr lang="en-US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Displays a list of all insurance types available in the database . It has attributes </a:t>
            </a:r>
            <a:endParaRPr lang="en-US"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r>
              <a:rPr lang="en-US">
                <a:highlight>
                  <a:srgbClr val="FFFFFF"/>
                </a:highlight>
                <a:latin typeface="Roboto"/>
                <a:ea typeface="Roboto"/>
              </a:rPr>
              <a:t>INSURANCE_ID</a:t>
            </a:r>
            <a:endParaRPr lang="en-US">
              <a:latin typeface="Roboto"/>
            </a:endParaRPr>
          </a:p>
          <a:p>
            <a:r>
              <a:rPr lang="en-US">
                <a:highlight>
                  <a:srgbClr val="FFFFFF"/>
                </a:highlight>
                <a:latin typeface="Roboto"/>
                <a:ea typeface="Roboto"/>
              </a:rPr>
              <a:t>INSURANCE_TYPE</a:t>
            </a:r>
            <a:endParaRPr lang="en-US">
              <a:latin typeface="Roboto"/>
            </a:endParaRPr>
          </a:p>
          <a:p>
            <a:r>
              <a:rPr lang="en-US">
                <a:highlight>
                  <a:srgbClr val="FFFFFF"/>
                </a:highlight>
                <a:latin typeface="Roboto"/>
                <a:ea typeface="Roboto"/>
              </a:rPr>
              <a:t>INSURANCE_NAME</a:t>
            </a:r>
            <a:endParaRPr lang="en-US">
              <a:latin typeface="Roboto"/>
            </a:endParaRPr>
          </a:p>
          <a:p>
            <a:r>
              <a:rPr lang="en-US">
                <a:highlight>
                  <a:srgbClr val="FFFFFF"/>
                </a:highlight>
                <a:latin typeface="Roboto"/>
                <a:ea typeface="Roboto"/>
              </a:rPr>
              <a:t>INSURANCE_KEY_BENEFITS</a:t>
            </a:r>
          </a:p>
          <a:p>
            <a:pPr lvl="0">
              <a:spcAft>
                <a:spcPts val="0"/>
              </a:spcAft>
            </a:pPr>
            <a:r>
              <a:rPr lang="en-US">
                <a:highlight>
                  <a:srgbClr val="FFFFFF"/>
                </a:highlight>
                <a:latin typeface="Roboto"/>
                <a:ea typeface="Roboto"/>
              </a:rPr>
              <a:t>INSURANCE_LIFETIME</a:t>
            </a:r>
            <a:endParaRPr lang="en-US">
              <a:latin typeface="Roboto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9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A72EC6-654B-EF0F-0085-F255994E6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F3489EC-843F-904A-F127-DD811702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B0C0BB6B-0A02-30E9-240F-6D77D7FEF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E423D-5D87-CF7E-6F2B-507CBD33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POST INSURANCE  MODULE:</a:t>
            </a:r>
            <a:br>
              <a:rPr lang="en-US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00F5DFC7-FD4A-7222-078C-CADB8C6D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A8F1880E-A55F-8CC1-37B8-484212D5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Upon the successful login, we provide a menu of insurance types.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Apply for Insurance :</a:t>
            </a:r>
            <a:r>
              <a:rPr lang="en-US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user applies for the insurance through the form. Below given are the attributes</a:t>
            </a:r>
            <a:endParaRPr lang="en-US" dirty="0"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INSURANCE_TYPE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INSURANCE_NAME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INSURANCE_KEY_BENEFITS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INSURANCE_LIFETIME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INSURANCE_PREMIUM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INSURANCE_COVERAGE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CUSTOMER_ID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INSURANCE_ID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INSURANCE_AVAIL_ID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814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A72EC6-654B-EF0F-0085-F255994E6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F3489EC-843F-904A-F127-DD811702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B0C0BB6B-0A02-30E9-240F-6D77D7FEF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E423D-5D87-CF7E-6F2B-507CBD33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INSURANCE  MODULE:</a:t>
            </a:r>
            <a:br>
              <a:rPr lang="en-US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00F5DFC7-FD4A-7222-078C-CADB8C6D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A8F1880E-A55F-8CC1-37B8-484212D5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Upon the successful login, we provide a menu of insurance types.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Search by insurance coverage amount:</a:t>
            </a:r>
            <a:r>
              <a:rPr lang="en-US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User searches for the insurance availed based on the range of coverage amount. Below given are the attributes</a:t>
            </a:r>
            <a:endParaRPr lang="en-US" dirty="0"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INSURANCE_TYPE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INSURANCE_NAME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INSURANCE_KEY_BENEFITS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INSURANCE_LIFETIME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INSURANCE_PREMIUM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INSURANCE_COVERAGE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CUSTOMER_ID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INSURANCE_ID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INSURANCE_AVAIL_ID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0946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13ECF-8C54-8F6B-C54C-3BCA237A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622006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Flow Diagram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84FBF44C-91E8-6861-E646-CD3FA8B70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806592"/>
            <a:ext cx="7608304" cy="331577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F2A4A-209C-E99D-11F4-E16CC735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Structure: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bank&#10;&#10;Description automatically generated">
            <a:extLst>
              <a:ext uri="{FF2B5EF4-FFF2-40B4-BE49-F238E27FC236}">
                <a16:creationId xmlns:a16="http://schemas.microsoft.com/office/drawing/2014/main" id="{433E9169-5628-2589-3DCA-2B71F04AA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9" y="3243500"/>
            <a:ext cx="12192000" cy="32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3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C9EB2-1CFC-C607-1E67-EC18336F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Links and Files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1F2C22-06C7-B1B6-4003-D15A67DEC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20111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760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ollipop">
            <a:extLst>
              <a:ext uri="{FF2B5EF4-FFF2-40B4-BE49-F238E27FC236}">
                <a16:creationId xmlns:a16="http://schemas.microsoft.com/office/drawing/2014/main" id="{A68818E0-7D3F-66E9-F6D4-5E50B247B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6DE97-5E5D-4A89-29C3-7F44929B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A83B-04F7-0EAC-693B-880737517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8800" b="1" dirty="0">
                <a:solidFill>
                  <a:srgbClr val="FFFFFF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5767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259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MyBank Banking application</vt:lpstr>
      <vt:lpstr>Database design</vt:lpstr>
      <vt:lpstr>VIEW INSURANCE  MODULE: </vt:lpstr>
      <vt:lpstr>POST INSURANCE  MODULE: </vt:lpstr>
      <vt:lpstr>INSURANCE  MODULE: </vt:lpstr>
      <vt:lpstr>Data Flow Diagram</vt:lpstr>
      <vt:lpstr>Project Structure:</vt:lpstr>
      <vt:lpstr>Links and Files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MyBank Banking application</dc:title>
  <dc:creator>Annapoorna Pai (Ext)</dc:creator>
  <cp:lastModifiedBy>Divija NLN (Ext)</cp:lastModifiedBy>
  <cp:revision>7</cp:revision>
  <dcterms:created xsi:type="dcterms:W3CDTF">2024-04-06T12:47:58Z</dcterms:created>
  <dcterms:modified xsi:type="dcterms:W3CDTF">2024-05-07T05:27:52Z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623b29-abd1-4de3-a20c-27566d79b7c7_Enabled">
    <vt:lpwstr>true</vt:lpwstr>
  </property>
  <property fmtid="{D5CDD505-2E9C-101B-9397-08002B2CF9AE}" pid="3" name="MSIP_Label_3b623b29-abd1-4de3-a20c-27566d79b7c7_SetDate">
    <vt:lpwstr>2024-04-16T03:48:28Z</vt:lpwstr>
  </property>
  <property fmtid="{D5CDD505-2E9C-101B-9397-08002B2CF9AE}" pid="4" name="MSIP_Label_3b623b29-abd1-4de3-a20c-27566d79b7c7_Method">
    <vt:lpwstr>Standard</vt:lpwstr>
  </property>
  <property fmtid="{D5CDD505-2E9C-101B-9397-08002B2CF9AE}" pid="5" name="MSIP_Label_3b623b29-abd1-4de3-a20c-27566d79b7c7_Name">
    <vt:lpwstr>3b623b29-abd1-4de3-a20c-27566d79b7c7</vt:lpwstr>
  </property>
  <property fmtid="{D5CDD505-2E9C-101B-9397-08002B2CF9AE}" pid="6" name="MSIP_Label_3b623b29-abd1-4de3-a20c-27566d79b7c7_SiteId">
    <vt:lpwstr>cbede638-a3d9-459f-8f4e-24ced73b4e5e</vt:lpwstr>
  </property>
  <property fmtid="{D5CDD505-2E9C-101B-9397-08002B2CF9AE}" pid="7" name="MSIP_Label_3b623b29-abd1-4de3-a20c-27566d79b7c7_ActionId">
    <vt:lpwstr>ad51c366-a11e-4da3-95ba-79831648e7e5</vt:lpwstr>
  </property>
  <property fmtid="{D5CDD505-2E9C-101B-9397-08002B2CF9AE}" pid="8" name="MSIP_Label_3b623b29-abd1-4de3-a20c-27566d79b7c7_ContentBits">
    <vt:lpwstr>0</vt:lpwstr>
  </property>
</Properties>
</file>