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8" r:id="rId5"/>
    <p:sldId id="259" r:id="rId6"/>
    <p:sldId id="263" r:id="rId7"/>
    <p:sldId id="265" r:id="rId8"/>
    <p:sldId id="266" r:id="rId9"/>
    <p:sldId id="264" r:id="rId10"/>
    <p:sldId id="269" r:id="rId11"/>
    <p:sldId id="272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73A-E4DA-34A9-DFA3-635393A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B7D80-1CF1-209F-F02C-7F33A0D7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638-DCB2-A940-F13A-2812673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EA9F-3BCD-204A-39A1-97316F2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9DB6-8BB9-D00D-F328-3F14E8F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F21-3BB5-2C51-AA5F-A407FFF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4DC6-9DB8-3F18-7018-E69DAE75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D763-1CD5-84EB-199F-3373B17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960-5BD8-6DC1-DC9B-C70C0EB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48F0-3052-C98F-5B18-C87C0FD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510-696A-E8C5-84C4-467472D8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A40A-1E98-3DA6-A320-755E7CF8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FDB-A4F1-E21A-1D44-7EE0E3F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C9E5-9F50-2E79-53A3-80907CC4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65F-0911-2701-EC82-5C0FCD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3EC-77F6-63AD-5244-C557870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D97-D97B-8882-D32B-7821335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286F-37EC-7235-1120-BC350F0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BB4-5203-363A-5357-748F881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104-EB0C-2318-AE75-7BCFF41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D92-2D9D-5C82-4476-8E323D6C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521C-E88F-D6F0-F8F1-95872E41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D16-BEB0-F0B2-89AD-08651C23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D091-B3CE-8736-394E-F4068CA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F192-DA0F-68B3-9CDF-B7A64EA2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AE05-F153-6B8E-F156-6336B2B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A458-A4D6-087B-2F9A-F4632A7A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B6B4-6A68-FF92-79CC-1F68C889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6E6-490C-33EE-1F52-344F37F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C79D-D605-9171-CEB3-5D03159D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B776-9C1A-E71A-377B-92E430B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743-987E-EDDA-7071-1FAA91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8CC-2549-A5F0-C38C-40A819A0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71A0-4FB5-2FBA-DE23-43FAB230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CDA7-2922-339C-A9F2-109D2134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042A-10E1-06DC-16A1-E3F42837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A63F-7E0E-89BC-BDBA-B24A5ADC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68FBF-B0D5-989F-C8B8-D632C7F9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5BF6-7064-0B9B-CF7D-9E479ADF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11A-A6E9-2362-7D2F-67A753B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D3FB-C53E-A26B-4BC7-1A1B3E9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7B2D-0866-1087-292D-21932C8E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7B5-A95B-1FD1-0CD5-319BF97E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2F322-0FA7-FDF6-96C3-2211E010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12B6B-CEE7-68FA-4638-6552572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F130-6FBB-D76C-8FC9-92020D2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095-B75B-E0D2-7727-B876F1C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43C0-E98B-6F99-B376-F103216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9984-6DFD-9AA9-A18A-AD3DE1D2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74FC-5BF7-A38F-25F7-C4704AFF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99F5-3595-9BC4-C606-731E666F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94D4-126B-0485-3EED-8131054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047-9AF8-430B-9D98-31E595E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0D8AE-E062-0B7A-04BD-685F05D5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EF1F-8515-75EC-9DFA-314E644A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A4AE-6296-BEEB-8F72-360A292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A0F-E10B-533A-83A5-B1525E9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2CA-559E-1F5B-84AC-94B75F7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2F9C-6016-DCC8-FFE5-F68E28A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BCE3-452E-2BA0-19C2-75BCE090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BD5E-E1D6-CBA6-5A5D-5491DBDB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87D7-1496-46D5-9E26-F8DD6F5C976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AE13-1AAB-6673-8420-4C89E5E1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5594-ABF1-9E7B-8E79-BD5F5C4E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186-CBF1-421A-A68A-EF1FE37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ijaPat/DLTE-JavaFullStack-Divija-2024/blob/master/DLTE-FinalProject/InsuranceDao/target/insurance-0.0.1-SNAPSHOT.jar" TargetMode="External"/><Relationship Id="rId2" Type="http://schemas.openxmlformats.org/officeDocument/2006/relationships/hyperlink" Target="https://github.com/DivijaPat/DLTE-JavaFullStack-Divija-2024/blob/master/DLTE-FinalProject/InsuranceWebservice/target/webservice-0.0.1-SNAPSHOT.w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ijaPat/DLTE-JavaFullStack-Divija-2024/tree/master/DLTE-Final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3B1-9484-F504-8018-CDDEEC95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526" y="1309389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  INSURANCE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438AA8-92E3-5213-1103-F0ADD5686D52}"/>
              </a:ext>
            </a:extLst>
          </p:cNvPr>
          <p:cNvSpPr txBox="1"/>
          <p:nvPr/>
        </p:nvSpPr>
        <p:spPr>
          <a:xfrm>
            <a:off x="171038" y="6028441"/>
            <a:ext cx="390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TEAM : WEALTH WARRIORS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: INSURANCE</a:t>
            </a:r>
          </a:p>
        </p:txBody>
      </p:sp>
    </p:spTree>
    <p:extLst>
      <p:ext uri="{BB962C8B-B14F-4D97-AF65-F5344CB8AC3E}">
        <p14:creationId xmlns:p14="http://schemas.microsoft.com/office/powerpoint/2010/main" val="6894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E548-AEA9-9B5F-F7A8-67964121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88355" cy="651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FRONTEND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5D851FC-5E4F-A0E8-7B9F-E1F71472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5" y="1302026"/>
            <a:ext cx="8870260" cy="49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6F6D-81FB-176E-F969-3D6D68FF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90991" cy="549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Error page</a:t>
            </a:r>
          </a:p>
        </p:txBody>
      </p:sp>
      <p:pic>
        <p:nvPicPr>
          <p:cNvPr id="8" name="Picture 7" descr="A screen shot of a computer error">
            <a:extLst>
              <a:ext uri="{FF2B5EF4-FFF2-40B4-BE49-F238E27FC236}">
                <a16:creationId xmlns:a16="http://schemas.microsoft.com/office/drawing/2014/main" id="{54FBA14A-539C-8B84-F98A-92F5F147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7" y="1111831"/>
            <a:ext cx="8468122" cy="41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9238-ACC6-B01B-095D-F526FA7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4965" cy="5293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Exception handling</a:t>
            </a:r>
          </a:p>
        </p:txBody>
      </p:sp>
      <p:pic>
        <p:nvPicPr>
          <p:cNvPr id="3" name="Picture 2" descr="A screen shot of a computer error">
            <a:extLst>
              <a:ext uri="{FF2B5EF4-FFF2-40B4-BE49-F238E27FC236}">
                <a16:creationId xmlns:a16="http://schemas.microsoft.com/office/drawing/2014/main" id="{6CA63187-6F50-92C4-5333-0E74F2C6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43" y="1698240"/>
            <a:ext cx="8468122" cy="415952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EFE8AD-AD22-8A1A-F365-37D31591F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4" y="1698240"/>
            <a:ext cx="9741091" cy="43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F0F-5E1E-21EF-004A-E5CDC86C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989" y="1526281"/>
            <a:ext cx="6976021" cy="24075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C48C6D-3DBF-F373-28CC-B5E48A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05" y="256134"/>
            <a:ext cx="6478026" cy="14960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F07-5F89-9EF5-6DBD-2424A4B7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52" y="1751740"/>
            <a:ext cx="10541789" cy="4542396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Management System is an essential component of any insurance company's infrastructure, designed to streamline the handling of insurance policies, customer data, claims, and related processes. It serves as a centralized platform for managing all aspects of insurance operations efficiently and effectively.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seamless handling of insurance policies, including details such as policy ID, coverage amount, premium, policy type, and description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7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07BF7-364E-1F93-EF06-F1D648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16" y="313310"/>
            <a:ext cx="6541686" cy="82502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4A7-AD57-E5E8-FD44-A2BABDC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38337"/>
            <a:ext cx="10014619" cy="57156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1</a:t>
            </a:r>
            <a:r>
              <a:rPr lang="en-US" sz="2000" b="1" dirty="0"/>
              <a:t>. </a:t>
            </a:r>
            <a:r>
              <a:rPr lang="en-US" sz="2000" b="1" u="sng" dirty="0"/>
              <a:t>List all Insurances : </a:t>
            </a:r>
          </a:p>
          <a:p>
            <a:pPr algn="just"/>
            <a:r>
              <a:rPr lang="en-US" sz="2000" dirty="0"/>
              <a:t> This is  used to easily find different types of insurance plans available.</a:t>
            </a:r>
          </a:p>
          <a:p>
            <a:pPr algn="just"/>
            <a:r>
              <a:rPr lang="en-US" sz="2000" dirty="0"/>
              <a:t> It's like a virtual insurance catalog where one can quickly see what each plan offers.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2. </a:t>
            </a:r>
            <a:r>
              <a:rPr lang="en-US" sz="2000" b="1" u="sng" dirty="0"/>
              <a:t>Search by insurance coverage amount : </a:t>
            </a:r>
          </a:p>
          <a:p>
            <a:pPr algn="just"/>
            <a:r>
              <a:rPr lang="en-US" sz="2000" dirty="0"/>
              <a:t>Enables users to search for coverage amount of the insurance which has been availed by a customer.</a:t>
            </a:r>
          </a:p>
          <a:p>
            <a:pPr algn="just"/>
            <a:r>
              <a:rPr lang="en-US" sz="2000" dirty="0"/>
              <a:t>Retrieves insurance information from the database based on the provided insurance coverage amount.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3</a:t>
            </a:r>
            <a:r>
              <a:rPr lang="en-US" sz="2000" b="1" dirty="0"/>
              <a:t>. </a:t>
            </a:r>
            <a:r>
              <a:rPr lang="en-US" sz="2000" b="1" u="sng" dirty="0"/>
              <a:t>View selected insurance : </a:t>
            </a:r>
          </a:p>
          <a:p>
            <a:pPr algn="just"/>
            <a:r>
              <a:rPr lang="en-US" sz="2000" dirty="0"/>
              <a:t>Allows the user to view the insurance plan details based on the insurance id.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</a:t>
            </a:r>
            <a:r>
              <a:rPr lang="en-US" sz="2000" b="1" u="sng" dirty="0"/>
              <a:t>Purchase insurance :</a:t>
            </a:r>
          </a:p>
          <a:p>
            <a:pPr algn="just"/>
            <a:r>
              <a:rPr lang="en-US" sz="2000" dirty="0"/>
              <a:t>Enables the user to purchase a new insurance by specifying the insurance type, name etc.</a:t>
            </a:r>
          </a:p>
          <a:p>
            <a:pPr marL="0" indent="0" algn="just">
              <a:buNone/>
            </a:pPr>
            <a:endParaRPr lang="en-US" sz="20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AC4-7912-3A2C-D1D1-DB6C018A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28650"/>
            <a:ext cx="10498424" cy="4956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Search by insurance coverage amount :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Enables users to search by range of coverage amount of the insurance which has been availed by a customer.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 of lambda expression, procedures in the implementation.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Retrieves insurance information from the database based on the provided insurance coverage amount range.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5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396E3-206D-CCAB-AB5B-B26219A6B249}"/>
              </a:ext>
            </a:extLst>
          </p:cNvPr>
          <p:cNvSpPr txBox="1"/>
          <p:nvPr/>
        </p:nvSpPr>
        <p:spPr>
          <a:xfrm>
            <a:off x="0" y="214661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DATABASE DESIGN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2EC03E-0E7F-AAC1-D434-0F350339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64" y="1201011"/>
            <a:ext cx="8116433" cy="56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9B2-D23E-F37E-5666-D9FA94B4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2" y="371987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ARCHITECTURE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E0CF13-E4D7-5340-0C80-EC1C0BA4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6" y="1723786"/>
            <a:ext cx="10487024" cy="41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74337-66D6-FA9B-E105-32232C77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228" y="214661"/>
            <a:ext cx="7340347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ea typeface="+mj-ea"/>
                <a:cs typeface="+mj-cs"/>
              </a:rPr>
              <a:t>FLOW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A6BE30-B4B5-D25B-A814-1CF1478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68" y="1341578"/>
            <a:ext cx="9510067" cy="4894755"/>
          </a:xfrm>
        </p:spPr>
      </p:pic>
    </p:spTree>
    <p:extLst>
      <p:ext uri="{BB962C8B-B14F-4D97-AF65-F5344CB8AC3E}">
        <p14:creationId xmlns:p14="http://schemas.microsoft.com/office/powerpoint/2010/main" val="80185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F1DA-AF4A-C1C0-C9C6-4341D5C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2" y="442175"/>
            <a:ext cx="9833548" cy="697411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JAR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BCBA-FFCB-361F-BEAB-3536AA60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2" y="1316740"/>
            <a:ext cx="8957388" cy="4609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r>
              <a:rPr lang="en-US" sz="1800" dirty="0">
                <a:hlinkClick r:id="rId3"/>
              </a:rPr>
              <a:t>DLTE-JavaFullStack-Divija-2024/DLTE-</a:t>
            </a:r>
            <a:r>
              <a:rPr lang="en-US" sz="1800" dirty="0" err="1">
                <a:hlinkClick r:id="rId3"/>
              </a:rPr>
              <a:t>FinalProject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InsuranceDao</a:t>
            </a:r>
            <a:r>
              <a:rPr lang="en-US" sz="1800" dirty="0">
                <a:hlinkClick r:id="rId3"/>
              </a:rPr>
              <a:t>/target/insurance-0.0.1-SNAPSHOT.jar at master · </a:t>
            </a:r>
            <a:r>
              <a:rPr lang="en-US" sz="1800" dirty="0" err="1">
                <a:hlinkClick r:id="rId3"/>
              </a:rPr>
              <a:t>DivijaPat</a:t>
            </a:r>
            <a:r>
              <a:rPr lang="en-US" sz="1800" dirty="0">
                <a:hlinkClick r:id="rId3"/>
              </a:rPr>
              <a:t>/DLTE-JavaFullStack-Divija-2024 · GitHub</a:t>
            </a:r>
            <a:endParaRPr lang="en-US" sz="1800" dirty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DLTE-JavaFullStack-Divija-2024/DLTE-</a:t>
            </a:r>
            <a:r>
              <a:rPr lang="en-US" sz="1800" dirty="0" err="1">
                <a:hlinkClick r:id="rId2"/>
              </a:rPr>
              <a:t>FinalProject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InsuranceWebservice</a:t>
            </a:r>
            <a:r>
              <a:rPr lang="en-US" sz="1800" dirty="0">
                <a:hlinkClick r:id="rId2"/>
              </a:rPr>
              <a:t>/target/webservice-0.0.1-SNAPSHOT.war at master · </a:t>
            </a:r>
            <a:r>
              <a:rPr lang="en-US" sz="1800" dirty="0" err="1">
                <a:hlinkClick r:id="rId2"/>
              </a:rPr>
              <a:t>DivijaPat</a:t>
            </a:r>
            <a:r>
              <a:rPr lang="en-US" sz="1800" dirty="0">
                <a:hlinkClick r:id="rId2"/>
              </a:rPr>
              <a:t>/DLTE-JavaFullStack-Divija-2024 · GitHub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7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A76D-D8B5-3494-7139-3AFC843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29" y="445118"/>
            <a:ext cx="4538988" cy="718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cs typeface="Times New Roman" panose="02020603050405020304" pitchFamily="18" charset="0"/>
              </a:rPr>
              <a:t>GITHUB LINK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E85E7-7388-6C62-F8A7-0A6C7E56363A}"/>
              </a:ext>
            </a:extLst>
          </p:cNvPr>
          <p:cNvSpPr txBox="1"/>
          <p:nvPr/>
        </p:nvSpPr>
        <p:spPr>
          <a:xfrm>
            <a:off x="581008" y="2173035"/>
            <a:ext cx="1064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DLTE-JavaFullStack-Divija-2024/DLTE-</a:t>
            </a:r>
            <a:r>
              <a:rPr lang="en-US" dirty="0" err="1">
                <a:hlinkClick r:id="rId2"/>
              </a:rPr>
              <a:t>FinalProject</a:t>
            </a:r>
            <a:r>
              <a:rPr lang="en-US" dirty="0">
                <a:hlinkClick r:id="rId2"/>
              </a:rPr>
              <a:t> at master · </a:t>
            </a:r>
            <a:r>
              <a:rPr lang="en-US" dirty="0" err="1">
                <a:hlinkClick r:id="rId2"/>
              </a:rPr>
              <a:t>DivijaPat</a:t>
            </a:r>
            <a:r>
              <a:rPr lang="en-US" dirty="0">
                <a:hlinkClick r:id="rId2"/>
              </a:rPr>
              <a:t>/DLTE-JavaFullStack-Divija-2024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D0FEA7-A5F3-49A1-8C1B-9D310D4676A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328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MODULE  INSURANCE</vt:lpstr>
      <vt:lpstr>MODULE DESCRIPTION</vt:lpstr>
      <vt:lpstr>KEY FEATURES</vt:lpstr>
      <vt:lpstr>PowerPoint Presentation</vt:lpstr>
      <vt:lpstr>PowerPoint Presentation</vt:lpstr>
      <vt:lpstr>ARCHITECTURE DIAGRAM</vt:lpstr>
      <vt:lpstr>FLOW DIAGRAM</vt:lpstr>
      <vt:lpstr>JAR FILE</vt:lpstr>
      <vt:lpstr>GITHUB LINK</vt:lpstr>
      <vt:lpstr>FRONTEND</vt:lpstr>
      <vt:lpstr>Error page</vt:lpstr>
      <vt:lpstr>Exception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 INSURANCE</dc:title>
  <dc:creator>Divija NLN (Ext)</dc:creator>
  <cp:lastModifiedBy>Divija NLN (Ext)</cp:lastModifiedBy>
  <cp:revision>13</cp:revision>
  <dcterms:created xsi:type="dcterms:W3CDTF">2024-04-08T03:24:37Z</dcterms:created>
  <dcterms:modified xsi:type="dcterms:W3CDTF">2024-05-06T11:13:31Z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2024-04-15T04:47:13Z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04c2a70d-b9f4-4a4f-8f13-bbf35c0e6182</vt:lpwstr>
  </property>
  <property fmtid="{D5CDD505-2E9C-101B-9397-08002B2CF9AE}" pid="8" name="MSIP_Label_3b623b29-abd1-4de3-a20c-27566d79b7c7_ContentBits">
    <vt:lpwstr>0</vt:lpwstr>
  </property>
</Properties>
</file>