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59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jaPat/DLTE-JavaFullStack-Divija-2024/blob/master/DLTE-FinalProject/InsuranceDao/target/insurance-0.0.1-SNAPSHOT.jar" TargetMode="External"/><Relationship Id="rId2" Type="http://schemas.openxmlformats.org/officeDocument/2006/relationships/hyperlink" Target="https://github.com/DivijaPat/DLTE-JavaFullStack-Divija-2024/blob/master/DLTE-FinalProject/InsuranceWebservice/target/webservice-0.0.1-SNAPSHOT.w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ijaPat/DLTE-JavaFullStack-Divija-2024/tree/master/DLTE-Final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526" y="1309389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438AA8-92E3-5213-1103-F0ADD5686D52}"/>
              </a:ext>
            </a:extLst>
          </p:cNvPr>
          <p:cNvSpPr txBox="1"/>
          <p:nvPr/>
        </p:nvSpPr>
        <p:spPr>
          <a:xfrm>
            <a:off x="171038" y="6028441"/>
            <a:ext cx="39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 : WEALTH WARRIORS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: INSURANCE</a:t>
            </a:r>
          </a:p>
        </p:txBody>
      </p: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description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1</a:t>
            </a:r>
            <a:r>
              <a:rPr lang="en-US" sz="2000" b="1" dirty="0"/>
              <a:t>. </a:t>
            </a:r>
            <a:r>
              <a:rPr lang="en-US" sz="2000" b="1" u="sng" dirty="0"/>
              <a:t>List all Insurances 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It's like a virtual insurance catalog where one can quickly see what each plan offers.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for coverage amount of the insurance which has been availed by a customer.</a:t>
            </a:r>
          </a:p>
          <a:p>
            <a:pPr algn="just"/>
            <a:r>
              <a:rPr lang="en-US" sz="2000" dirty="0"/>
              <a:t>Retrieves insurance information from the database based on the provided insurance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plan details based on the insurance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a new insurance by specifying the insurance type, name etc.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AC4-7912-3A2C-D1D1-DB6C018A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28650"/>
            <a:ext cx="10498424" cy="4956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Search by insurance coverage amount 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Enables users to search by range of coverage amount of the insurance which has been availed by a customer.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 of lambda expression, procedures in the implementation.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Retrieves insurance information from the database based on the provided insurance coverage amount range.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2EC03E-0E7F-AAC1-D434-0F350339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4" y="1201011"/>
            <a:ext cx="8116433" cy="56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E0CF13-E4D7-5340-0C80-EC1C0BA4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1723786"/>
            <a:ext cx="10487024" cy="41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2" y="1316740"/>
            <a:ext cx="8957388" cy="4609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r>
              <a:rPr lang="en-US" sz="1800" dirty="0">
                <a:hlinkClick r:id="rId3"/>
              </a:rPr>
              <a:t>DLTE-JavaFullStack-Divija-2024/DLTE-</a:t>
            </a:r>
            <a:r>
              <a:rPr lang="en-US" sz="1800" dirty="0" err="1">
                <a:hlinkClick r:id="rId3"/>
              </a:rPr>
              <a:t>FinalProject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InsuranceDao</a:t>
            </a:r>
            <a:r>
              <a:rPr lang="en-US" sz="1800" dirty="0">
                <a:hlinkClick r:id="rId3"/>
              </a:rPr>
              <a:t>/target/insurance-0.0.1-SNAPSHOT.jar at master · </a:t>
            </a:r>
            <a:r>
              <a:rPr lang="en-US" sz="1800" dirty="0" err="1">
                <a:hlinkClick r:id="rId3"/>
              </a:rPr>
              <a:t>DivijaPat</a:t>
            </a:r>
            <a:r>
              <a:rPr lang="en-US" sz="1800" dirty="0">
                <a:hlinkClick r:id="rId3"/>
              </a:rPr>
              <a:t>/DLTE-JavaFullStack-Divija-2024 · GitHub</a:t>
            </a:r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DLTE-JavaFullStack-Divija-2024/DLTE-</a:t>
            </a:r>
            <a:r>
              <a:rPr lang="en-US" sz="1800" dirty="0" err="1">
                <a:hlinkClick r:id="rId2"/>
              </a:rPr>
              <a:t>FinalProject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InsuranceWebservice</a:t>
            </a:r>
            <a:r>
              <a:rPr lang="en-US" sz="1800" dirty="0">
                <a:hlinkClick r:id="rId2"/>
              </a:rPr>
              <a:t>/target/webservice-0.0.1-SNAPSHOT.war at master · </a:t>
            </a:r>
            <a:r>
              <a:rPr lang="en-US" sz="1800" dirty="0" err="1">
                <a:hlinkClick r:id="rId2"/>
              </a:rPr>
              <a:t>DivijaPat</a:t>
            </a:r>
            <a:r>
              <a:rPr lang="en-US" sz="1800" dirty="0">
                <a:hlinkClick r:id="rId2"/>
              </a:rPr>
              <a:t>/DLTE-JavaFullStack-Divija-2024 · GitHub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581008" y="2173035"/>
            <a:ext cx="106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DLTE-JavaFullStack-Divija-2024/DLTE-</a:t>
            </a:r>
            <a:r>
              <a:rPr lang="en-US" dirty="0" err="1">
                <a:hlinkClick r:id="rId2"/>
              </a:rPr>
              <a:t>FinalProject</a:t>
            </a:r>
            <a:r>
              <a:rPr lang="en-US" dirty="0">
                <a:hlinkClick r:id="rId2"/>
              </a:rPr>
              <a:t> at master · </a:t>
            </a:r>
            <a:r>
              <a:rPr lang="en-US" dirty="0" err="1">
                <a:hlinkClick r:id="rId2"/>
              </a:rPr>
              <a:t>DivijaPat</a:t>
            </a:r>
            <a:r>
              <a:rPr lang="en-US" dirty="0">
                <a:hlinkClick r:id="rId2"/>
              </a:rPr>
              <a:t>/DLTE-JavaFullStack-Divija-2024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323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PowerPoint Presentation</vt:lpstr>
      <vt:lpstr>ARCHITECTURE DIAGRAM</vt:lpstr>
      <vt:lpstr>FLOW DIAGRAM</vt:lpstr>
      <vt:lpstr>JAR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12</cp:revision>
  <dcterms:created xsi:type="dcterms:W3CDTF">2024-04-08T03:24:37Z</dcterms:created>
  <dcterms:modified xsi:type="dcterms:W3CDTF">2024-04-15T04:47:14Z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2024-04-15T04:47:13Z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04c2a70d-b9f4-4a4f-8f13-bbf35c0e6182</vt:lpwstr>
  </property>
  <property fmtid="{D5CDD505-2E9C-101B-9397-08002B2CF9AE}" pid="8" name="MSIP_Label_3b623b29-abd1-4de3-a20c-27566d79b7c7_ContentBits">
    <vt:lpwstr>0</vt:lpwstr>
  </property>
</Properties>
</file>