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A79F0-9771-4E5A-B70F-2450563820A9}"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9F82CFC6-AADB-43B3-AD11-F7F8A0B4E1F2}">
      <dgm:prSet phldrT="[Text]"/>
      <dgm:spPr/>
      <dgm:t>
        <a:bodyPr/>
        <a:lstStyle/>
        <a:p>
          <a:r>
            <a:rPr lang="en-US" dirty="0" smtClean="0"/>
            <a:t>Characteristics</a:t>
          </a:r>
        </a:p>
        <a:p>
          <a:r>
            <a:rPr lang="en-US" dirty="0" smtClean="0"/>
            <a:t>Of</a:t>
          </a:r>
        </a:p>
        <a:p>
          <a:r>
            <a:rPr lang="en-US" dirty="0" smtClean="0"/>
            <a:t>Computer</a:t>
          </a:r>
          <a:endParaRPr lang="en-US" dirty="0"/>
        </a:p>
      </dgm:t>
    </dgm:pt>
    <dgm:pt modelId="{741F2830-0DA3-4877-AA3D-A2C31F32960E}" type="parTrans" cxnId="{283940D1-0A53-4A67-89EA-B050E0112495}">
      <dgm:prSet/>
      <dgm:spPr/>
      <dgm:t>
        <a:bodyPr/>
        <a:lstStyle/>
        <a:p>
          <a:endParaRPr lang="en-US"/>
        </a:p>
      </dgm:t>
    </dgm:pt>
    <dgm:pt modelId="{DFDD62DB-B239-4006-9144-CE5ADA5C412A}" type="sibTrans" cxnId="{283940D1-0A53-4A67-89EA-B050E0112495}">
      <dgm:prSet/>
      <dgm:spPr/>
      <dgm:t>
        <a:bodyPr/>
        <a:lstStyle/>
        <a:p>
          <a:endParaRPr lang="en-US"/>
        </a:p>
      </dgm:t>
    </dgm:pt>
    <dgm:pt modelId="{251BCB70-DC3B-4EDF-A48E-CF49C4A0C1AF}">
      <dgm:prSet phldrT="[Text]"/>
      <dgm:spPr/>
      <dgm:t>
        <a:bodyPr/>
        <a:lstStyle/>
        <a:p>
          <a:r>
            <a:rPr lang="en-US" dirty="0" smtClean="0"/>
            <a:t>Reliability</a:t>
          </a:r>
          <a:endParaRPr lang="en-US" dirty="0"/>
        </a:p>
      </dgm:t>
    </dgm:pt>
    <dgm:pt modelId="{1AE98B62-2912-4408-B6CF-EBEF3C30E828}" type="parTrans" cxnId="{7259E982-F7AC-4294-BA53-B61AC88D4252}">
      <dgm:prSet/>
      <dgm:spPr/>
      <dgm:t>
        <a:bodyPr/>
        <a:lstStyle/>
        <a:p>
          <a:endParaRPr lang="en-US"/>
        </a:p>
      </dgm:t>
    </dgm:pt>
    <dgm:pt modelId="{532F653E-4B78-4CAE-8200-E5602D2C604C}" type="sibTrans" cxnId="{7259E982-F7AC-4294-BA53-B61AC88D4252}">
      <dgm:prSet/>
      <dgm:spPr/>
      <dgm:t>
        <a:bodyPr/>
        <a:lstStyle/>
        <a:p>
          <a:endParaRPr lang="en-US"/>
        </a:p>
      </dgm:t>
    </dgm:pt>
    <dgm:pt modelId="{99BB2F43-D5F1-4B48-BE74-BB0E2264F7FB}">
      <dgm:prSet phldrT="[Text]"/>
      <dgm:spPr/>
      <dgm:t>
        <a:bodyPr/>
        <a:lstStyle/>
        <a:p>
          <a:r>
            <a:rPr lang="en-US" dirty="0" smtClean="0"/>
            <a:t>Diligence</a:t>
          </a:r>
          <a:endParaRPr lang="en-US" dirty="0"/>
        </a:p>
      </dgm:t>
    </dgm:pt>
    <dgm:pt modelId="{1B8A0BB7-3DAF-44ED-A6F1-B3CCB5011156}" type="parTrans" cxnId="{2A853F44-411E-4BBE-9CD2-42E7D306E06A}">
      <dgm:prSet/>
      <dgm:spPr/>
      <dgm:t>
        <a:bodyPr/>
        <a:lstStyle/>
        <a:p>
          <a:endParaRPr lang="en-US"/>
        </a:p>
      </dgm:t>
    </dgm:pt>
    <dgm:pt modelId="{0F0A4E62-F239-4779-8541-056C49C1E887}" type="sibTrans" cxnId="{2A853F44-411E-4BBE-9CD2-42E7D306E06A}">
      <dgm:prSet/>
      <dgm:spPr/>
      <dgm:t>
        <a:bodyPr/>
        <a:lstStyle/>
        <a:p>
          <a:endParaRPr lang="en-US"/>
        </a:p>
      </dgm:t>
    </dgm:pt>
    <dgm:pt modelId="{E8F595C5-F88A-4458-8D9B-986C1EC8AB49}">
      <dgm:prSet phldrT="[Text]"/>
      <dgm:spPr/>
      <dgm:t>
        <a:bodyPr/>
        <a:lstStyle/>
        <a:p>
          <a:r>
            <a:rPr lang="en-US" dirty="0" smtClean="0"/>
            <a:t>Accuracy</a:t>
          </a:r>
          <a:endParaRPr lang="en-US" dirty="0"/>
        </a:p>
      </dgm:t>
    </dgm:pt>
    <dgm:pt modelId="{8BC01156-B57A-4ECB-9B7F-54EC87CE80D5}" type="parTrans" cxnId="{1AEE62F7-3233-469C-9F2C-545FB0FC0CEA}">
      <dgm:prSet/>
      <dgm:spPr/>
      <dgm:t>
        <a:bodyPr/>
        <a:lstStyle/>
        <a:p>
          <a:endParaRPr lang="en-US"/>
        </a:p>
      </dgm:t>
    </dgm:pt>
    <dgm:pt modelId="{92A917DC-DB96-430D-990D-D454258D76D8}" type="sibTrans" cxnId="{1AEE62F7-3233-469C-9F2C-545FB0FC0CEA}">
      <dgm:prSet/>
      <dgm:spPr/>
      <dgm:t>
        <a:bodyPr/>
        <a:lstStyle/>
        <a:p>
          <a:endParaRPr lang="en-US"/>
        </a:p>
      </dgm:t>
    </dgm:pt>
    <dgm:pt modelId="{3512FD45-C46A-48A3-9F00-EDA7FAA69D2C}">
      <dgm:prSet phldrT="[Text]" custT="1"/>
      <dgm:spPr/>
      <dgm:t>
        <a:bodyPr/>
        <a:lstStyle/>
        <a:p>
          <a:r>
            <a:rPr lang="en-US" sz="1800" dirty="0" smtClean="0"/>
            <a:t>Automation</a:t>
          </a:r>
          <a:endParaRPr lang="en-US" sz="1800" dirty="0"/>
        </a:p>
      </dgm:t>
    </dgm:pt>
    <dgm:pt modelId="{44E7BC7D-44C2-4F9C-AFA1-13973EF5F1FE}" type="parTrans" cxnId="{7A67387C-EFE8-4482-8F53-36E78CEBB1EE}">
      <dgm:prSet/>
      <dgm:spPr/>
      <dgm:t>
        <a:bodyPr/>
        <a:lstStyle/>
        <a:p>
          <a:endParaRPr lang="en-US"/>
        </a:p>
      </dgm:t>
    </dgm:pt>
    <dgm:pt modelId="{E69C2FDE-75D8-4007-ADDB-C2B5FBB931D2}" type="sibTrans" cxnId="{7A67387C-EFE8-4482-8F53-36E78CEBB1EE}">
      <dgm:prSet/>
      <dgm:spPr/>
      <dgm:t>
        <a:bodyPr/>
        <a:lstStyle/>
        <a:p>
          <a:endParaRPr lang="en-US"/>
        </a:p>
      </dgm:t>
    </dgm:pt>
    <dgm:pt modelId="{8D64306F-699D-48E4-B1BF-70D93E572353}">
      <dgm:prSet phldrT="[Text]" custT="1"/>
      <dgm:spPr/>
      <dgm:t>
        <a:bodyPr/>
        <a:lstStyle/>
        <a:p>
          <a:r>
            <a:rPr lang="en-US" sz="2400" dirty="0" smtClean="0"/>
            <a:t>speed</a:t>
          </a:r>
          <a:endParaRPr lang="en-US" sz="2400" dirty="0"/>
        </a:p>
      </dgm:t>
    </dgm:pt>
    <dgm:pt modelId="{B280A7F8-0840-4628-9E88-35BE687A2715}" type="parTrans" cxnId="{126E6F58-B1FD-4E9B-AEA6-9C83D6BB967F}">
      <dgm:prSet/>
      <dgm:spPr/>
      <dgm:t>
        <a:bodyPr/>
        <a:lstStyle/>
        <a:p>
          <a:endParaRPr lang="en-US"/>
        </a:p>
      </dgm:t>
    </dgm:pt>
    <dgm:pt modelId="{A2BA0CF7-7E62-4470-BF39-0FE79EE3C314}" type="sibTrans" cxnId="{126E6F58-B1FD-4E9B-AEA6-9C83D6BB967F}">
      <dgm:prSet/>
      <dgm:spPr/>
      <dgm:t>
        <a:bodyPr/>
        <a:lstStyle/>
        <a:p>
          <a:endParaRPr lang="en-US"/>
        </a:p>
      </dgm:t>
    </dgm:pt>
    <dgm:pt modelId="{7C2E5DC1-8754-40A1-B260-BB25BB9E816C}">
      <dgm:prSet phldrT="[Text]" custT="1"/>
      <dgm:spPr/>
      <dgm:t>
        <a:bodyPr/>
        <a:lstStyle/>
        <a:p>
          <a:r>
            <a:rPr lang="en-US" sz="2400" dirty="0" smtClean="0"/>
            <a:t>versatility</a:t>
          </a:r>
          <a:endParaRPr lang="en-US" sz="2400" dirty="0"/>
        </a:p>
      </dgm:t>
    </dgm:pt>
    <dgm:pt modelId="{C7D7B40A-3C9F-4078-A129-036C31AAA14E}" type="parTrans" cxnId="{09EF19B7-C08F-4A59-BFEC-0DC1DF9B24E1}">
      <dgm:prSet/>
      <dgm:spPr/>
      <dgm:t>
        <a:bodyPr/>
        <a:lstStyle/>
        <a:p>
          <a:endParaRPr lang="en-US"/>
        </a:p>
      </dgm:t>
    </dgm:pt>
    <dgm:pt modelId="{060578F0-19FC-4ED7-833E-C48B926FD443}" type="sibTrans" cxnId="{09EF19B7-C08F-4A59-BFEC-0DC1DF9B24E1}">
      <dgm:prSet/>
      <dgm:spPr/>
      <dgm:t>
        <a:bodyPr/>
        <a:lstStyle/>
        <a:p>
          <a:endParaRPr lang="en-US"/>
        </a:p>
      </dgm:t>
    </dgm:pt>
    <dgm:pt modelId="{504312DD-D196-4E92-9CB3-70954ACBF6E3}" type="pres">
      <dgm:prSet presAssocID="{041A79F0-9771-4E5A-B70F-2450563820A9}" presName="Name0" presStyleCnt="0">
        <dgm:presLayoutVars>
          <dgm:chMax val="1"/>
          <dgm:chPref val="1"/>
          <dgm:dir/>
          <dgm:animOne val="branch"/>
          <dgm:animLvl val="lvl"/>
        </dgm:presLayoutVars>
      </dgm:prSet>
      <dgm:spPr/>
      <dgm:t>
        <a:bodyPr/>
        <a:lstStyle/>
        <a:p>
          <a:endParaRPr lang="en-US"/>
        </a:p>
      </dgm:t>
    </dgm:pt>
    <dgm:pt modelId="{35EB39C2-4C7B-4B2C-A417-C5A795CFF088}" type="pres">
      <dgm:prSet presAssocID="{9F82CFC6-AADB-43B3-AD11-F7F8A0B4E1F2}" presName="Parent" presStyleLbl="node0" presStyleIdx="0" presStyleCnt="1">
        <dgm:presLayoutVars>
          <dgm:chMax val="6"/>
          <dgm:chPref val="6"/>
        </dgm:presLayoutVars>
      </dgm:prSet>
      <dgm:spPr/>
      <dgm:t>
        <a:bodyPr/>
        <a:lstStyle/>
        <a:p>
          <a:endParaRPr lang="en-US"/>
        </a:p>
      </dgm:t>
    </dgm:pt>
    <dgm:pt modelId="{EB55D3BE-EE06-4D8E-B7C9-89B2B5B56A94}" type="pres">
      <dgm:prSet presAssocID="{251BCB70-DC3B-4EDF-A48E-CF49C4A0C1AF}" presName="Accent1" presStyleCnt="0"/>
      <dgm:spPr/>
    </dgm:pt>
    <dgm:pt modelId="{6DE06402-D3AF-414C-A828-AE3B97F2417C}" type="pres">
      <dgm:prSet presAssocID="{251BCB70-DC3B-4EDF-A48E-CF49C4A0C1AF}" presName="Accent" presStyleLbl="bgShp" presStyleIdx="0" presStyleCnt="6"/>
      <dgm:spPr/>
    </dgm:pt>
    <dgm:pt modelId="{5EA9E39C-E3BF-4BDA-A961-57BCC9DE55CF}" type="pres">
      <dgm:prSet presAssocID="{251BCB70-DC3B-4EDF-A48E-CF49C4A0C1AF}" presName="Child1" presStyleLbl="node1" presStyleIdx="0" presStyleCnt="6">
        <dgm:presLayoutVars>
          <dgm:chMax val="0"/>
          <dgm:chPref val="0"/>
          <dgm:bulletEnabled val="1"/>
        </dgm:presLayoutVars>
      </dgm:prSet>
      <dgm:spPr/>
      <dgm:t>
        <a:bodyPr/>
        <a:lstStyle/>
        <a:p>
          <a:endParaRPr lang="en-US"/>
        </a:p>
      </dgm:t>
    </dgm:pt>
    <dgm:pt modelId="{9458B398-D285-459C-B68C-72DF815CE62E}" type="pres">
      <dgm:prSet presAssocID="{99BB2F43-D5F1-4B48-BE74-BB0E2264F7FB}" presName="Accent2" presStyleCnt="0"/>
      <dgm:spPr/>
    </dgm:pt>
    <dgm:pt modelId="{0FE79C39-05FB-4D90-9C2F-384CE764826A}" type="pres">
      <dgm:prSet presAssocID="{99BB2F43-D5F1-4B48-BE74-BB0E2264F7FB}" presName="Accent" presStyleLbl="bgShp" presStyleIdx="1" presStyleCnt="6"/>
      <dgm:spPr/>
    </dgm:pt>
    <dgm:pt modelId="{5F71032D-56DB-4D1C-A642-557052616BA1}" type="pres">
      <dgm:prSet presAssocID="{99BB2F43-D5F1-4B48-BE74-BB0E2264F7FB}" presName="Child2" presStyleLbl="node1" presStyleIdx="1" presStyleCnt="6">
        <dgm:presLayoutVars>
          <dgm:chMax val="0"/>
          <dgm:chPref val="0"/>
          <dgm:bulletEnabled val="1"/>
        </dgm:presLayoutVars>
      </dgm:prSet>
      <dgm:spPr/>
      <dgm:t>
        <a:bodyPr/>
        <a:lstStyle/>
        <a:p>
          <a:endParaRPr lang="en-US"/>
        </a:p>
      </dgm:t>
    </dgm:pt>
    <dgm:pt modelId="{B3F2BFD0-6884-44D0-AE9E-E3F3D606F5F4}" type="pres">
      <dgm:prSet presAssocID="{E8F595C5-F88A-4458-8D9B-986C1EC8AB49}" presName="Accent3" presStyleCnt="0"/>
      <dgm:spPr/>
    </dgm:pt>
    <dgm:pt modelId="{62076CFA-EBFF-4B20-85E2-60A16BB334C5}" type="pres">
      <dgm:prSet presAssocID="{E8F595C5-F88A-4458-8D9B-986C1EC8AB49}" presName="Accent" presStyleLbl="bgShp" presStyleIdx="2" presStyleCnt="6"/>
      <dgm:spPr/>
    </dgm:pt>
    <dgm:pt modelId="{195303D2-F1C7-40A3-8823-DC3EB8034FCD}" type="pres">
      <dgm:prSet presAssocID="{E8F595C5-F88A-4458-8D9B-986C1EC8AB49}" presName="Child3" presStyleLbl="node1" presStyleIdx="2" presStyleCnt="6">
        <dgm:presLayoutVars>
          <dgm:chMax val="0"/>
          <dgm:chPref val="0"/>
          <dgm:bulletEnabled val="1"/>
        </dgm:presLayoutVars>
      </dgm:prSet>
      <dgm:spPr/>
      <dgm:t>
        <a:bodyPr/>
        <a:lstStyle/>
        <a:p>
          <a:endParaRPr lang="en-US"/>
        </a:p>
      </dgm:t>
    </dgm:pt>
    <dgm:pt modelId="{C4A3D11C-B9F2-4A77-842B-BABA16B60F82}" type="pres">
      <dgm:prSet presAssocID="{3512FD45-C46A-48A3-9F00-EDA7FAA69D2C}" presName="Accent4" presStyleCnt="0"/>
      <dgm:spPr/>
    </dgm:pt>
    <dgm:pt modelId="{CBEC69D9-B089-429B-87C3-F33A4F337DC2}" type="pres">
      <dgm:prSet presAssocID="{3512FD45-C46A-48A3-9F00-EDA7FAA69D2C}" presName="Accent" presStyleLbl="bgShp" presStyleIdx="3" presStyleCnt="6"/>
      <dgm:spPr/>
    </dgm:pt>
    <dgm:pt modelId="{674B0283-4BA1-466A-9C7C-3A7F0F3D5568}" type="pres">
      <dgm:prSet presAssocID="{3512FD45-C46A-48A3-9F00-EDA7FAA69D2C}" presName="Child4" presStyleLbl="node1" presStyleIdx="3" presStyleCnt="6" custLinFactNeighborX="-763" custLinFactNeighborY="-441">
        <dgm:presLayoutVars>
          <dgm:chMax val="0"/>
          <dgm:chPref val="0"/>
          <dgm:bulletEnabled val="1"/>
        </dgm:presLayoutVars>
      </dgm:prSet>
      <dgm:spPr/>
      <dgm:t>
        <a:bodyPr/>
        <a:lstStyle/>
        <a:p>
          <a:endParaRPr lang="en-US"/>
        </a:p>
      </dgm:t>
    </dgm:pt>
    <dgm:pt modelId="{8E5232C7-BF31-430B-A5B1-12A07B1F5003}" type="pres">
      <dgm:prSet presAssocID="{8D64306F-699D-48E4-B1BF-70D93E572353}" presName="Accent5" presStyleCnt="0"/>
      <dgm:spPr/>
    </dgm:pt>
    <dgm:pt modelId="{AF155D72-D9C5-463B-84E9-30009A9B89D7}" type="pres">
      <dgm:prSet presAssocID="{8D64306F-699D-48E4-B1BF-70D93E572353}" presName="Accent" presStyleLbl="bgShp" presStyleIdx="4" presStyleCnt="6"/>
      <dgm:spPr/>
    </dgm:pt>
    <dgm:pt modelId="{2406F138-1434-425E-8703-B8D687614286}" type="pres">
      <dgm:prSet presAssocID="{8D64306F-699D-48E4-B1BF-70D93E572353}" presName="Child5" presStyleLbl="node1" presStyleIdx="4" presStyleCnt="6">
        <dgm:presLayoutVars>
          <dgm:chMax val="0"/>
          <dgm:chPref val="0"/>
          <dgm:bulletEnabled val="1"/>
        </dgm:presLayoutVars>
      </dgm:prSet>
      <dgm:spPr/>
      <dgm:t>
        <a:bodyPr/>
        <a:lstStyle/>
        <a:p>
          <a:endParaRPr lang="en-US"/>
        </a:p>
      </dgm:t>
    </dgm:pt>
    <dgm:pt modelId="{624F85E4-F03D-4E1C-AEF9-7A9C7B1A8E90}" type="pres">
      <dgm:prSet presAssocID="{7C2E5DC1-8754-40A1-B260-BB25BB9E816C}" presName="Accent6" presStyleCnt="0"/>
      <dgm:spPr/>
    </dgm:pt>
    <dgm:pt modelId="{675017B6-D6D7-4781-AA6A-92E13005D252}" type="pres">
      <dgm:prSet presAssocID="{7C2E5DC1-8754-40A1-B260-BB25BB9E816C}" presName="Accent" presStyleLbl="bgShp" presStyleIdx="5" presStyleCnt="6"/>
      <dgm:spPr/>
    </dgm:pt>
    <dgm:pt modelId="{532D5368-E4FD-4AF7-BF68-5111B53D59A8}" type="pres">
      <dgm:prSet presAssocID="{7C2E5DC1-8754-40A1-B260-BB25BB9E816C}" presName="Child6" presStyleLbl="node1" presStyleIdx="5" presStyleCnt="6">
        <dgm:presLayoutVars>
          <dgm:chMax val="0"/>
          <dgm:chPref val="0"/>
          <dgm:bulletEnabled val="1"/>
        </dgm:presLayoutVars>
      </dgm:prSet>
      <dgm:spPr/>
      <dgm:t>
        <a:bodyPr/>
        <a:lstStyle/>
        <a:p>
          <a:endParaRPr lang="en-US"/>
        </a:p>
      </dgm:t>
    </dgm:pt>
  </dgm:ptLst>
  <dgm:cxnLst>
    <dgm:cxn modelId="{076A7CB7-425C-434F-AB9D-39A8C51957B8}" type="presOf" srcId="{9F82CFC6-AADB-43B3-AD11-F7F8A0B4E1F2}" destId="{35EB39C2-4C7B-4B2C-A417-C5A795CFF088}" srcOrd="0" destOrd="0" presId="urn:microsoft.com/office/officeart/2011/layout/HexagonRadial"/>
    <dgm:cxn modelId="{9C2AF6F5-E62A-449D-80F2-2E5977D7257E}" type="presOf" srcId="{251BCB70-DC3B-4EDF-A48E-CF49C4A0C1AF}" destId="{5EA9E39C-E3BF-4BDA-A961-57BCC9DE55CF}" srcOrd="0" destOrd="0" presId="urn:microsoft.com/office/officeart/2011/layout/HexagonRadial"/>
    <dgm:cxn modelId="{7A67387C-EFE8-4482-8F53-36E78CEBB1EE}" srcId="{9F82CFC6-AADB-43B3-AD11-F7F8A0B4E1F2}" destId="{3512FD45-C46A-48A3-9F00-EDA7FAA69D2C}" srcOrd="3" destOrd="0" parTransId="{44E7BC7D-44C2-4F9C-AFA1-13973EF5F1FE}" sibTransId="{E69C2FDE-75D8-4007-ADDB-C2B5FBB931D2}"/>
    <dgm:cxn modelId="{2A853F44-411E-4BBE-9CD2-42E7D306E06A}" srcId="{9F82CFC6-AADB-43B3-AD11-F7F8A0B4E1F2}" destId="{99BB2F43-D5F1-4B48-BE74-BB0E2264F7FB}" srcOrd="1" destOrd="0" parTransId="{1B8A0BB7-3DAF-44ED-A6F1-B3CCB5011156}" sibTransId="{0F0A4E62-F239-4779-8541-056C49C1E887}"/>
    <dgm:cxn modelId="{7259E982-F7AC-4294-BA53-B61AC88D4252}" srcId="{9F82CFC6-AADB-43B3-AD11-F7F8A0B4E1F2}" destId="{251BCB70-DC3B-4EDF-A48E-CF49C4A0C1AF}" srcOrd="0" destOrd="0" parTransId="{1AE98B62-2912-4408-B6CF-EBEF3C30E828}" sibTransId="{532F653E-4B78-4CAE-8200-E5602D2C604C}"/>
    <dgm:cxn modelId="{42E728D4-73CE-4E4C-BD35-A1D57FDB2AC4}" type="presOf" srcId="{3512FD45-C46A-48A3-9F00-EDA7FAA69D2C}" destId="{674B0283-4BA1-466A-9C7C-3A7F0F3D5568}" srcOrd="0" destOrd="0" presId="urn:microsoft.com/office/officeart/2011/layout/HexagonRadial"/>
    <dgm:cxn modelId="{53936930-9F06-4C48-97A7-98E546AD5E23}" type="presOf" srcId="{99BB2F43-D5F1-4B48-BE74-BB0E2264F7FB}" destId="{5F71032D-56DB-4D1C-A642-557052616BA1}" srcOrd="0" destOrd="0" presId="urn:microsoft.com/office/officeart/2011/layout/HexagonRadial"/>
    <dgm:cxn modelId="{1AEE62F7-3233-469C-9F2C-545FB0FC0CEA}" srcId="{9F82CFC6-AADB-43B3-AD11-F7F8A0B4E1F2}" destId="{E8F595C5-F88A-4458-8D9B-986C1EC8AB49}" srcOrd="2" destOrd="0" parTransId="{8BC01156-B57A-4ECB-9B7F-54EC87CE80D5}" sibTransId="{92A917DC-DB96-430D-990D-D454258D76D8}"/>
    <dgm:cxn modelId="{6B1FC0EC-59FE-4E40-82FD-35EE42EE6486}" type="presOf" srcId="{041A79F0-9771-4E5A-B70F-2450563820A9}" destId="{504312DD-D196-4E92-9CB3-70954ACBF6E3}" srcOrd="0" destOrd="0" presId="urn:microsoft.com/office/officeart/2011/layout/HexagonRadial"/>
    <dgm:cxn modelId="{09EF19B7-C08F-4A59-BFEC-0DC1DF9B24E1}" srcId="{9F82CFC6-AADB-43B3-AD11-F7F8A0B4E1F2}" destId="{7C2E5DC1-8754-40A1-B260-BB25BB9E816C}" srcOrd="5" destOrd="0" parTransId="{C7D7B40A-3C9F-4078-A129-036C31AAA14E}" sibTransId="{060578F0-19FC-4ED7-833E-C48B926FD443}"/>
    <dgm:cxn modelId="{5DF63CFD-3D66-40F4-AB30-24A0D2126A9F}" type="presOf" srcId="{7C2E5DC1-8754-40A1-B260-BB25BB9E816C}" destId="{532D5368-E4FD-4AF7-BF68-5111B53D59A8}" srcOrd="0" destOrd="0" presId="urn:microsoft.com/office/officeart/2011/layout/HexagonRadial"/>
    <dgm:cxn modelId="{283940D1-0A53-4A67-89EA-B050E0112495}" srcId="{041A79F0-9771-4E5A-B70F-2450563820A9}" destId="{9F82CFC6-AADB-43B3-AD11-F7F8A0B4E1F2}" srcOrd="0" destOrd="0" parTransId="{741F2830-0DA3-4877-AA3D-A2C31F32960E}" sibTransId="{DFDD62DB-B239-4006-9144-CE5ADA5C412A}"/>
    <dgm:cxn modelId="{126E6F58-B1FD-4E9B-AEA6-9C83D6BB967F}" srcId="{9F82CFC6-AADB-43B3-AD11-F7F8A0B4E1F2}" destId="{8D64306F-699D-48E4-B1BF-70D93E572353}" srcOrd="4" destOrd="0" parTransId="{B280A7F8-0840-4628-9E88-35BE687A2715}" sibTransId="{A2BA0CF7-7E62-4470-BF39-0FE79EE3C314}"/>
    <dgm:cxn modelId="{FF3FBD5E-4B8C-4F0A-87CD-C2443D74C20A}" type="presOf" srcId="{8D64306F-699D-48E4-B1BF-70D93E572353}" destId="{2406F138-1434-425E-8703-B8D687614286}" srcOrd="0" destOrd="0" presId="urn:microsoft.com/office/officeart/2011/layout/HexagonRadial"/>
    <dgm:cxn modelId="{F493BDE8-AC0D-43FB-AD1B-C3AB94699F66}" type="presOf" srcId="{E8F595C5-F88A-4458-8D9B-986C1EC8AB49}" destId="{195303D2-F1C7-40A3-8823-DC3EB8034FCD}" srcOrd="0" destOrd="0" presId="urn:microsoft.com/office/officeart/2011/layout/HexagonRadial"/>
    <dgm:cxn modelId="{E98F1AE8-F40C-4111-9FC9-A242B509CB09}" type="presParOf" srcId="{504312DD-D196-4E92-9CB3-70954ACBF6E3}" destId="{35EB39C2-4C7B-4B2C-A417-C5A795CFF088}" srcOrd="0" destOrd="0" presId="urn:microsoft.com/office/officeart/2011/layout/HexagonRadial"/>
    <dgm:cxn modelId="{49912785-E6A2-4737-AA54-B938A4FBC865}" type="presParOf" srcId="{504312DD-D196-4E92-9CB3-70954ACBF6E3}" destId="{EB55D3BE-EE06-4D8E-B7C9-89B2B5B56A94}" srcOrd="1" destOrd="0" presId="urn:microsoft.com/office/officeart/2011/layout/HexagonRadial"/>
    <dgm:cxn modelId="{0FD27EBB-24C5-466E-AD43-47ACEF588053}" type="presParOf" srcId="{EB55D3BE-EE06-4D8E-B7C9-89B2B5B56A94}" destId="{6DE06402-D3AF-414C-A828-AE3B97F2417C}" srcOrd="0" destOrd="0" presId="urn:microsoft.com/office/officeart/2011/layout/HexagonRadial"/>
    <dgm:cxn modelId="{E1A9A543-E3C7-48A8-8B7F-49AB4A3293D0}" type="presParOf" srcId="{504312DD-D196-4E92-9CB3-70954ACBF6E3}" destId="{5EA9E39C-E3BF-4BDA-A961-57BCC9DE55CF}" srcOrd="2" destOrd="0" presId="urn:microsoft.com/office/officeart/2011/layout/HexagonRadial"/>
    <dgm:cxn modelId="{82A0F692-84D4-4B60-8C19-EB56A264E191}" type="presParOf" srcId="{504312DD-D196-4E92-9CB3-70954ACBF6E3}" destId="{9458B398-D285-459C-B68C-72DF815CE62E}" srcOrd="3" destOrd="0" presId="urn:microsoft.com/office/officeart/2011/layout/HexagonRadial"/>
    <dgm:cxn modelId="{F2E28074-DB4C-4E5B-9C0D-8EDFF7C8E34F}" type="presParOf" srcId="{9458B398-D285-459C-B68C-72DF815CE62E}" destId="{0FE79C39-05FB-4D90-9C2F-384CE764826A}" srcOrd="0" destOrd="0" presId="urn:microsoft.com/office/officeart/2011/layout/HexagonRadial"/>
    <dgm:cxn modelId="{C7D79063-40C0-4242-A60F-C5CBC133B21E}" type="presParOf" srcId="{504312DD-D196-4E92-9CB3-70954ACBF6E3}" destId="{5F71032D-56DB-4D1C-A642-557052616BA1}" srcOrd="4" destOrd="0" presId="urn:microsoft.com/office/officeart/2011/layout/HexagonRadial"/>
    <dgm:cxn modelId="{72B0A2D4-4ABA-412D-AB4A-D8AF5CAD5034}" type="presParOf" srcId="{504312DD-D196-4E92-9CB3-70954ACBF6E3}" destId="{B3F2BFD0-6884-44D0-AE9E-E3F3D606F5F4}" srcOrd="5" destOrd="0" presId="urn:microsoft.com/office/officeart/2011/layout/HexagonRadial"/>
    <dgm:cxn modelId="{158665EB-9198-47C8-8914-5D341566518D}" type="presParOf" srcId="{B3F2BFD0-6884-44D0-AE9E-E3F3D606F5F4}" destId="{62076CFA-EBFF-4B20-85E2-60A16BB334C5}" srcOrd="0" destOrd="0" presId="urn:microsoft.com/office/officeart/2011/layout/HexagonRadial"/>
    <dgm:cxn modelId="{80DB6BA8-558B-4A36-85EC-9D01E7916AC6}" type="presParOf" srcId="{504312DD-D196-4E92-9CB3-70954ACBF6E3}" destId="{195303D2-F1C7-40A3-8823-DC3EB8034FCD}" srcOrd="6" destOrd="0" presId="urn:microsoft.com/office/officeart/2011/layout/HexagonRadial"/>
    <dgm:cxn modelId="{0B9CAE4B-8C56-4CDA-A6E6-DE920F3D2B73}" type="presParOf" srcId="{504312DD-D196-4E92-9CB3-70954ACBF6E3}" destId="{C4A3D11C-B9F2-4A77-842B-BABA16B60F82}" srcOrd="7" destOrd="0" presId="urn:microsoft.com/office/officeart/2011/layout/HexagonRadial"/>
    <dgm:cxn modelId="{DD4D0594-FA0F-4767-A79E-D307AA0346CE}" type="presParOf" srcId="{C4A3D11C-B9F2-4A77-842B-BABA16B60F82}" destId="{CBEC69D9-B089-429B-87C3-F33A4F337DC2}" srcOrd="0" destOrd="0" presId="urn:microsoft.com/office/officeart/2011/layout/HexagonRadial"/>
    <dgm:cxn modelId="{10E68185-2B8F-41D8-9797-2BDF8E62CE87}" type="presParOf" srcId="{504312DD-D196-4E92-9CB3-70954ACBF6E3}" destId="{674B0283-4BA1-466A-9C7C-3A7F0F3D5568}" srcOrd="8" destOrd="0" presId="urn:microsoft.com/office/officeart/2011/layout/HexagonRadial"/>
    <dgm:cxn modelId="{88927E6E-6C86-4BF2-B48D-E68A98B979FF}" type="presParOf" srcId="{504312DD-D196-4E92-9CB3-70954ACBF6E3}" destId="{8E5232C7-BF31-430B-A5B1-12A07B1F5003}" srcOrd="9" destOrd="0" presId="urn:microsoft.com/office/officeart/2011/layout/HexagonRadial"/>
    <dgm:cxn modelId="{E8D2896F-5A32-459F-8B52-D0A1FB46D066}" type="presParOf" srcId="{8E5232C7-BF31-430B-A5B1-12A07B1F5003}" destId="{AF155D72-D9C5-463B-84E9-30009A9B89D7}" srcOrd="0" destOrd="0" presId="urn:microsoft.com/office/officeart/2011/layout/HexagonRadial"/>
    <dgm:cxn modelId="{1303E4A5-EE1B-48F0-A6BB-E4B2309FEFB5}" type="presParOf" srcId="{504312DD-D196-4E92-9CB3-70954ACBF6E3}" destId="{2406F138-1434-425E-8703-B8D687614286}" srcOrd="10" destOrd="0" presId="urn:microsoft.com/office/officeart/2011/layout/HexagonRadial"/>
    <dgm:cxn modelId="{9DC4F6CE-98EB-41E0-AC66-F770F93A4306}" type="presParOf" srcId="{504312DD-D196-4E92-9CB3-70954ACBF6E3}" destId="{624F85E4-F03D-4E1C-AEF9-7A9C7B1A8E90}" srcOrd="11" destOrd="0" presId="urn:microsoft.com/office/officeart/2011/layout/HexagonRadial"/>
    <dgm:cxn modelId="{D4459B0C-E110-4F24-9519-B9225B18097B}" type="presParOf" srcId="{624F85E4-F03D-4E1C-AEF9-7A9C7B1A8E90}" destId="{675017B6-D6D7-4781-AA6A-92E13005D252}" srcOrd="0" destOrd="0" presId="urn:microsoft.com/office/officeart/2011/layout/HexagonRadial"/>
    <dgm:cxn modelId="{310F3FEA-A5B8-44CD-A422-E3F38F2AA5D4}" type="presParOf" srcId="{504312DD-D196-4E92-9CB3-70954ACBF6E3}" destId="{532D5368-E4FD-4AF7-BF68-5111B53D59A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AE35C0-9594-4FA9-BDDE-2B23D7A692D7}"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6AA12560-E6BF-40BF-AF87-763B4A6AB70D}" type="pres">
      <dgm:prSet presAssocID="{6EAE35C0-9594-4FA9-BDDE-2B23D7A692D7}" presName="Name0" presStyleCnt="0">
        <dgm:presLayoutVars>
          <dgm:dir/>
          <dgm:animLvl val="lvl"/>
          <dgm:resizeHandles val="exact"/>
        </dgm:presLayoutVars>
      </dgm:prSet>
      <dgm:spPr/>
      <dgm:t>
        <a:bodyPr/>
        <a:lstStyle/>
        <a:p>
          <a:endParaRPr lang="en-US"/>
        </a:p>
      </dgm:t>
    </dgm:pt>
  </dgm:ptLst>
  <dgm:cxnLst>
    <dgm:cxn modelId="{043F9685-8EAC-41BA-AEF9-81CE80C7EE0D}" type="presOf" srcId="{6EAE35C0-9594-4FA9-BDDE-2B23D7A692D7}" destId="{6AA12560-E6BF-40BF-AF87-763B4A6AB70D}"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D95FDE-65E4-457A-BE28-B7B73A55468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1FE7C28-9989-4D63-8619-19E4EBE9B52E}">
      <dgm:prSet phldrT="[Text]"/>
      <dgm:spPr/>
      <dgm:t>
        <a:bodyPr/>
        <a:lstStyle/>
        <a:p>
          <a:r>
            <a:rPr lang="en-US" dirty="0" smtClean="0"/>
            <a:t>Speed</a:t>
          </a:r>
          <a:endParaRPr lang="en-US" dirty="0"/>
        </a:p>
      </dgm:t>
    </dgm:pt>
    <dgm:pt modelId="{0044BE22-924F-41D3-A551-A0D62CA75D88}" type="parTrans" cxnId="{E914E58B-AE35-4C01-A602-D4490EB6217F}">
      <dgm:prSet/>
      <dgm:spPr/>
      <dgm:t>
        <a:bodyPr/>
        <a:lstStyle/>
        <a:p>
          <a:endParaRPr lang="en-US"/>
        </a:p>
      </dgm:t>
    </dgm:pt>
    <dgm:pt modelId="{099CF4D2-865F-4EE2-9DE9-2DB66F7A7251}" type="sibTrans" cxnId="{E914E58B-AE35-4C01-A602-D4490EB6217F}">
      <dgm:prSet/>
      <dgm:spPr/>
      <dgm:t>
        <a:bodyPr/>
        <a:lstStyle/>
        <a:p>
          <a:endParaRPr lang="en-US"/>
        </a:p>
      </dgm:t>
    </dgm:pt>
    <dgm:pt modelId="{FC0E4B23-B91D-4306-8051-4F582D39E332}">
      <dgm:prSet phldrT="[Text]" custT="1"/>
      <dgm:spPr/>
      <dgm:t>
        <a:bodyPr/>
        <a:lstStyle/>
        <a:p>
          <a:r>
            <a:rPr lang="en-US" sz="1600" dirty="0" smtClean="0"/>
            <a:t>Computers operate a very high speeds &amp; can perform many function within a very short time.</a:t>
          </a:r>
          <a:endParaRPr lang="en-US" sz="1600" dirty="0"/>
        </a:p>
      </dgm:t>
    </dgm:pt>
    <dgm:pt modelId="{ABB395A4-86F7-4AA6-AEA6-F6B9E36DCB5B}" type="parTrans" cxnId="{0E5207C1-5DA5-4F51-90FD-1F60E752CAA2}">
      <dgm:prSet/>
      <dgm:spPr/>
      <dgm:t>
        <a:bodyPr/>
        <a:lstStyle/>
        <a:p>
          <a:endParaRPr lang="en-US"/>
        </a:p>
      </dgm:t>
    </dgm:pt>
    <dgm:pt modelId="{2671E6AF-DAF5-44C3-9314-AE3BB3BB8A60}" type="sibTrans" cxnId="{0E5207C1-5DA5-4F51-90FD-1F60E752CAA2}">
      <dgm:prSet/>
      <dgm:spPr/>
      <dgm:t>
        <a:bodyPr/>
        <a:lstStyle/>
        <a:p>
          <a:endParaRPr lang="en-US"/>
        </a:p>
      </dgm:t>
    </dgm:pt>
    <dgm:pt modelId="{739EB4F6-CAD5-4094-AF9E-2D950A806DE2}">
      <dgm:prSet phldrT="[Text]"/>
      <dgm:spPr/>
      <dgm:t>
        <a:bodyPr/>
        <a:lstStyle/>
        <a:p>
          <a:r>
            <a:rPr lang="en-US" dirty="0" smtClean="0"/>
            <a:t>Accuracy</a:t>
          </a:r>
          <a:endParaRPr lang="en-US" dirty="0"/>
        </a:p>
      </dgm:t>
    </dgm:pt>
    <dgm:pt modelId="{58672129-A80C-4B30-B6D1-8A969CFF3111}" type="parTrans" cxnId="{96579F74-5968-4ED9-A195-AF1CD92BB8F3}">
      <dgm:prSet/>
      <dgm:spPr/>
      <dgm:t>
        <a:bodyPr/>
        <a:lstStyle/>
        <a:p>
          <a:endParaRPr lang="en-US"/>
        </a:p>
      </dgm:t>
    </dgm:pt>
    <dgm:pt modelId="{ACACC6C0-BBAE-414E-9904-2F0F48CF54DD}" type="sibTrans" cxnId="{96579F74-5968-4ED9-A195-AF1CD92BB8F3}">
      <dgm:prSet/>
      <dgm:spPr/>
      <dgm:t>
        <a:bodyPr/>
        <a:lstStyle/>
        <a:p>
          <a:endParaRPr lang="en-US"/>
        </a:p>
      </dgm:t>
    </dgm:pt>
    <dgm:pt modelId="{2E697136-D481-4D65-A7BB-C5C2D1387B19}">
      <dgm:prSet phldrT="[Text]" custT="1"/>
      <dgm:spPr/>
      <dgm:t>
        <a:bodyPr/>
        <a:lstStyle/>
        <a:p>
          <a:r>
            <a:rPr lang="en-US" sz="1800" dirty="0" smtClean="0"/>
            <a:t>A Computer can do a variety of operations  and calculations fast and accurately.</a:t>
          </a:r>
          <a:endParaRPr lang="en-US" sz="1800" dirty="0"/>
        </a:p>
      </dgm:t>
    </dgm:pt>
    <dgm:pt modelId="{AF2447F9-9E7A-4824-84D7-037EFBB7FE0E}" type="parTrans" cxnId="{369B320C-F914-4513-808B-0B64E2377D4E}">
      <dgm:prSet/>
      <dgm:spPr/>
      <dgm:t>
        <a:bodyPr/>
        <a:lstStyle/>
        <a:p>
          <a:endParaRPr lang="en-US"/>
        </a:p>
      </dgm:t>
    </dgm:pt>
    <dgm:pt modelId="{9552C46B-3668-4870-87F9-E57F80EECA45}" type="sibTrans" cxnId="{369B320C-F914-4513-808B-0B64E2377D4E}">
      <dgm:prSet/>
      <dgm:spPr/>
      <dgm:t>
        <a:bodyPr/>
        <a:lstStyle/>
        <a:p>
          <a:endParaRPr lang="en-US"/>
        </a:p>
      </dgm:t>
    </dgm:pt>
    <dgm:pt modelId="{DF0BB482-DA13-4F73-A29A-D97611594AF4}">
      <dgm:prSet phldrT="[Text]" custT="1"/>
      <dgm:spPr/>
      <dgm:t>
        <a:bodyPr/>
        <a:lstStyle/>
        <a:p>
          <a:r>
            <a:rPr lang="en-US" sz="1800" dirty="0" smtClean="0"/>
            <a:t>Unlike humans being computer are very accurate that they never make mistakes.</a:t>
          </a:r>
          <a:endParaRPr lang="en-US" sz="1800" dirty="0"/>
        </a:p>
      </dgm:t>
    </dgm:pt>
    <dgm:pt modelId="{990493C8-4894-428A-8BC0-8B4E48D8E67A}" type="parTrans" cxnId="{AF29234F-4570-4D57-BADB-0DDAFA9AA76E}">
      <dgm:prSet/>
      <dgm:spPr/>
      <dgm:t>
        <a:bodyPr/>
        <a:lstStyle/>
        <a:p>
          <a:endParaRPr lang="en-US"/>
        </a:p>
      </dgm:t>
    </dgm:pt>
    <dgm:pt modelId="{4BECF7AF-A0B3-45AC-8271-74EBC83F2367}" type="sibTrans" cxnId="{AF29234F-4570-4D57-BADB-0DDAFA9AA76E}">
      <dgm:prSet/>
      <dgm:spPr/>
      <dgm:t>
        <a:bodyPr/>
        <a:lstStyle/>
        <a:p>
          <a:endParaRPr lang="en-US"/>
        </a:p>
      </dgm:t>
    </dgm:pt>
    <dgm:pt modelId="{266E817B-CF56-4659-932F-82DA2882C70E}">
      <dgm:prSet phldrT="[Text]"/>
      <dgm:spPr/>
      <dgm:t>
        <a:bodyPr/>
        <a:lstStyle/>
        <a:p>
          <a:r>
            <a:rPr lang="en-US" dirty="0" smtClean="0"/>
            <a:t>Reliability</a:t>
          </a:r>
          <a:endParaRPr lang="en-US" dirty="0"/>
        </a:p>
      </dgm:t>
    </dgm:pt>
    <dgm:pt modelId="{B523CEE8-862D-4051-9D23-E64E287D3973}" type="parTrans" cxnId="{B69D85E7-4625-4F54-ABFB-16BD80C4527D}">
      <dgm:prSet/>
      <dgm:spPr/>
      <dgm:t>
        <a:bodyPr/>
        <a:lstStyle/>
        <a:p>
          <a:endParaRPr lang="en-US"/>
        </a:p>
      </dgm:t>
    </dgm:pt>
    <dgm:pt modelId="{C71FEA63-CC53-46A1-9AC9-F474DA71C9BC}" type="sibTrans" cxnId="{B69D85E7-4625-4F54-ABFB-16BD80C4527D}">
      <dgm:prSet/>
      <dgm:spPr/>
      <dgm:t>
        <a:bodyPr/>
        <a:lstStyle/>
        <a:p>
          <a:endParaRPr lang="en-US"/>
        </a:p>
      </dgm:t>
    </dgm:pt>
    <dgm:pt modelId="{032A1A5C-1FAC-4441-AF78-EF353AE3CBD4}">
      <dgm:prSet phldrT="[Text]" custT="1"/>
      <dgm:spPr/>
      <dgm:t>
        <a:bodyPr/>
        <a:lstStyle/>
        <a:p>
          <a:r>
            <a:rPr lang="en-US" sz="1800" dirty="0" smtClean="0"/>
            <a:t>A computer is more reliable as it gives consistent result for similar set of data that is if we give same set of input any number of times we will get the same result.</a:t>
          </a:r>
          <a:endParaRPr lang="en-US" sz="1800" dirty="0"/>
        </a:p>
      </dgm:t>
    </dgm:pt>
    <dgm:pt modelId="{CB364D32-CBE2-4F81-82A6-6CB728B5062D}" type="parTrans" cxnId="{DCA1C509-FA35-4968-9FCF-7B9E62E114BE}">
      <dgm:prSet/>
      <dgm:spPr/>
      <dgm:t>
        <a:bodyPr/>
        <a:lstStyle/>
        <a:p>
          <a:endParaRPr lang="en-US"/>
        </a:p>
      </dgm:t>
    </dgm:pt>
    <dgm:pt modelId="{A82B36B3-7EE6-42D4-915C-61FC314BA3C3}" type="sibTrans" cxnId="{DCA1C509-FA35-4968-9FCF-7B9E62E114BE}">
      <dgm:prSet/>
      <dgm:spPr/>
      <dgm:t>
        <a:bodyPr/>
        <a:lstStyle/>
        <a:p>
          <a:endParaRPr lang="en-US"/>
        </a:p>
      </dgm:t>
    </dgm:pt>
    <dgm:pt modelId="{C1E4CF0D-BEC3-416E-A443-1D5205B0C61E}">
      <dgm:prSet phldrT="[Text]" custT="1"/>
      <dgm:spPr/>
      <dgm:t>
        <a:bodyPr/>
        <a:lstStyle/>
        <a:p>
          <a:r>
            <a:rPr lang="en-US" sz="1600" dirty="0" smtClean="0"/>
            <a:t>They can perform much complicated task much faster than a human.  </a:t>
          </a:r>
          <a:endParaRPr lang="en-US" sz="1600" dirty="0"/>
        </a:p>
      </dgm:t>
    </dgm:pt>
    <dgm:pt modelId="{F18E37F7-C7F6-49D2-B571-E8929A00909B}" type="parTrans" cxnId="{2E423B19-D1FD-42D1-BEEC-D3CC10919851}">
      <dgm:prSet/>
      <dgm:spPr/>
      <dgm:t>
        <a:bodyPr/>
        <a:lstStyle/>
        <a:p>
          <a:endParaRPr lang="en-US"/>
        </a:p>
      </dgm:t>
    </dgm:pt>
    <dgm:pt modelId="{D1D9EE9F-5894-4545-BF5F-2EF71CEB2BBE}" type="sibTrans" cxnId="{2E423B19-D1FD-42D1-BEEC-D3CC10919851}">
      <dgm:prSet/>
      <dgm:spPr/>
      <dgm:t>
        <a:bodyPr/>
        <a:lstStyle/>
        <a:p>
          <a:endParaRPr lang="en-US"/>
        </a:p>
      </dgm:t>
    </dgm:pt>
    <dgm:pt modelId="{33404E8A-B89A-45F8-B471-B78C5762C015}">
      <dgm:prSet phldrT="[Text]" custT="1"/>
      <dgm:spPr/>
      <dgm:t>
        <a:bodyPr/>
        <a:lstStyle/>
        <a:p>
          <a:r>
            <a:rPr lang="en-US" sz="1600" dirty="0" smtClean="0"/>
            <a:t>The speed of a computer is measured in megahertz or gigahertz.</a:t>
          </a:r>
          <a:endParaRPr lang="en-US" sz="1600" dirty="0"/>
        </a:p>
      </dgm:t>
    </dgm:pt>
    <dgm:pt modelId="{A51E88FE-988B-4308-8DFD-1492CC32988C}" type="parTrans" cxnId="{B375AA91-0492-4FE0-8CB8-5BA2AB476F90}">
      <dgm:prSet/>
      <dgm:spPr/>
      <dgm:t>
        <a:bodyPr/>
        <a:lstStyle/>
        <a:p>
          <a:endParaRPr lang="en-US"/>
        </a:p>
      </dgm:t>
    </dgm:pt>
    <dgm:pt modelId="{3F30C33E-ADC7-489E-941A-86651A75E61A}" type="sibTrans" cxnId="{B375AA91-0492-4FE0-8CB8-5BA2AB476F90}">
      <dgm:prSet/>
      <dgm:spPr/>
      <dgm:t>
        <a:bodyPr/>
        <a:lstStyle/>
        <a:p>
          <a:endParaRPr lang="en-US"/>
        </a:p>
      </dgm:t>
    </dgm:pt>
    <dgm:pt modelId="{050F8822-F631-4BB1-A322-6A06F2644D34}" type="pres">
      <dgm:prSet presAssocID="{18D95FDE-65E4-457A-BE28-B7B73A55468A}" presName="linearFlow" presStyleCnt="0">
        <dgm:presLayoutVars>
          <dgm:dir/>
          <dgm:animLvl val="lvl"/>
          <dgm:resizeHandles val="exact"/>
        </dgm:presLayoutVars>
      </dgm:prSet>
      <dgm:spPr/>
      <dgm:t>
        <a:bodyPr/>
        <a:lstStyle/>
        <a:p>
          <a:endParaRPr lang="en-US"/>
        </a:p>
      </dgm:t>
    </dgm:pt>
    <dgm:pt modelId="{2EB49188-D86C-467F-96D3-8B5954083659}" type="pres">
      <dgm:prSet presAssocID="{D1FE7C28-9989-4D63-8619-19E4EBE9B52E}" presName="composite" presStyleCnt="0"/>
      <dgm:spPr/>
    </dgm:pt>
    <dgm:pt modelId="{7C93914B-9BD2-40EA-AF4A-BCBC9F6826E3}" type="pres">
      <dgm:prSet presAssocID="{D1FE7C28-9989-4D63-8619-19E4EBE9B52E}" presName="parentText" presStyleLbl="alignNode1" presStyleIdx="0" presStyleCnt="3" custScaleX="117909" custScaleY="100732" custLinFactNeighborX="-10044" custLinFactNeighborY="-1861">
        <dgm:presLayoutVars>
          <dgm:chMax val="1"/>
          <dgm:bulletEnabled val="1"/>
        </dgm:presLayoutVars>
      </dgm:prSet>
      <dgm:spPr/>
      <dgm:t>
        <a:bodyPr/>
        <a:lstStyle/>
        <a:p>
          <a:endParaRPr lang="en-US"/>
        </a:p>
      </dgm:t>
    </dgm:pt>
    <dgm:pt modelId="{C85389E0-76F6-48AC-A644-D188FA400AF9}" type="pres">
      <dgm:prSet presAssocID="{D1FE7C28-9989-4D63-8619-19E4EBE9B52E}" presName="descendantText" presStyleLbl="alignAcc1" presStyleIdx="0" presStyleCnt="3">
        <dgm:presLayoutVars>
          <dgm:bulletEnabled val="1"/>
        </dgm:presLayoutVars>
      </dgm:prSet>
      <dgm:spPr/>
      <dgm:t>
        <a:bodyPr/>
        <a:lstStyle/>
        <a:p>
          <a:endParaRPr lang="en-US"/>
        </a:p>
      </dgm:t>
    </dgm:pt>
    <dgm:pt modelId="{7A1A5D07-AE6C-4FA7-B8FD-344658883700}" type="pres">
      <dgm:prSet presAssocID="{099CF4D2-865F-4EE2-9DE9-2DB66F7A7251}" presName="sp" presStyleCnt="0"/>
      <dgm:spPr/>
    </dgm:pt>
    <dgm:pt modelId="{EE841537-CE49-4FF7-ADE8-49189E972D84}" type="pres">
      <dgm:prSet presAssocID="{739EB4F6-CAD5-4094-AF9E-2D950A806DE2}" presName="composite" presStyleCnt="0"/>
      <dgm:spPr/>
    </dgm:pt>
    <dgm:pt modelId="{FA270320-CAB5-4292-ADC5-20DFB4ED7544}" type="pres">
      <dgm:prSet presAssocID="{739EB4F6-CAD5-4094-AF9E-2D950A806DE2}" presName="parentText" presStyleLbl="alignNode1" presStyleIdx="1" presStyleCnt="3">
        <dgm:presLayoutVars>
          <dgm:chMax val="1"/>
          <dgm:bulletEnabled val="1"/>
        </dgm:presLayoutVars>
      </dgm:prSet>
      <dgm:spPr/>
      <dgm:t>
        <a:bodyPr/>
        <a:lstStyle/>
        <a:p>
          <a:endParaRPr lang="en-US"/>
        </a:p>
      </dgm:t>
    </dgm:pt>
    <dgm:pt modelId="{BD670344-5551-4CAC-8448-4ECFF6F8CB96}" type="pres">
      <dgm:prSet presAssocID="{739EB4F6-CAD5-4094-AF9E-2D950A806DE2}" presName="descendantText" presStyleLbl="alignAcc1" presStyleIdx="1" presStyleCnt="3">
        <dgm:presLayoutVars>
          <dgm:bulletEnabled val="1"/>
        </dgm:presLayoutVars>
      </dgm:prSet>
      <dgm:spPr/>
      <dgm:t>
        <a:bodyPr/>
        <a:lstStyle/>
        <a:p>
          <a:endParaRPr lang="en-US"/>
        </a:p>
      </dgm:t>
    </dgm:pt>
    <dgm:pt modelId="{DD0A6C20-52A4-483F-8DF4-683FF43FC5D3}" type="pres">
      <dgm:prSet presAssocID="{ACACC6C0-BBAE-414E-9904-2F0F48CF54DD}" presName="sp" presStyleCnt="0"/>
      <dgm:spPr/>
    </dgm:pt>
    <dgm:pt modelId="{F0A6E691-7429-4560-A3E8-06C72A71F3D5}" type="pres">
      <dgm:prSet presAssocID="{266E817B-CF56-4659-932F-82DA2882C70E}" presName="composite" presStyleCnt="0"/>
      <dgm:spPr/>
    </dgm:pt>
    <dgm:pt modelId="{CAB3B6ED-0CC2-4280-BE1D-7A5F7611B8F8}" type="pres">
      <dgm:prSet presAssocID="{266E817B-CF56-4659-932F-82DA2882C70E}" presName="parentText" presStyleLbl="alignNode1" presStyleIdx="2" presStyleCnt="3">
        <dgm:presLayoutVars>
          <dgm:chMax val="1"/>
          <dgm:bulletEnabled val="1"/>
        </dgm:presLayoutVars>
      </dgm:prSet>
      <dgm:spPr/>
      <dgm:t>
        <a:bodyPr/>
        <a:lstStyle/>
        <a:p>
          <a:endParaRPr lang="en-US"/>
        </a:p>
      </dgm:t>
    </dgm:pt>
    <dgm:pt modelId="{EC9923E5-282B-4873-AE3E-E2BAD9B86024}" type="pres">
      <dgm:prSet presAssocID="{266E817B-CF56-4659-932F-82DA2882C70E}" presName="descendantText" presStyleLbl="alignAcc1" presStyleIdx="2" presStyleCnt="3">
        <dgm:presLayoutVars>
          <dgm:bulletEnabled val="1"/>
        </dgm:presLayoutVars>
      </dgm:prSet>
      <dgm:spPr/>
      <dgm:t>
        <a:bodyPr/>
        <a:lstStyle/>
        <a:p>
          <a:endParaRPr lang="en-US"/>
        </a:p>
      </dgm:t>
    </dgm:pt>
  </dgm:ptLst>
  <dgm:cxnLst>
    <dgm:cxn modelId="{B375AA91-0492-4FE0-8CB8-5BA2AB476F90}" srcId="{D1FE7C28-9989-4D63-8619-19E4EBE9B52E}" destId="{33404E8A-B89A-45F8-B471-B78C5762C015}" srcOrd="2" destOrd="0" parTransId="{A51E88FE-988B-4308-8DFD-1492CC32988C}" sibTransId="{3F30C33E-ADC7-489E-941A-86651A75E61A}"/>
    <dgm:cxn modelId="{E914E58B-AE35-4C01-A602-D4490EB6217F}" srcId="{18D95FDE-65E4-457A-BE28-B7B73A55468A}" destId="{D1FE7C28-9989-4D63-8619-19E4EBE9B52E}" srcOrd="0" destOrd="0" parTransId="{0044BE22-924F-41D3-A551-A0D62CA75D88}" sibTransId="{099CF4D2-865F-4EE2-9DE9-2DB66F7A7251}"/>
    <dgm:cxn modelId="{DCA1C509-FA35-4968-9FCF-7B9E62E114BE}" srcId="{266E817B-CF56-4659-932F-82DA2882C70E}" destId="{032A1A5C-1FAC-4441-AF78-EF353AE3CBD4}" srcOrd="0" destOrd="0" parTransId="{CB364D32-CBE2-4F81-82A6-6CB728B5062D}" sibTransId="{A82B36B3-7EE6-42D4-915C-61FC314BA3C3}"/>
    <dgm:cxn modelId="{0E5207C1-5DA5-4F51-90FD-1F60E752CAA2}" srcId="{D1FE7C28-9989-4D63-8619-19E4EBE9B52E}" destId="{FC0E4B23-B91D-4306-8051-4F582D39E332}" srcOrd="0" destOrd="0" parTransId="{ABB395A4-86F7-4AA6-AEA6-F6B9E36DCB5B}" sibTransId="{2671E6AF-DAF5-44C3-9314-AE3BB3BB8A60}"/>
    <dgm:cxn modelId="{369B320C-F914-4513-808B-0B64E2377D4E}" srcId="{739EB4F6-CAD5-4094-AF9E-2D950A806DE2}" destId="{2E697136-D481-4D65-A7BB-C5C2D1387B19}" srcOrd="0" destOrd="0" parTransId="{AF2447F9-9E7A-4824-84D7-037EFBB7FE0E}" sibTransId="{9552C46B-3668-4870-87F9-E57F80EECA45}"/>
    <dgm:cxn modelId="{3FBDC822-E351-43A2-BC59-1270154C5283}" type="presOf" srcId="{C1E4CF0D-BEC3-416E-A443-1D5205B0C61E}" destId="{C85389E0-76F6-48AC-A644-D188FA400AF9}" srcOrd="0" destOrd="1" presId="urn:microsoft.com/office/officeart/2005/8/layout/chevron2"/>
    <dgm:cxn modelId="{82DCDF69-FD97-4751-8C18-DECCD7F7A794}" type="presOf" srcId="{D1FE7C28-9989-4D63-8619-19E4EBE9B52E}" destId="{7C93914B-9BD2-40EA-AF4A-BCBC9F6826E3}" srcOrd="0" destOrd="0" presId="urn:microsoft.com/office/officeart/2005/8/layout/chevron2"/>
    <dgm:cxn modelId="{2E423B19-D1FD-42D1-BEEC-D3CC10919851}" srcId="{D1FE7C28-9989-4D63-8619-19E4EBE9B52E}" destId="{C1E4CF0D-BEC3-416E-A443-1D5205B0C61E}" srcOrd="1" destOrd="0" parTransId="{F18E37F7-C7F6-49D2-B571-E8929A00909B}" sibTransId="{D1D9EE9F-5894-4545-BF5F-2EF71CEB2BBE}"/>
    <dgm:cxn modelId="{864E3417-0035-4C3E-9953-2EB07CF718DE}" type="presOf" srcId="{739EB4F6-CAD5-4094-AF9E-2D950A806DE2}" destId="{FA270320-CAB5-4292-ADC5-20DFB4ED7544}" srcOrd="0" destOrd="0" presId="urn:microsoft.com/office/officeart/2005/8/layout/chevron2"/>
    <dgm:cxn modelId="{6BE476F3-8056-4DA1-B0A7-95912C76C799}" type="presOf" srcId="{266E817B-CF56-4659-932F-82DA2882C70E}" destId="{CAB3B6ED-0CC2-4280-BE1D-7A5F7611B8F8}" srcOrd="0" destOrd="0" presId="urn:microsoft.com/office/officeart/2005/8/layout/chevron2"/>
    <dgm:cxn modelId="{AF29234F-4570-4D57-BADB-0DDAFA9AA76E}" srcId="{739EB4F6-CAD5-4094-AF9E-2D950A806DE2}" destId="{DF0BB482-DA13-4F73-A29A-D97611594AF4}" srcOrd="1" destOrd="0" parTransId="{990493C8-4894-428A-8BC0-8B4E48D8E67A}" sibTransId="{4BECF7AF-A0B3-45AC-8271-74EBC83F2367}"/>
    <dgm:cxn modelId="{86B96379-6655-4B72-BAC4-0BADA46E288C}" type="presOf" srcId="{2E697136-D481-4D65-A7BB-C5C2D1387B19}" destId="{BD670344-5551-4CAC-8448-4ECFF6F8CB96}" srcOrd="0" destOrd="0" presId="urn:microsoft.com/office/officeart/2005/8/layout/chevron2"/>
    <dgm:cxn modelId="{96579F74-5968-4ED9-A195-AF1CD92BB8F3}" srcId="{18D95FDE-65E4-457A-BE28-B7B73A55468A}" destId="{739EB4F6-CAD5-4094-AF9E-2D950A806DE2}" srcOrd="1" destOrd="0" parTransId="{58672129-A80C-4B30-B6D1-8A969CFF3111}" sibTransId="{ACACC6C0-BBAE-414E-9904-2F0F48CF54DD}"/>
    <dgm:cxn modelId="{34C8A135-CC75-44E6-BF3E-AC4E9B52F34E}" type="presOf" srcId="{33404E8A-B89A-45F8-B471-B78C5762C015}" destId="{C85389E0-76F6-48AC-A644-D188FA400AF9}" srcOrd="0" destOrd="2" presId="urn:microsoft.com/office/officeart/2005/8/layout/chevron2"/>
    <dgm:cxn modelId="{F3B9539B-F077-4701-87D0-80B09526E4C0}" type="presOf" srcId="{032A1A5C-1FAC-4441-AF78-EF353AE3CBD4}" destId="{EC9923E5-282B-4873-AE3E-E2BAD9B86024}" srcOrd="0" destOrd="0" presId="urn:microsoft.com/office/officeart/2005/8/layout/chevron2"/>
    <dgm:cxn modelId="{0C295389-16D0-48BE-9458-EDE936CA6601}" type="presOf" srcId="{18D95FDE-65E4-457A-BE28-B7B73A55468A}" destId="{050F8822-F631-4BB1-A322-6A06F2644D34}" srcOrd="0" destOrd="0" presId="urn:microsoft.com/office/officeart/2005/8/layout/chevron2"/>
    <dgm:cxn modelId="{B69D85E7-4625-4F54-ABFB-16BD80C4527D}" srcId="{18D95FDE-65E4-457A-BE28-B7B73A55468A}" destId="{266E817B-CF56-4659-932F-82DA2882C70E}" srcOrd="2" destOrd="0" parTransId="{B523CEE8-862D-4051-9D23-E64E287D3973}" sibTransId="{C71FEA63-CC53-46A1-9AC9-F474DA71C9BC}"/>
    <dgm:cxn modelId="{E98D9CE9-F1DD-4565-8E5A-CCE707ACAFDC}" type="presOf" srcId="{DF0BB482-DA13-4F73-A29A-D97611594AF4}" destId="{BD670344-5551-4CAC-8448-4ECFF6F8CB96}" srcOrd="0" destOrd="1" presId="urn:microsoft.com/office/officeart/2005/8/layout/chevron2"/>
    <dgm:cxn modelId="{C9806384-5A8A-4617-863E-6FC51FF0CA8B}" type="presOf" srcId="{FC0E4B23-B91D-4306-8051-4F582D39E332}" destId="{C85389E0-76F6-48AC-A644-D188FA400AF9}" srcOrd="0" destOrd="0" presId="urn:microsoft.com/office/officeart/2005/8/layout/chevron2"/>
    <dgm:cxn modelId="{848AECB3-2E46-48DC-94CA-32CB057586FD}" type="presParOf" srcId="{050F8822-F631-4BB1-A322-6A06F2644D34}" destId="{2EB49188-D86C-467F-96D3-8B5954083659}" srcOrd="0" destOrd="0" presId="urn:microsoft.com/office/officeart/2005/8/layout/chevron2"/>
    <dgm:cxn modelId="{62B79DB9-CA46-4E78-9D9E-BD67241FA794}" type="presParOf" srcId="{2EB49188-D86C-467F-96D3-8B5954083659}" destId="{7C93914B-9BD2-40EA-AF4A-BCBC9F6826E3}" srcOrd="0" destOrd="0" presId="urn:microsoft.com/office/officeart/2005/8/layout/chevron2"/>
    <dgm:cxn modelId="{E874010B-CD74-4223-AE52-01F8A49BE113}" type="presParOf" srcId="{2EB49188-D86C-467F-96D3-8B5954083659}" destId="{C85389E0-76F6-48AC-A644-D188FA400AF9}" srcOrd="1" destOrd="0" presId="urn:microsoft.com/office/officeart/2005/8/layout/chevron2"/>
    <dgm:cxn modelId="{2DF9EAA8-7FFC-4707-9BDC-45063C03142C}" type="presParOf" srcId="{050F8822-F631-4BB1-A322-6A06F2644D34}" destId="{7A1A5D07-AE6C-4FA7-B8FD-344658883700}" srcOrd="1" destOrd="0" presId="urn:microsoft.com/office/officeart/2005/8/layout/chevron2"/>
    <dgm:cxn modelId="{D9114B28-3B9A-4713-86EA-31352EE061C4}" type="presParOf" srcId="{050F8822-F631-4BB1-A322-6A06F2644D34}" destId="{EE841537-CE49-4FF7-ADE8-49189E972D84}" srcOrd="2" destOrd="0" presId="urn:microsoft.com/office/officeart/2005/8/layout/chevron2"/>
    <dgm:cxn modelId="{1FC265C5-4B71-412C-A82D-670812A84CEB}" type="presParOf" srcId="{EE841537-CE49-4FF7-ADE8-49189E972D84}" destId="{FA270320-CAB5-4292-ADC5-20DFB4ED7544}" srcOrd="0" destOrd="0" presId="urn:microsoft.com/office/officeart/2005/8/layout/chevron2"/>
    <dgm:cxn modelId="{674C6D95-23D2-4746-9979-5C70305E8869}" type="presParOf" srcId="{EE841537-CE49-4FF7-ADE8-49189E972D84}" destId="{BD670344-5551-4CAC-8448-4ECFF6F8CB96}" srcOrd="1" destOrd="0" presId="urn:microsoft.com/office/officeart/2005/8/layout/chevron2"/>
    <dgm:cxn modelId="{B4EC7AFC-1AB3-47F6-A2D4-6AD1F0DFDD7D}" type="presParOf" srcId="{050F8822-F631-4BB1-A322-6A06F2644D34}" destId="{DD0A6C20-52A4-483F-8DF4-683FF43FC5D3}" srcOrd="3" destOrd="0" presId="urn:microsoft.com/office/officeart/2005/8/layout/chevron2"/>
    <dgm:cxn modelId="{303FF602-9FF3-4EC0-BB40-45B224DAAEB3}" type="presParOf" srcId="{050F8822-F631-4BB1-A322-6A06F2644D34}" destId="{F0A6E691-7429-4560-A3E8-06C72A71F3D5}" srcOrd="4" destOrd="0" presId="urn:microsoft.com/office/officeart/2005/8/layout/chevron2"/>
    <dgm:cxn modelId="{1ADE9E5F-7664-48A9-874B-C8F26CF66C9F}" type="presParOf" srcId="{F0A6E691-7429-4560-A3E8-06C72A71F3D5}" destId="{CAB3B6ED-0CC2-4280-BE1D-7A5F7611B8F8}" srcOrd="0" destOrd="0" presId="urn:microsoft.com/office/officeart/2005/8/layout/chevron2"/>
    <dgm:cxn modelId="{D4E05DBE-F75B-48FE-992C-0EE464428A48}" type="presParOf" srcId="{F0A6E691-7429-4560-A3E8-06C72A71F3D5}" destId="{EC9923E5-282B-4873-AE3E-E2BAD9B8602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44A73B-DA4B-4394-8511-13CA00FFBB6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2FDCADA-039E-440A-AD1C-9593D4F0BB0C}">
      <dgm:prSet phldrT="[Text]"/>
      <dgm:spPr/>
      <dgm:t>
        <a:bodyPr/>
        <a:lstStyle/>
        <a:p>
          <a:r>
            <a:rPr lang="en-US" dirty="0" smtClean="0"/>
            <a:t>Automation</a:t>
          </a:r>
          <a:endParaRPr lang="en-US" dirty="0"/>
        </a:p>
      </dgm:t>
    </dgm:pt>
    <dgm:pt modelId="{02E03D37-5971-4CEB-B0FB-7B5D1B9CA52E}" type="parTrans" cxnId="{D6BE606D-D11E-4C02-A6C3-5714CE0D0D20}">
      <dgm:prSet/>
      <dgm:spPr/>
      <dgm:t>
        <a:bodyPr/>
        <a:lstStyle/>
        <a:p>
          <a:endParaRPr lang="en-US"/>
        </a:p>
      </dgm:t>
    </dgm:pt>
    <dgm:pt modelId="{C77E7FA9-A262-4CC6-9943-23DC84300362}" type="sibTrans" cxnId="{D6BE606D-D11E-4C02-A6C3-5714CE0D0D20}">
      <dgm:prSet/>
      <dgm:spPr/>
      <dgm:t>
        <a:bodyPr/>
        <a:lstStyle/>
        <a:p>
          <a:endParaRPr lang="en-US"/>
        </a:p>
      </dgm:t>
    </dgm:pt>
    <dgm:pt modelId="{2FF2A7B7-46CF-4C27-BB14-B506A1FB0721}">
      <dgm:prSet phldrT="[Text]" custT="1"/>
      <dgm:spPr/>
      <dgm:t>
        <a:bodyPr/>
        <a:lstStyle/>
        <a:p>
          <a:r>
            <a:rPr lang="en-US" sz="1800" dirty="0" smtClean="0"/>
            <a:t>The world is quickly moving toward AI-based technology. A computer may conduct tasks automatically after instructions programmed. By executing jobs automatically their computer features replace thousand of workers.</a:t>
          </a:r>
          <a:endParaRPr lang="en-US" sz="1800" dirty="0"/>
        </a:p>
      </dgm:t>
    </dgm:pt>
    <dgm:pt modelId="{B55C624E-A6CF-4A34-8DD6-253097079DFE}" type="parTrans" cxnId="{83363948-1CF2-44E6-B23F-BCC221A1916F}">
      <dgm:prSet/>
      <dgm:spPr/>
      <dgm:t>
        <a:bodyPr/>
        <a:lstStyle/>
        <a:p>
          <a:endParaRPr lang="en-US"/>
        </a:p>
      </dgm:t>
    </dgm:pt>
    <dgm:pt modelId="{8C3C320B-55D1-4BEB-AFE4-AB56278F5EAF}" type="sibTrans" cxnId="{83363948-1CF2-44E6-B23F-BCC221A1916F}">
      <dgm:prSet/>
      <dgm:spPr/>
      <dgm:t>
        <a:bodyPr/>
        <a:lstStyle/>
        <a:p>
          <a:endParaRPr lang="en-US"/>
        </a:p>
      </dgm:t>
    </dgm:pt>
    <dgm:pt modelId="{378B5EF2-BA7D-439B-9A25-713A5B83454C}">
      <dgm:prSet phldrT="[Text]"/>
      <dgm:spPr/>
      <dgm:t>
        <a:bodyPr/>
        <a:lstStyle/>
        <a:p>
          <a:r>
            <a:rPr lang="en-US" dirty="0" smtClean="0"/>
            <a:t>Diligence</a:t>
          </a:r>
          <a:endParaRPr lang="en-US" dirty="0"/>
        </a:p>
      </dgm:t>
    </dgm:pt>
    <dgm:pt modelId="{432191E9-D477-4F9E-9F45-0A04104645F9}" type="parTrans" cxnId="{A49CD4FE-4347-46F3-8313-1122CB49730D}">
      <dgm:prSet/>
      <dgm:spPr/>
      <dgm:t>
        <a:bodyPr/>
        <a:lstStyle/>
        <a:p>
          <a:endParaRPr lang="en-US"/>
        </a:p>
      </dgm:t>
    </dgm:pt>
    <dgm:pt modelId="{6EE5EE4F-8FC1-41D5-BF95-DDB20E7C0078}" type="sibTrans" cxnId="{A49CD4FE-4347-46F3-8313-1122CB49730D}">
      <dgm:prSet/>
      <dgm:spPr/>
      <dgm:t>
        <a:bodyPr/>
        <a:lstStyle/>
        <a:p>
          <a:endParaRPr lang="en-US"/>
        </a:p>
      </dgm:t>
    </dgm:pt>
    <dgm:pt modelId="{6DFEAE88-AEC1-45C8-9132-45A5EA2FF1B5}">
      <dgm:prSet phldrT="[Text]" custT="1"/>
      <dgm:spPr/>
      <dgm:t>
        <a:bodyPr/>
        <a:lstStyle/>
        <a:p>
          <a:r>
            <a:rPr lang="en-US" sz="1800" dirty="0" smtClean="0"/>
            <a:t>The capacity of the computer of performing repetitive task without getting tired is called diligence.</a:t>
          </a:r>
          <a:endParaRPr lang="en-US" sz="1800" dirty="0"/>
        </a:p>
      </dgm:t>
    </dgm:pt>
    <dgm:pt modelId="{4EE95153-9AA0-484C-88D0-BAE7D2388888}" type="parTrans" cxnId="{10CC68D3-D56E-422C-8E56-390314292017}">
      <dgm:prSet/>
      <dgm:spPr/>
      <dgm:t>
        <a:bodyPr/>
        <a:lstStyle/>
        <a:p>
          <a:endParaRPr lang="en-US"/>
        </a:p>
      </dgm:t>
    </dgm:pt>
    <dgm:pt modelId="{6FD209D0-7E37-4E0E-9F87-C827663B3339}" type="sibTrans" cxnId="{10CC68D3-D56E-422C-8E56-390314292017}">
      <dgm:prSet/>
      <dgm:spPr/>
      <dgm:t>
        <a:bodyPr/>
        <a:lstStyle/>
        <a:p>
          <a:endParaRPr lang="en-US"/>
        </a:p>
      </dgm:t>
    </dgm:pt>
    <dgm:pt modelId="{57ADA47F-E745-4378-9B08-7CF2F2C864A5}">
      <dgm:prSet phldrT="[Text]"/>
      <dgm:spPr/>
      <dgm:t>
        <a:bodyPr/>
        <a:lstStyle/>
        <a:p>
          <a:r>
            <a:rPr lang="en-US" dirty="0" smtClean="0"/>
            <a:t>Versatility</a:t>
          </a:r>
          <a:endParaRPr lang="en-US" dirty="0"/>
        </a:p>
      </dgm:t>
    </dgm:pt>
    <dgm:pt modelId="{852EC3AD-12F6-40AD-93D1-811A604ED7CE}" type="parTrans" cxnId="{7FBF5DEB-9C8D-42CB-BB92-3BC990E3EFB2}">
      <dgm:prSet/>
      <dgm:spPr/>
      <dgm:t>
        <a:bodyPr/>
        <a:lstStyle/>
        <a:p>
          <a:endParaRPr lang="en-US"/>
        </a:p>
      </dgm:t>
    </dgm:pt>
    <dgm:pt modelId="{834C8CE0-B716-49D2-B30B-AC4F9382C365}" type="sibTrans" cxnId="{7FBF5DEB-9C8D-42CB-BB92-3BC990E3EFB2}">
      <dgm:prSet/>
      <dgm:spPr/>
      <dgm:t>
        <a:bodyPr/>
        <a:lstStyle/>
        <a:p>
          <a:endParaRPr lang="en-US"/>
        </a:p>
      </dgm:t>
    </dgm:pt>
    <dgm:pt modelId="{C61CE73D-282D-4D8B-8437-2B2419D7E07C}">
      <dgm:prSet phldrT="[Text]" custT="1"/>
      <dgm:spPr/>
      <dgm:t>
        <a:bodyPr/>
        <a:lstStyle/>
        <a:p>
          <a:r>
            <a:rPr lang="en-US" sz="1800" dirty="0" smtClean="0"/>
            <a:t>The capacity of the computer performing more than one task at the same time is called versatility of a computer.</a:t>
          </a:r>
          <a:endParaRPr lang="en-US" sz="1800" dirty="0"/>
        </a:p>
      </dgm:t>
    </dgm:pt>
    <dgm:pt modelId="{52EA82F5-4614-4449-8E1D-153E14F9E676}" type="parTrans" cxnId="{9C6D4A5A-A37E-480D-90E0-3C29B19D1CDD}">
      <dgm:prSet/>
      <dgm:spPr/>
      <dgm:t>
        <a:bodyPr/>
        <a:lstStyle/>
        <a:p>
          <a:endParaRPr lang="en-US"/>
        </a:p>
      </dgm:t>
    </dgm:pt>
    <dgm:pt modelId="{C0299E65-F8DE-4BA9-8506-27052BEF77A4}" type="sibTrans" cxnId="{9C6D4A5A-A37E-480D-90E0-3C29B19D1CDD}">
      <dgm:prSet/>
      <dgm:spPr/>
      <dgm:t>
        <a:bodyPr/>
        <a:lstStyle/>
        <a:p>
          <a:endParaRPr lang="en-US"/>
        </a:p>
      </dgm:t>
    </dgm:pt>
    <dgm:pt modelId="{1A17E110-5E0F-4025-99D4-C2CB19F8C559}" type="pres">
      <dgm:prSet presAssocID="{5444A73B-DA4B-4394-8511-13CA00FFBB60}" presName="linearFlow" presStyleCnt="0">
        <dgm:presLayoutVars>
          <dgm:dir/>
          <dgm:animLvl val="lvl"/>
          <dgm:resizeHandles val="exact"/>
        </dgm:presLayoutVars>
      </dgm:prSet>
      <dgm:spPr/>
      <dgm:t>
        <a:bodyPr/>
        <a:lstStyle/>
        <a:p>
          <a:endParaRPr lang="en-US"/>
        </a:p>
      </dgm:t>
    </dgm:pt>
    <dgm:pt modelId="{392D06A5-DFF7-4D57-A3C7-3DA903930997}" type="pres">
      <dgm:prSet presAssocID="{12FDCADA-039E-440A-AD1C-9593D4F0BB0C}" presName="composite" presStyleCnt="0"/>
      <dgm:spPr/>
    </dgm:pt>
    <dgm:pt modelId="{C40ADC01-4756-4401-8795-CBBE4A3EFEB2}" type="pres">
      <dgm:prSet presAssocID="{12FDCADA-039E-440A-AD1C-9593D4F0BB0C}" presName="parentText" presStyleLbl="alignNode1" presStyleIdx="0" presStyleCnt="3">
        <dgm:presLayoutVars>
          <dgm:chMax val="1"/>
          <dgm:bulletEnabled val="1"/>
        </dgm:presLayoutVars>
      </dgm:prSet>
      <dgm:spPr/>
      <dgm:t>
        <a:bodyPr/>
        <a:lstStyle/>
        <a:p>
          <a:endParaRPr lang="en-US"/>
        </a:p>
      </dgm:t>
    </dgm:pt>
    <dgm:pt modelId="{B34B87F0-AD88-40C4-9C28-846DF8060648}" type="pres">
      <dgm:prSet presAssocID="{12FDCADA-039E-440A-AD1C-9593D4F0BB0C}" presName="descendantText" presStyleLbl="alignAcc1" presStyleIdx="0" presStyleCnt="3">
        <dgm:presLayoutVars>
          <dgm:bulletEnabled val="1"/>
        </dgm:presLayoutVars>
      </dgm:prSet>
      <dgm:spPr/>
      <dgm:t>
        <a:bodyPr/>
        <a:lstStyle/>
        <a:p>
          <a:endParaRPr lang="en-US"/>
        </a:p>
      </dgm:t>
    </dgm:pt>
    <dgm:pt modelId="{82E068C2-8B69-4D91-9667-F9AE0ADCB50B}" type="pres">
      <dgm:prSet presAssocID="{C77E7FA9-A262-4CC6-9943-23DC84300362}" presName="sp" presStyleCnt="0"/>
      <dgm:spPr/>
    </dgm:pt>
    <dgm:pt modelId="{2D3D4C65-2572-4337-ACA6-FAD8ECE9DD9C}" type="pres">
      <dgm:prSet presAssocID="{378B5EF2-BA7D-439B-9A25-713A5B83454C}" presName="composite" presStyleCnt="0"/>
      <dgm:spPr/>
    </dgm:pt>
    <dgm:pt modelId="{F8B8A78A-F61C-4EA7-82DF-3DBBB0552AA0}" type="pres">
      <dgm:prSet presAssocID="{378B5EF2-BA7D-439B-9A25-713A5B83454C}" presName="parentText" presStyleLbl="alignNode1" presStyleIdx="1" presStyleCnt="3">
        <dgm:presLayoutVars>
          <dgm:chMax val="1"/>
          <dgm:bulletEnabled val="1"/>
        </dgm:presLayoutVars>
      </dgm:prSet>
      <dgm:spPr/>
      <dgm:t>
        <a:bodyPr/>
        <a:lstStyle/>
        <a:p>
          <a:endParaRPr lang="en-US"/>
        </a:p>
      </dgm:t>
    </dgm:pt>
    <dgm:pt modelId="{FDF0FEA8-8B8A-4583-B971-D91FE3865F85}" type="pres">
      <dgm:prSet presAssocID="{378B5EF2-BA7D-439B-9A25-713A5B83454C}" presName="descendantText" presStyleLbl="alignAcc1" presStyleIdx="1" presStyleCnt="3">
        <dgm:presLayoutVars>
          <dgm:bulletEnabled val="1"/>
        </dgm:presLayoutVars>
      </dgm:prSet>
      <dgm:spPr/>
      <dgm:t>
        <a:bodyPr/>
        <a:lstStyle/>
        <a:p>
          <a:endParaRPr lang="en-US"/>
        </a:p>
      </dgm:t>
    </dgm:pt>
    <dgm:pt modelId="{0DE73E40-9565-435D-BC68-4C70EE7EFF5B}" type="pres">
      <dgm:prSet presAssocID="{6EE5EE4F-8FC1-41D5-BF95-DDB20E7C0078}" presName="sp" presStyleCnt="0"/>
      <dgm:spPr/>
    </dgm:pt>
    <dgm:pt modelId="{4A2AD7D2-57F3-40CA-9860-2387E6409498}" type="pres">
      <dgm:prSet presAssocID="{57ADA47F-E745-4378-9B08-7CF2F2C864A5}" presName="composite" presStyleCnt="0"/>
      <dgm:spPr/>
    </dgm:pt>
    <dgm:pt modelId="{6A7392B5-51C2-41CF-B221-691ABB3AD2E8}" type="pres">
      <dgm:prSet presAssocID="{57ADA47F-E745-4378-9B08-7CF2F2C864A5}" presName="parentText" presStyleLbl="alignNode1" presStyleIdx="2" presStyleCnt="3">
        <dgm:presLayoutVars>
          <dgm:chMax val="1"/>
          <dgm:bulletEnabled val="1"/>
        </dgm:presLayoutVars>
      </dgm:prSet>
      <dgm:spPr/>
      <dgm:t>
        <a:bodyPr/>
        <a:lstStyle/>
        <a:p>
          <a:endParaRPr lang="en-US"/>
        </a:p>
      </dgm:t>
    </dgm:pt>
    <dgm:pt modelId="{9F8FA335-15C3-4AA7-8E2C-4B40CA2F1AD0}" type="pres">
      <dgm:prSet presAssocID="{57ADA47F-E745-4378-9B08-7CF2F2C864A5}" presName="descendantText" presStyleLbl="alignAcc1" presStyleIdx="2" presStyleCnt="3">
        <dgm:presLayoutVars>
          <dgm:bulletEnabled val="1"/>
        </dgm:presLayoutVars>
      </dgm:prSet>
      <dgm:spPr/>
      <dgm:t>
        <a:bodyPr/>
        <a:lstStyle/>
        <a:p>
          <a:endParaRPr lang="en-US"/>
        </a:p>
      </dgm:t>
    </dgm:pt>
  </dgm:ptLst>
  <dgm:cxnLst>
    <dgm:cxn modelId="{7631128B-AE8E-4482-937C-07815701E168}" type="presOf" srcId="{378B5EF2-BA7D-439B-9A25-713A5B83454C}" destId="{F8B8A78A-F61C-4EA7-82DF-3DBBB0552AA0}" srcOrd="0" destOrd="0" presId="urn:microsoft.com/office/officeart/2005/8/layout/chevron2"/>
    <dgm:cxn modelId="{632949D9-342D-4273-AEDA-89BFE52FDE9C}" type="presOf" srcId="{C61CE73D-282D-4D8B-8437-2B2419D7E07C}" destId="{9F8FA335-15C3-4AA7-8E2C-4B40CA2F1AD0}" srcOrd="0" destOrd="0" presId="urn:microsoft.com/office/officeart/2005/8/layout/chevron2"/>
    <dgm:cxn modelId="{A49CD4FE-4347-46F3-8313-1122CB49730D}" srcId="{5444A73B-DA4B-4394-8511-13CA00FFBB60}" destId="{378B5EF2-BA7D-439B-9A25-713A5B83454C}" srcOrd="1" destOrd="0" parTransId="{432191E9-D477-4F9E-9F45-0A04104645F9}" sibTransId="{6EE5EE4F-8FC1-41D5-BF95-DDB20E7C0078}"/>
    <dgm:cxn modelId="{10CC68D3-D56E-422C-8E56-390314292017}" srcId="{378B5EF2-BA7D-439B-9A25-713A5B83454C}" destId="{6DFEAE88-AEC1-45C8-9132-45A5EA2FF1B5}" srcOrd="0" destOrd="0" parTransId="{4EE95153-9AA0-484C-88D0-BAE7D2388888}" sibTransId="{6FD209D0-7E37-4E0E-9F87-C827663B3339}"/>
    <dgm:cxn modelId="{74D13C04-F103-4B77-9130-46E4AB41F6F1}" type="presOf" srcId="{6DFEAE88-AEC1-45C8-9132-45A5EA2FF1B5}" destId="{FDF0FEA8-8B8A-4583-B971-D91FE3865F85}" srcOrd="0" destOrd="0" presId="urn:microsoft.com/office/officeart/2005/8/layout/chevron2"/>
    <dgm:cxn modelId="{7FBF5DEB-9C8D-42CB-BB92-3BC990E3EFB2}" srcId="{5444A73B-DA4B-4394-8511-13CA00FFBB60}" destId="{57ADA47F-E745-4378-9B08-7CF2F2C864A5}" srcOrd="2" destOrd="0" parTransId="{852EC3AD-12F6-40AD-93D1-811A604ED7CE}" sibTransId="{834C8CE0-B716-49D2-B30B-AC4F9382C365}"/>
    <dgm:cxn modelId="{F9A93511-7CE3-487D-A8EF-AEEE46519543}" type="presOf" srcId="{12FDCADA-039E-440A-AD1C-9593D4F0BB0C}" destId="{C40ADC01-4756-4401-8795-CBBE4A3EFEB2}" srcOrd="0" destOrd="0" presId="urn:microsoft.com/office/officeart/2005/8/layout/chevron2"/>
    <dgm:cxn modelId="{62C09299-13B4-4D71-880D-8C509C0A014B}" type="presOf" srcId="{5444A73B-DA4B-4394-8511-13CA00FFBB60}" destId="{1A17E110-5E0F-4025-99D4-C2CB19F8C559}" srcOrd="0" destOrd="0" presId="urn:microsoft.com/office/officeart/2005/8/layout/chevron2"/>
    <dgm:cxn modelId="{3F5DB5DA-DA1E-4154-BF83-39E3DDD30A72}" type="presOf" srcId="{2FF2A7B7-46CF-4C27-BB14-B506A1FB0721}" destId="{B34B87F0-AD88-40C4-9C28-846DF8060648}" srcOrd="0" destOrd="0" presId="urn:microsoft.com/office/officeart/2005/8/layout/chevron2"/>
    <dgm:cxn modelId="{83363948-1CF2-44E6-B23F-BCC221A1916F}" srcId="{12FDCADA-039E-440A-AD1C-9593D4F0BB0C}" destId="{2FF2A7B7-46CF-4C27-BB14-B506A1FB0721}" srcOrd="0" destOrd="0" parTransId="{B55C624E-A6CF-4A34-8DD6-253097079DFE}" sibTransId="{8C3C320B-55D1-4BEB-AFE4-AB56278F5EAF}"/>
    <dgm:cxn modelId="{9C6D4A5A-A37E-480D-90E0-3C29B19D1CDD}" srcId="{57ADA47F-E745-4378-9B08-7CF2F2C864A5}" destId="{C61CE73D-282D-4D8B-8437-2B2419D7E07C}" srcOrd="0" destOrd="0" parTransId="{52EA82F5-4614-4449-8E1D-153E14F9E676}" sibTransId="{C0299E65-F8DE-4BA9-8506-27052BEF77A4}"/>
    <dgm:cxn modelId="{C880359C-1A0E-46DD-BF0B-ABF6EE1EEEB1}" type="presOf" srcId="{57ADA47F-E745-4378-9B08-7CF2F2C864A5}" destId="{6A7392B5-51C2-41CF-B221-691ABB3AD2E8}" srcOrd="0" destOrd="0" presId="urn:microsoft.com/office/officeart/2005/8/layout/chevron2"/>
    <dgm:cxn modelId="{D6BE606D-D11E-4C02-A6C3-5714CE0D0D20}" srcId="{5444A73B-DA4B-4394-8511-13CA00FFBB60}" destId="{12FDCADA-039E-440A-AD1C-9593D4F0BB0C}" srcOrd="0" destOrd="0" parTransId="{02E03D37-5971-4CEB-B0FB-7B5D1B9CA52E}" sibTransId="{C77E7FA9-A262-4CC6-9943-23DC84300362}"/>
    <dgm:cxn modelId="{A9835210-4F97-4EB7-80D2-A5A415FD4EEB}" type="presParOf" srcId="{1A17E110-5E0F-4025-99D4-C2CB19F8C559}" destId="{392D06A5-DFF7-4D57-A3C7-3DA903930997}" srcOrd="0" destOrd="0" presId="urn:microsoft.com/office/officeart/2005/8/layout/chevron2"/>
    <dgm:cxn modelId="{9378C594-FED4-4257-B62A-E939EE29E224}" type="presParOf" srcId="{392D06A5-DFF7-4D57-A3C7-3DA903930997}" destId="{C40ADC01-4756-4401-8795-CBBE4A3EFEB2}" srcOrd="0" destOrd="0" presId="urn:microsoft.com/office/officeart/2005/8/layout/chevron2"/>
    <dgm:cxn modelId="{F6C37A2A-1BC0-4C65-9DFC-3CEE66831B83}" type="presParOf" srcId="{392D06A5-DFF7-4D57-A3C7-3DA903930997}" destId="{B34B87F0-AD88-40C4-9C28-846DF8060648}" srcOrd="1" destOrd="0" presId="urn:microsoft.com/office/officeart/2005/8/layout/chevron2"/>
    <dgm:cxn modelId="{8BD072A1-B7A5-4576-AEF4-79742D4C2286}" type="presParOf" srcId="{1A17E110-5E0F-4025-99D4-C2CB19F8C559}" destId="{82E068C2-8B69-4D91-9667-F9AE0ADCB50B}" srcOrd="1" destOrd="0" presId="urn:microsoft.com/office/officeart/2005/8/layout/chevron2"/>
    <dgm:cxn modelId="{9F228FDF-3F8A-476F-B3D6-85CE286973C4}" type="presParOf" srcId="{1A17E110-5E0F-4025-99D4-C2CB19F8C559}" destId="{2D3D4C65-2572-4337-ACA6-FAD8ECE9DD9C}" srcOrd="2" destOrd="0" presId="urn:microsoft.com/office/officeart/2005/8/layout/chevron2"/>
    <dgm:cxn modelId="{1B871D3B-9771-46BB-9512-D21A7C7DF9C6}" type="presParOf" srcId="{2D3D4C65-2572-4337-ACA6-FAD8ECE9DD9C}" destId="{F8B8A78A-F61C-4EA7-82DF-3DBBB0552AA0}" srcOrd="0" destOrd="0" presId="urn:microsoft.com/office/officeart/2005/8/layout/chevron2"/>
    <dgm:cxn modelId="{18DB12A5-E924-4B91-BF5C-224B5A73FB1A}" type="presParOf" srcId="{2D3D4C65-2572-4337-ACA6-FAD8ECE9DD9C}" destId="{FDF0FEA8-8B8A-4583-B971-D91FE3865F85}" srcOrd="1" destOrd="0" presId="urn:microsoft.com/office/officeart/2005/8/layout/chevron2"/>
    <dgm:cxn modelId="{1B110F82-27D6-4591-A649-85560BCAB7F9}" type="presParOf" srcId="{1A17E110-5E0F-4025-99D4-C2CB19F8C559}" destId="{0DE73E40-9565-435D-BC68-4C70EE7EFF5B}" srcOrd="3" destOrd="0" presId="urn:microsoft.com/office/officeart/2005/8/layout/chevron2"/>
    <dgm:cxn modelId="{BEBB15CF-2797-4B5B-973B-040CC49171B0}" type="presParOf" srcId="{1A17E110-5E0F-4025-99D4-C2CB19F8C559}" destId="{4A2AD7D2-57F3-40CA-9860-2387E6409498}" srcOrd="4" destOrd="0" presId="urn:microsoft.com/office/officeart/2005/8/layout/chevron2"/>
    <dgm:cxn modelId="{BCD02975-EAAC-447B-BB53-8BA603D6C09E}" type="presParOf" srcId="{4A2AD7D2-57F3-40CA-9860-2387E6409498}" destId="{6A7392B5-51C2-41CF-B221-691ABB3AD2E8}" srcOrd="0" destOrd="0" presId="urn:microsoft.com/office/officeart/2005/8/layout/chevron2"/>
    <dgm:cxn modelId="{A87C70E9-DC97-49CB-825A-9DF4B651E99F}" type="presParOf" srcId="{4A2AD7D2-57F3-40CA-9860-2387E6409498}" destId="{9F8FA335-15C3-4AA7-8E2C-4B40CA2F1AD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B39C2-4C7B-4B2C-A417-C5A795CFF088}">
      <dsp:nvSpPr>
        <dsp:cNvPr id="0" name=""/>
        <dsp:cNvSpPr/>
      </dsp:nvSpPr>
      <dsp:spPr>
        <a:xfrm>
          <a:off x="4198324" y="2091714"/>
          <a:ext cx="2658660" cy="2299848"/>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Characteristics</a:t>
          </a:r>
        </a:p>
        <a:p>
          <a:pPr lvl="0" algn="ctr" defTabSz="800100">
            <a:lnSpc>
              <a:spcPct val="90000"/>
            </a:lnSpc>
            <a:spcBef>
              <a:spcPct val="0"/>
            </a:spcBef>
            <a:spcAft>
              <a:spcPct val="35000"/>
            </a:spcAft>
          </a:pPr>
          <a:r>
            <a:rPr lang="en-US" sz="1800" kern="1200" dirty="0" smtClean="0"/>
            <a:t>Of</a:t>
          </a:r>
        </a:p>
        <a:p>
          <a:pPr lvl="0" algn="ctr" defTabSz="800100">
            <a:lnSpc>
              <a:spcPct val="90000"/>
            </a:lnSpc>
            <a:spcBef>
              <a:spcPct val="0"/>
            </a:spcBef>
            <a:spcAft>
              <a:spcPct val="35000"/>
            </a:spcAft>
          </a:pPr>
          <a:r>
            <a:rPr lang="en-US" sz="1800" kern="1200" dirty="0" smtClean="0"/>
            <a:t>Computer</a:t>
          </a:r>
          <a:endParaRPr lang="en-US" sz="1800" kern="1200" dirty="0"/>
        </a:p>
      </dsp:txBody>
      <dsp:txXfrm>
        <a:off x="4638901" y="2472831"/>
        <a:ext cx="1777506" cy="1537614"/>
      </dsp:txXfrm>
    </dsp:sp>
    <dsp:sp modelId="{0FE79C39-05FB-4D90-9C2F-384CE764826A}">
      <dsp:nvSpPr>
        <dsp:cNvPr id="0" name=""/>
        <dsp:cNvSpPr/>
      </dsp:nvSpPr>
      <dsp:spPr>
        <a:xfrm>
          <a:off x="5863156" y="991392"/>
          <a:ext cx="1003104" cy="8643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9E39C-E3BF-4BDA-A961-57BCC9DE55CF}">
      <dsp:nvSpPr>
        <dsp:cNvPr id="0" name=""/>
        <dsp:cNvSpPr/>
      </dsp:nvSpPr>
      <dsp:spPr>
        <a:xfrm>
          <a:off x="4443225" y="0"/>
          <a:ext cx="2178753" cy="1884877"/>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Reliability</a:t>
          </a:r>
          <a:endParaRPr lang="en-US" sz="1800" kern="1200" dirty="0"/>
        </a:p>
      </dsp:txBody>
      <dsp:txXfrm>
        <a:off x="4804291" y="312364"/>
        <a:ext cx="1456621" cy="1260149"/>
      </dsp:txXfrm>
    </dsp:sp>
    <dsp:sp modelId="{62076CFA-EBFF-4B20-85E2-60A16BB334C5}">
      <dsp:nvSpPr>
        <dsp:cNvPr id="0" name=""/>
        <dsp:cNvSpPr/>
      </dsp:nvSpPr>
      <dsp:spPr>
        <a:xfrm>
          <a:off x="7033857" y="2607187"/>
          <a:ext cx="1003104" cy="8643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1032D-56DB-4D1C-A642-557052616BA1}">
      <dsp:nvSpPr>
        <dsp:cNvPr id="0" name=""/>
        <dsp:cNvSpPr/>
      </dsp:nvSpPr>
      <dsp:spPr>
        <a:xfrm>
          <a:off x="6441394" y="1159326"/>
          <a:ext cx="2178753" cy="1884877"/>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Diligence</a:t>
          </a:r>
          <a:endParaRPr lang="en-US" sz="1800" kern="1200" dirty="0"/>
        </a:p>
      </dsp:txBody>
      <dsp:txXfrm>
        <a:off x="6802460" y="1471690"/>
        <a:ext cx="1456621" cy="1260149"/>
      </dsp:txXfrm>
    </dsp:sp>
    <dsp:sp modelId="{CBEC69D9-B089-429B-87C3-F33A4F337DC2}">
      <dsp:nvSpPr>
        <dsp:cNvPr id="0" name=""/>
        <dsp:cNvSpPr/>
      </dsp:nvSpPr>
      <dsp:spPr>
        <a:xfrm>
          <a:off x="6220612" y="4431115"/>
          <a:ext cx="1003104" cy="8643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303D2-F1C7-40A3-8823-DC3EB8034FCD}">
      <dsp:nvSpPr>
        <dsp:cNvPr id="0" name=""/>
        <dsp:cNvSpPr/>
      </dsp:nvSpPr>
      <dsp:spPr>
        <a:xfrm>
          <a:off x="6441394" y="3438426"/>
          <a:ext cx="2178753" cy="1884877"/>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Accuracy</a:t>
          </a:r>
          <a:endParaRPr lang="en-US" sz="1800" kern="1200" dirty="0"/>
        </a:p>
      </dsp:txBody>
      <dsp:txXfrm>
        <a:off x="6802460" y="3750790"/>
        <a:ext cx="1456621" cy="1260149"/>
      </dsp:txXfrm>
    </dsp:sp>
    <dsp:sp modelId="{AF155D72-D9C5-463B-84E9-30009A9B89D7}">
      <dsp:nvSpPr>
        <dsp:cNvPr id="0" name=""/>
        <dsp:cNvSpPr/>
      </dsp:nvSpPr>
      <dsp:spPr>
        <a:xfrm>
          <a:off x="4203271" y="4620446"/>
          <a:ext cx="1003104" cy="8643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B0283-4BA1-466A-9C7C-3A7F0F3D5568}">
      <dsp:nvSpPr>
        <dsp:cNvPr id="0" name=""/>
        <dsp:cNvSpPr/>
      </dsp:nvSpPr>
      <dsp:spPr>
        <a:xfrm>
          <a:off x="4426601" y="4590737"/>
          <a:ext cx="2178753" cy="1884877"/>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Automation</a:t>
          </a:r>
          <a:endParaRPr lang="en-US" sz="1800" kern="1200" dirty="0"/>
        </a:p>
      </dsp:txBody>
      <dsp:txXfrm>
        <a:off x="4787667" y="4903101"/>
        <a:ext cx="1456621" cy="1260149"/>
      </dsp:txXfrm>
    </dsp:sp>
    <dsp:sp modelId="{675017B6-D6D7-4781-AA6A-92E13005D252}">
      <dsp:nvSpPr>
        <dsp:cNvPr id="0" name=""/>
        <dsp:cNvSpPr/>
      </dsp:nvSpPr>
      <dsp:spPr>
        <a:xfrm>
          <a:off x="3013398" y="3005300"/>
          <a:ext cx="1003104" cy="86430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6F138-1434-425E-8703-B8D687614286}">
      <dsp:nvSpPr>
        <dsp:cNvPr id="0" name=""/>
        <dsp:cNvSpPr/>
      </dsp:nvSpPr>
      <dsp:spPr>
        <a:xfrm>
          <a:off x="2435778" y="3439723"/>
          <a:ext cx="2178753" cy="1884877"/>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speed</a:t>
          </a:r>
          <a:endParaRPr lang="en-US" sz="2400" kern="1200" dirty="0"/>
        </a:p>
      </dsp:txBody>
      <dsp:txXfrm>
        <a:off x="2796844" y="3752087"/>
        <a:ext cx="1456621" cy="1260149"/>
      </dsp:txXfrm>
    </dsp:sp>
    <dsp:sp modelId="{532D5368-E4FD-4AF7-BF68-5111B53D59A8}">
      <dsp:nvSpPr>
        <dsp:cNvPr id="0" name=""/>
        <dsp:cNvSpPr/>
      </dsp:nvSpPr>
      <dsp:spPr>
        <a:xfrm>
          <a:off x="2435778" y="1156732"/>
          <a:ext cx="2178753" cy="1884877"/>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versatility</a:t>
          </a:r>
          <a:endParaRPr lang="en-US" sz="2400" kern="1200" dirty="0"/>
        </a:p>
      </dsp:txBody>
      <dsp:txXfrm>
        <a:off x="2796844" y="1469096"/>
        <a:ext cx="1456621" cy="1260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3914B-9BD2-40EA-AF4A-BCBC9F6826E3}">
      <dsp:nvSpPr>
        <dsp:cNvPr id="0" name=""/>
        <dsp:cNvSpPr/>
      </dsp:nvSpPr>
      <dsp:spPr>
        <a:xfrm rot="5400000">
          <a:off x="-235377" y="175068"/>
          <a:ext cx="1938371" cy="158823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Speed</a:t>
          </a:r>
          <a:endParaRPr lang="en-US" sz="2100" kern="1200" dirty="0"/>
        </a:p>
      </dsp:txBody>
      <dsp:txXfrm rot="-5400000">
        <a:off x="-60308" y="794116"/>
        <a:ext cx="1588234" cy="350137"/>
      </dsp:txXfrm>
    </dsp:sp>
    <dsp:sp modelId="{C85389E0-76F6-48AC-A644-D188FA400AF9}">
      <dsp:nvSpPr>
        <dsp:cNvPr id="0" name=""/>
        <dsp:cNvSpPr/>
      </dsp:nvSpPr>
      <dsp:spPr>
        <a:xfrm rot="5400000">
          <a:off x="4172415" y="-2751970"/>
          <a:ext cx="1250785" cy="6780999"/>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Computers operate a very high speeds &amp; can perform many function within a very short time.</a:t>
          </a:r>
          <a:endParaRPr lang="en-US" sz="1600" kern="1200" dirty="0"/>
        </a:p>
        <a:p>
          <a:pPr marL="171450" lvl="1" indent="-171450" algn="l" defTabSz="711200">
            <a:lnSpc>
              <a:spcPct val="90000"/>
            </a:lnSpc>
            <a:spcBef>
              <a:spcPct val="0"/>
            </a:spcBef>
            <a:spcAft>
              <a:spcPct val="15000"/>
            </a:spcAft>
            <a:buChar char="••"/>
          </a:pPr>
          <a:r>
            <a:rPr lang="en-US" sz="1600" kern="1200" dirty="0" smtClean="0"/>
            <a:t>They can perform much complicated task much faster than a human.  </a:t>
          </a:r>
          <a:endParaRPr lang="en-US" sz="1600" kern="1200" dirty="0"/>
        </a:p>
        <a:p>
          <a:pPr marL="171450" lvl="1" indent="-171450" algn="l" defTabSz="711200">
            <a:lnSpc>
              <a:spcPct val="90000"/>
            </a:lnSpc>
            <a:spcBef>
              <a:spcPct val="0"/>
            </a:spcBef>
            <a:spcAft>
              <a:spcPct val="15000"/>
            </a:spcAft>
            <a:buChar char="••"/>
          </a:pPr>
          <a:r>
            <a:rPr lang="en-US" sz="1600" kern="1200" dirty="0" smtClean="0"/>
            <a:t>The speed of a computer is measured in megahertz or gigahertz.</a:t>
          </a:r>
          <a:endParaRPr lang="en-US" sz="1600" kern="1200" dirty="0"/>
        </a:p>
      </dsp:txBody>
      <dsp:txXfrm rot="-5400000">
        <a:off x="1407308" y="74195"/>
        <a:ext cx="6719941" cy="1128669"/>
      </dsp:txXfrm>
    </dsp:sp>
    <dsp:sp modelId="{FA270320-CAB5-4292-ADC5-20DFB4ED7544}">
      <dsp:nvSpPr>
        <dsp:cNvPr id="0" name=""/>
        <dsp:cNvSpPr/>
      </dsp:nvSpPr>
      <dsp:spPr>
        <a:xfrm rot="5400000">
          <a:off x="-348951" y="2042876"/>
          <a:ext cx="1924285" cy="1347000"/>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Accuracy</a:t>
          </a:r>
          <a:endParaRPr lang="en-US" sz="2100" kern="1200" dirty="0"/>
        </a:p>
      </dsp:txBody>
      <dsp:txXfrm rot="-5400000">
        <a:off x="-60308" y="2427733"/>
        <a:ext cx="1347000" cy="577285"/>
      </dsp:txXfrm>
    </dsp:sp>
    <dsp:sp modelId="{BD670344-5551-4CAC-8448-4ECFF6F8CB96}">
      <dsp:nvSpPr>
        <dsp:cNvPr id="0" name=""/>
        <dsp:cNvSpPr/>
      </dsp:nvSpPr>
      <dsp:spPr>
        <a:xfrm rot="5400000">
          <a:off x="4051798" y="-1010873"/>
          <a:ext cx="1250785" cy="6780999"/>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 Computer can do a variety of operations  and calculations fast and accurately.</a:t>
          </a:r>
          <a:endParaRPr lang="en-US" sz="1800" kern="1200" dirty="0"/>
        </a:p>
        <a:p>
          <a:pPr marL="171450" lvl="1" indent="-171450" algn="l" defTabSz="800100">
            <a:lnSpc>
              <a:spcPct val="90000"/>
            </a:lnSpc>
            <a:spcBef>
              <a:spcPct val="0"/>
            </a:spcBef>
            <a:spcAft>
              <a:spcPct val="15000"/>
            </a:spcAft>
            <a:buChar char="••"/>
          </a:pPr>
          <a:r>
            <a:rPr lang="en-US" sz="1800" kern="1200" dirty="0" smtClean="0"/>
            <a:t>Unlike humans being computer are very accurate that they never make mistakes.</a:t>
          </a:r>
          <a:endParaRPr lang="en-US" sz="1800" kern="1200" dirty="0"/>
        </a:p>
      </dsp:txBody>
      <dsp:txXfrm rot="-5400000">
        <a:off x="1286691" y="1815292"/>
        <a:ext cx="6719941" cy="1128669"/>
      </dsp:txXfrm>
    </dsp:sp>
    <dsp:sp modelId="{CAB3B6ED-0CC2-4280-BE1D-7A5F7611B8F8}">
      <dsp:nvSpPr>
        <dsp:cNvPr id="0" name=""/>
        <dsp:cNvSpPr/>
      </dsp:nvSpPr>
      <dsp:spPr>
        <a:xfrm rot="5400000">
          <a:off x="-348951" y="3776930"/>
          <a:ext cx="1924285" cy="1347000"/>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Reliability</a:t>
          </a:r>
          <a:endParaRPr lang="en-US" sz="2100" kern="1200" dirty="0"/>
        </a:p>
      </dsp:txBody>
      <dsp:txXfrm rot="-5400000">
        <a:off x="-60308" y="4161787"/>
        <a:ext cx="1347000" cy="577285"/>
      </dsp:txXfrm>
    </dsp:sp>
    <dsp:sp modelId="{EC9923E5-282B-4873-AE3E-E2BAD9B86024}">
      <dsp:nvSpPr>
        <dsp:cNvPr id="0" name=""/>
        <dsp:cNvSpPr/>
      </dsp:nvSpPr>
      <dsp:spPr>
        <a:xfrm rot="5400000">
          <a:off x="4051798" y="723180"/>
          <a:ext cx="1250785" cy="6780999"/>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 computer is more reliable as it gives consistent result for similar set of data that is if we give same set of input any number of times we will get the same result.</a:t>
          </a:r>
          <a:endParaRPr lang="en-US" sz="1800" kern="1200" dirty="0"/>
        </a:p>
      </dsp:txBody>
      <dsp:txXfrm rot="-5400000">
        <a:off x="1286691" y="3549345"/>
        <a:ext cx="6719941" cy="11286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ADC01-4756-4401-8795-CBBE4A3EFEB2}">
      <dsp:nvSpPr>
        <dsp:cNvPr id="0" name=""/>
        <dsp:cNvSpPr/>
      </dsp:nvSpPr>
      <dsp:spPr>
        <a:xfrm rot="5400000">
          <a:off x="-289435" y="295165"/>
          <a:ext cx="1929572" cy="1350700"/>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Automation</a:t>
          </a:r>
          <a:endParaRPr lang="en-US" sz="1800" kern="1200" dirty="0"/>
        </a:p>
      </dsp:txBody>
      <dsp:txXfrm rot="-5400000">
        <a:off x="1" y="681079"/>
        <a:ext cx="1350700" cy="578872"/>
      </dsp:txXfrm>
    </dsp:sp>
    <dsp:sp modelId="{B34B87F0-AD88-40C4-9C28-846DF8060648}">
      <dsp:nvSpPr>
        <dsp:cNvPr id="0" name=""/>
        <dsp:cNvSpPr/>
      </dsp:nvSpPr>
      <dsp:spPr>
        <a:xfrm rot="5400000">
          <a:off x="4112239" y="-2755809"/>
          <a:ext cx="1254221" cy="6777299"/>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world is quickly moving toward AI-based technology. A computer may conduct tasks automatically after instructions programmed. By executing jobs automatically their computer features replace thousand of workers.</a:t>
          </a:r>
          <a:endParaRPr lang="en-US" sz="1800" kern="1200" dirty="0"/>
        </a:p>
      </dsp:txBody>
      <dsp:txXfrm rot="-5400000">
        <a:off x="1350700" y="66956"/>
        <a:ext cx="6716073" cy="1131769"/>
      </dsp:txXfrm>
    </dsp:sp>
    <dsp:sp modelId="{F8B8A78A-F61C-4EA7-82DF-3DBBB0552AA0}">
      <dsp:nvSpPr>
        <dsp:cNvPr id="0" name=""/>
        <dsp:cNvSpPr/>
      </dsp:nvSpPr>
      <dsp:spPr>
        <a:xfrm rot="5400000">
          <a:off x="-289435" y="2033983"/>
          <a:ext cx="1929572" cy="1350700"/>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Diligence</a:t>
          </a:r>
          <a:endParaRPr lang="en-US" sz="1800" kern="1200" dirty="0"/>
        </a:p>
      </dsp:txBody>
      <dsp:txXfrm rot="-5400000">
        <a:off x="1" y="2419897"/>
        <a:ext cx="1350700" cy="578872"/>
      </dsp:txXfrm>
    </dsp:sp>
    <dsp:sp modelId="{FDF0FEA8-8B8A-4583-B971-D91FE3865F85}">
      <dsp:nvSpPr>
        <dsp:cNvPr id="0" name=""/>
        <dsp:cNvSpPr/>
      </dsp:nvSpPr>
      <dsp:spPr>
        <a:xfrm rot="5400000">
          <a:off x="4112239" y="-1016991"/>
          <a:ext cx="1254221" cy="6777299"/>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capacity of the computer of performing repetitive task without getting tired is called diligence.</a:t>
          </a:r>
          <a:endParaRPr lang="en-US" sz="1800" kern="1200" dirty="0"/>
        </a:p>
      </dsp:txBody>
      <dsp:txXfrm rot="-5400000">
        <a:off x="1350700" y="1805774"/>
        <a:ext cx="6716073" cy="1131769"/>
      </dsp:txXfrm>
    </dsp:sp>
    <dsp:sp modelId="{6A7392B5-51C2-41CF-B221-691ABB3AD2E8}">
      <dsp:nvSpPr>
        <dsp:cNvPr id="0" name=""/>
        <dsp:cNvSpPr/>
      </dsp:nvSpPr>
      <dsp:spPr>
        <a:xfrm rot="5400000">
          <a:off x="-289435" y="3772801"/>
          <a:ext cx="1929572" cy="1350700"/>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Versatility</a:t>
          </a:r>
          <a:endParaRPr lang="en-US" sz="1800" kern="1200" dirty="0"/>
        </a:p>
      </dsp:txBody>
      <dsp:txXfrm rot="-5400000">
        <a:off x="1" y="4158715"/>
        <a:ext cx="1350700" cy="578872"/>
      </dsp:txXfrm>
    </dsp:sp>
    <dsp:sp modelId="{9F8FA335-15C3-4AA7-8E2C-4B40CA2F1AD0}">
      <dsp:nvSpPr>
        <dsp:cNvPr id="0" name=""/>
        <dsp:cNvSpPr/>
      </dsp:nvSpPr>
      <dsp:spPr>
        <a:xfrm rot="5400000">
          <a:off x="4112239" y="721826"/>
          <a:ext cx="1254221" cy="6777299"/>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capacity of the computer performing more than one task at the same time is called versatility of a computer.</a:t>
          </a:r>
          <a:endParaRPr lang="en-US" sz="1800" kern="1200" dirty="0"/>
        </a:p>
      </dsp:txBody>
      <dsp:txXfrm rot="-5400000">
        <a:off x="1350700" y="3544591"/>
        <a:ext cx="6716073" cy="113176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smtClean="0">
                <a:latin typeface="Californian FB" panose="0207040306080B030204" pitchFamily="18" charset="0"/>
              </a:rPr>
              <a:t>COMPUTERS</a:t>
            </a:r>
            <a:endParaRPr lang="en-IN" sz="8800" dirty="0">
              <a:latin typeface="Californian FB" panose="0207040306080B030204" pitchFamily="18" charset="0"/>
            </a:endParaRPr>
          </a:p>
        </p:txBody>
      </p:sp>
      <p:sp>
        <p:nvSpPr>
          <p:cNvPr id="3" name="Subtitle 2"/>
          <p:cNvSpPr>
            <a:spLocks noGrp="1"/>
          </p:cNvSpPr>
          <p:nvPr>
            <p:ph type="subTitle" idx="1"/>
          </p:nvPr>
        </p:nvSpPr>
        <p:spPr/>
        <p:txBody>
          <a:bodyPr>
            <a:normAutofit/>
          </a:bodyPr>
          <a:lstStyle/>
          <a:p>
            <a:r>
              <a:rPr lang="en-US" sz="4400" dirty="0" smtClean="0">
                <a:latin typeface="Bahnschrift SemiLight Condensed" panose="020B0502040204020203" pitchFamily="34" charset="0"/>
              </a:rPr>
              <a:t>Characteristics of Computer</a:t>
            </a:r>
            <a:endParaRPr lang="en-IN" sz="4400" dirty="0">
              <a:latin typeface="Bahnschrift SemiLight Condensed" panose="020B0502040204020203" pitchFamily="34" charset="0"/>
            </a:endParaRPr>
          </a:p>
        </p:txBody>
      </p:sp>
    </p:spTree>
    <p:extLst>
      <p:ext uri="{BB962C8B-B14F-4D97-AF65-F5344CB8AC3E}">
        <p14:creationId xmlns:p14="http://schemas.microsoft.com/office/powerpoint/2010/main" val="3650173153"/>
      </p:ext>
    </p:extLst>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353767546"/>
              </p:ext>
            </p:extLst>
          </p:nvPr>
        </p:nvGraphicFramePr>
        <p:xfrm>
          <a:off x="565265" y="124691"/>
          <a:ext cx="11055927" cy="6483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91504"/>
      </p:ext>
    </p:extLst>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6166884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664671457"/>
              </p:ext>
            </p:extLst>
          </p:nvPr>
        </p:nvGraphicFramePr>
        <p:xfrm>
          <a:off x="1433485" y="74937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2095199"/>
      </p:ext>
    </p:extLst>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5876351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867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3000">
        <p15:prstTrans prst="airplan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62</TotalTime>
  <Words>190</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Bahnschrift SemiLight Condensed</vt:lpstr>
      <vt:lpstr>Californian FB</vt:lpstr>
      <vt:lpstr>Century Gothic</vt:lpstr>
      <vt:lpstr>Mesh</vt:lpstr>
      <vt:lpstr>COMPUTERS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COMPUTERS</dc:title>
  <dc:creator>GVPCEW</dc:creator>
  <cp:lastModifiedBy>GVPCEW</cp:lastModifiedBy>
  <cp:revision>8</cp:revision>
  <dcterms:created xsi:type="dcterms:W3CDTF">2024-09-17T08:46:25Z</dcterms:created>
  <dcterms:modified xsi:type="dcterms:W3CDTF">2024-10-01T07:27:04Z</dcterms:modified>
</cp:coreProperties>
</file>