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5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015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150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330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6063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10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077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617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3239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9294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3891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9874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1464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4358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6943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3259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137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5487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351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817342" cy="2805223"/>
          </a:xfrm>
        </p:spPr>
        <p:txBody>
          <a:bodyPr>
            <a:normAutofit/>
          </a:bodyPr>
          <a:lstStyle/>
          <a:p>
            <a:r>
              <a:rPr lang="en-US" sz="8800" dirty="0" smtClean="0"/>
              <a:t>COMPUTERS</a:t>
            </a:r>
            <a:endParaRPr lang="en-IN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GENERATIONS OF COMPUTER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3771732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13068" y="382384"/>
            <a:ext cx="3295997" cy="601010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000" dirty="0" smtClean="0"/>
              <a:t>B</a:t>
            </a:r>
            <a:endParaRPr lang="en-US" sz="2000" dirty="0" smtClean="0"/>
          </a:p>
          <a:p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SECOND GENERATION</a:t>
            </a:r>
          </a:p>
          <a:p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(1959-1964):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Technology used: transistors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Input devices: punched cards or paper tapes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Output devices: print outs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Memory devices: magnetic cores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Programming used: assembly language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Eg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: IBM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IN" sz="15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113223" y="382385"/>
            <a:ext cx="3549534" cy="60101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000" dirty="0" smtClean="0"/>
              <a:t>C</a:t>
            </a:r>
          </a:p>
          <a:p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THIRD GENERATION</a:t>
            </a:r>
          </a:p>
          <a:p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(1964-1970):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Technology used: integrated circuits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Input devices: punched cards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Output devices: print outs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Memory devices: magnetic disc or tapes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Programing used: </a:t>
            </a: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basic,pascal,c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Eg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: CDC, IBM 360series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71102" y="382384"/>
            <a:ext cx="3233650" cy="600178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pPr algn="ctr"/>
            <a:r>
              <a:rPr lang="en-US" sz="15000" dirty="0">
                <a:solidFill>
                  <a:schemeClr val="bg1"/>
                </a:solidFill>
                <a:latin typeface="+mj-lt"/>
              </a:rPr>
              <a:t>A</a:t>
            </a:r>
            <a:endParaRPr lang="en-IN" sz="150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FIRST GENERATION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(1940-1958):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Technology used: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vaccum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tubes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Input devices: punched cards or paper tapes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Output devices: print outs(paper printouts)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Memory devices: magnetic drums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Programming used: binary language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Eg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: UNIVAC,ENIAC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800115" y="428106"/>
            <a:ext cx="325798" cy="324196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ight Arrow 7"/>
          <p:cNvSpPr/>
          <p:nvPr/>
        </p:nvSpPr>
        <p:spPr>
          <a:xfrm>
            <a:off x="8109065" y="428106"/>
            <a:ext cx="274321" cy="257694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2323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84516" y="332509"/>
            <a:ext cx="3499659" cy="610985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000" dirty="0" smtClean="0">
                <a:latin typeface="+mj-lt"/>
              </a:rPr>
              <a:t>D</a:t>
            </a:r>
          </a:p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Fourth Generation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:(1970-1979)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Technology used: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micaprocessor</a:t>
            </a:r>
            <a:endParaRPr lang="en-US" dirty="0" smtClean="0">
              <a:solidFill>
                <a:schemeClr val="bg1">
                  <a:lumMod val="6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Input devices: keyboards or scanners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Output devices: monitors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Memory devices: semiconductor memory(RAM,ROM,ETC)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Programming used: java, python, java script,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c++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etc</a:t>
            </a:r>
            <a:endParaRPr lang="en-US" dirty="0" smtClean="0">
              <a:solidFill>
                <a:schemeClr val="bg1">
                  <a:lumMod val="6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Example: apple,CRAY-1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I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84175" y="332508"/>
            <a:ext cx="3541221" cy="610985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000" dirty="0" smtClean="0">
                <a:latin typeface="+mj-lt"/>
              </a:rPr>
              <a:t>E</a:t>
            </a:r>
            <a:endParaRPr lang="en-US" sz="2000" dirty="0" smtClean="0"/>
          </a:p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Fifth Generation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+mj-lt"/>
                <a:sym typeface="Wingdings" panose="05000000000000000000" pitchFamily="2" charset="2"/>
              </a:rPr>
              <a:t>:(1980-present)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Technology used: ULSI(Ultra Large Scale Integration)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Input devices: super conductors to advance AI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Eg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: desktop, laptop, notebook, chrome book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 flipV="1">
            <a:off x="6384175" y="423948"/>
            <a:ext cx="290945" cy="332509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5143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Click="0" advTm="3000">
        <p15:prstTrans prst="prestige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130</TotalTime>
  <Words>191</Words>
  <Application>Microsoft Office PowerPoint</Application>
  <PresentationFormat>Widescreen</PresentationFormat>
  <Paragraphs>45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Tw Cen MT</vt:lpstr>
      <vt:lpstr>Wingdings</vt:lpstr>
      <vt:lpstr>Droplet</vt:lpstr>
      <vt:lpstr>COMPUTERS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COMPUTERS</dc:title>
  <dc:creator>GVPCEW</dc:creator>
  <cp:lastModifiedBy>GVPCEW</cp:lastModifiedBy>
  <cp:revision>14</cp:revision>
  <dcterms:created xsi:type="dcterms:W3CDTF">2024-09-10T08:59:27Z</dcterms:created>
  <dcterms:modified xsi:type="dcterms:W3CDTF">2024-09-17T08:33:31Z</dcterms:modified>
</cp:coreProperties>
</file>