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C8CA"/>
    <a:srgbClr val="343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58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BB63-C50E-4BDF-BB52-E9AAB30CC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C7423-77E3-4B9A-BA0B-E6EB29B0A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46999-B7D5-4B73-9C2A-EED2399D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0497-4EA9-4335-9DAD-3CA3FEC7E570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A0295-F1EF-420E-B2F2-8301BFEF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68289-FC04-4D28-96AE-0F6539573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7B77-CA62-41A4-8A93-F5E33E594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38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3434-C7ED-4AC4-B2A4-37A21EC0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49AC3-D280-4150-B218-66FCD64B6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C5070-B0B0-468C-937D-8052F16E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0497-4EA9-4335-9DAD-3CA3FEC7E570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94D95-DBB6-4862-98D5-991BC4F78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A0190-B447-4F16-8BA5-836A03109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7B77-CA62-41A4-8A93-F5E33E594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30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C189E2-2F65-4148-9331-150DB92F7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B44E8-94FE-4016-B833-35C5FD933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24BCC-695E-40D8-BF67-62BBACFE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0497-4EA9-4335-9DAD-3CA3FEC7E570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2F23A-AEB2-49BF-88B6-0FC75426A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1D772-FE1C-41BE-B921-DA9E1CC3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7B77-CA62-41A4-8A93-F5E33E594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20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F422D-88E9-4E0D-87AD-693D0B7F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12ADF-EA78-4786-930F-EA4CE7203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094BA-A38C-41A6-9FAC-727D5780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0497-4EA9-4335-9DAD-3CA3FEC7E570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82B8A-7A24-42C2-9775-135C8AE4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EF342-E292-4FCF-9513-4AC40574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7B77-CA62-41A4-8A93-F5E33E594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69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A6E9-9E0F-4381-8278-7E78435A9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945CF-17A1-4DCB-B4BA-0A3F05EC3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A9178-1D5C-41FC-8106-DB3C5E2F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0497-4EA9-4335-9DAD-3CA3FEC7E570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5D5B-EE8C-4139-9C87-DCF392ED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BBBF9-2481-4656-AC6C-D0CFB40B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7B77-CA62-41A4-8A93-F5E33E594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69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E4C5-CDF7-4C49-A4C4-6DA742473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5AF7-0730-455A-8A9B-329432711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EB828-7B5E-41D2-B655-6E07F3D34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2B5D9-0B54-43DB-948B-8F7CCD85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0497-4EA9-4335-9DAD-3CA3FEC7E570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1C85D-8EDA-49B1-ABA7-5812F7AB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974C8-2947-4DB1-B41F-3348F8CF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7B77-CA62-41A4-8A93-F5E33E594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70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FACB-4F05-40DD-BDC5-CA8F4E296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657E3-0C17-4283-BBAB-0E07C602D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25494-F32D-4C4F-823C-CDA2DE01C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15307-18FB-48BA-BADC-C26F2DCE4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28D1E-F52E-45A0-BEB2-02853F68F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AF7487-EA13-45ED-9C61-7068FF6D1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0497-4EA9-4335-9DAD-3CA3FEC7E570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3A14A6-ACB2-4B96-9B52-5411B6F68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445516-56CB-45DA-9AE9-C65A66AFB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7B77-CA62-41A4-8A93-F5E33E594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01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D4BE-C160-496F-B5C3-E83A81049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92227-3207-4C61-B47D-E5E5753E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0497-4EA9-4335-9DAD-3CA3FEC7E570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8B23C-4CD6-40D5-AB1E-598CEBA50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EA634-35A9-44B8-9F34-410AF57F1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7B77-CA62-41A4-8A93-F5E33E594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88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320F0F-8906-4C44-9995-51648723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0497-4EA9-4335-9DAD-3CA3FEC7E570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187A1-BE2C-4563-8255-5EE627E8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252BC-CDEE-4AED-967D-4F698F62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7B77-CA62-41A4-8A93-F5E33E594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79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D5649-FF1F-4007-BBEA-E9ECA2B8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A46E2-53D5-4731-AE41-DA4B83AC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7F688-56CE-4627-9B02-6F1502604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9F52D-0CBF-4A27-9B6A-E3721DFA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0497-4EA9-4335-9DAD-3CA3FEC7E570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D0C2A-C131-4900-B44F-66753462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B8F78-3495-4EB5-892A-59869CDB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7B77-CA62-41A4-8A93-F5E33E594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75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6A5FF-81D2-4772-BD08-5A96746F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9AA0A8-3D45-47E1-BD61-7E914C3B9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01BE9-25D3-4643-B8E7-84D8B7AC6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BB7D5-D3FA-450D-83D5-5813FFDA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0497-4EA9-4335-9DAD-3CA3FEC7E570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24BBE-9331-49BC-ADD1-CB9629E5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5559C-EC29-4FF9-8DC5-E6EA29BC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7B77-CA62-41A4-8A93-F5E33E594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2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8150C-1E95-4D39-823A-9DBF79E5C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13F1F-EAB9-49C2-9612-21B1E4369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B9127-594E-4AA8-B30E-F290C64A5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B0497-4EA9-4335-9DAD-3CA3FEC7E570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CA4E5-3982-4952-8E67-474F62956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D7C18-3CDF-45C6-BD51-FF0E68195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17B77-CA62-41A4-8A93-F5E33E5946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21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4C47-3689-4EDD-973A-44333DC652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6FD72-1457-4381-9FA5-CC38EA64B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269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5040A0-7464-4516-886E-2285B76BD778}"/>
              </a:ext>
            </a:extLst>
          </p:cNvPr>
          <p:cNvSpPr/>
          <p:nvPr/>
        </p:nvSpPr>
        <p:spPr>
          <a:xfrm>
            <a:off x="3590837" y="685835"/>
            <a:ext cx="1775012" cy="717177"/>
          </a:xfrm>
          <a:prstGeom prst="rect">
            <a:avLst/>
          </a:prstGeom>
          <a:solidFill>
            <a:srgbClr val="4EC8CA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D95928-5C98-48E5-8056-0F540831F52A}"/>
              </a:ext>
            </a:extLst>
          </p:cNvPr>
          <p:cNvSpPr/>
          <p:nvPr/>
        </p:nvSpPr>
        <p:spPr>
          <a:xfrm>
            <a:off x="3590837" y="3389584"/>
            <a:ext cx="1775012" cy="717177"/>
          </a:xfrm>
          <a:prstGeom prst="rect">
            <a:avLst/>
          </a:prstGeom>
          <a:solidFill>
            <a:srgbClr val="4EC8CA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0AFAD-CAEB-4FB0-9469-FFCF7B106D09}"/>
              </a:ext>
            </a:extLst>
          </p:cNvPr>
          <p:cNvSpPr/>
          <p:nvPr/>
        </p:nvSpPr>
        <p:spPr>
          <a:xfrm>
            <a:off x="428855" y="3215661"/>
            <a:ext cx="1775012" cy="717177"/>
          </a:xfrm>
          <a:prstGeom prst="rect">
            <a:avLst/>
          </a:prstGeom>
          <a:solidFill>
            <a:srgbClr val="4EC8CA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CB490C-B902-4435-AF14-5D6C78817FC7}"/>
              </a:ext>
            </a:extLst>
          </p:cNvPr>
          <p:cNvSpPr/>
          <p:nvPr/>
        </p:nvSpPr>
        <p:spPr>
          <a:xfrm>
            <a:off x="3590836" y="4799323"/>
            <a:ext cx="1775012" cy="717177"/>
          </a:xfrm>
          <a:prstGeom prst="rect">
            <a:avLst/>
          </a:prstGeom>
          <a:solidFill>
            <a:srgbClr val="4EC8CA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9B519B-367B-4350-9AFB-B815A2F1ABBE}"/>
              </a:ext>
            </a:extLst>
          </p:cNvPr>
          <p:cNvSpPr/>
          <p:nvPr/>
        </p:nvSpPr>
        <p:spPr>
          <a:xfrm>
            <a:off x="3590837" y="1943135"/>
            <a:ext cx="1775012" cy="717177"/>
          </a:xfrm>
          <a:prstGeom prst="rect">
            <a:avLst/>
          </a:prstGeom>
          <a:solidFill>
            <a:srgbClr val="4EC8CA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BEF48A-A267-4840-A6B5-271250B5E8ED}"/>
              </a:ext>
            </a:extLst>
          </p:cNvPr>
          <p:cNvSpPr txBox="1"/>
          <p:nvPr/>
        </p:nvSpPr>
        <p:spPr>
          <a:xfrm>
            <a:off x="936218" y="3400415"/>
            <a:ext cx="135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27704-A83B-4218-A63C-EF19C572E348}"/>
              </a:ext>
            </a:extLst>
          </p:cNvPr>
          <p:cNvSpPr txBox="1"/>
          <p:nvPr/>
        </p:nvSpPr>
        <p:spPr>
          <a:xfrm>
            <a:off x="3691764" y="3563506"/>
            <a:ext cx="177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doubts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CA81FF-5235-41EA-9EBE-C79D5F415B31}"/>
              </a:ext>
            </a:extLst>
          </p:cNvPr>
          <p:cNvSpPr txBox="1"/>
          <p:nvPr/>
        </p:nvSpPr>
        <p:spPr>
          <a:xfrm>
            <a:off x="3567951" y="4973245"/>
            <a:ext cx="194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Notifications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C3287C-3584-4610-8FF8-92901E6F20CB}"/>
              </a:ext>
            </a:extLst>
          </p:cNvPr>
          <p:cNvSpPr txBox="1"/>
          <p:nvPr/>
        </p:nvSpPr>
        <p:spPr>
          <a:xfrm>
            <a:off x="3567952" y="2103575"/>
            <a:ext cx="194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Resources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9B20EA-4031-4A0C-BF00-7516AA07120B}"/>
              </a:ext>
            </a:extLst>
          </p:cNvPr>
          <p:cNvSpPr txBox="1"/>
          <p:nvPr/>
        </p:nvSpPr>
        <p:spPr>
          <a:xfrm>
            <a:off x="3655284" y="846274"/>
            <a:ext cx="164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Resources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A4CDC-74ED-41FF-8C18-6394E27DE26E}"/>
              </a:ext>
            </a:extLst>
          </p:cNvPr>
          <p:cNvSpPr/>
          <p:nvPr/>
        </p:nvSpPr>
        <p:spPr>
          <a:xfrm>
            <a:off x="6094305" y="3389584"/>
            <a:ext cx="1775012" cy="717177"/>
          </a:xfrm>
          <a:prstGeom prst="rect">
            <a:avLst/>
          </a:prstGeom>
          <a:solidFill>
            <a:srgbClr val="4EC8CA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View Solutions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4043E394-0F1B-420B-BE49-8CAECCA011ED}"/>
              </a:ext>
            </a:extLst>
          </p:cNvPr>
          <p:cNvSpPr/>
          <p:nvPr/>
        </p:nvSpPr>
        <p:spPr>
          <a:xfrm>
            <a:off x="6737288" y="779776"/>
            <a:ext cx="1350273" cy="1794990"/>
          </a:xfrm>
          <a:prstGeom prst="can">
            <a:avLst/>
          </a:prstGeom>
          <a:solidFill>
            <a:srgbClr val="4EC8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3869FE-0A4D-4D91-BCFD-E9D244B5EE81}"/>
              </a:ext>
            </a:extLst>
          </p:cNvPr>
          <p:cNvSpPr txBox="1"/>
          <p:nvPr/>
        </p:nvSpPr>
        <p:spPr>
          <a:xfrm>
            <a:off x="6884734" y="1335040"/>
            <a:ext cx="1056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Study Material Database</a:t>
            </a:r>
            <a:endParaRPr lang="en-IN" dirty="0"/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0526E298-ACEE-4BD5-8875-4BAEFC2CD32B}"/>
              </a:ext>
            </a:extLst>
          </p:cNvPr>
          <p:cNvSpPr/>
          <p:nvPr/>
        </p:nvSpPr>
        <p:spPr>
          <a:xfrm>
            <a:off x="9168571" y="1947617"/>
            <a:ext cx="1350273" cy="1800555"/>
          </a:xfrm>
          <a:prstGeom prst="can">
            <a:avLst>
              <a:gd name="adj" fmla="val 25000"/>
            </a:avLst>
          </a:prstGeom>
          <a:solidFill>
            <a:srgbClr val="4EC8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1C9419-FE2E-4E71-B2E3-E02F7FD3CCFB}"/>
              </a:ext>
            </a:extLst>
          </p:cNvPr>
          <p:cNvSpPr txBox="1"/>
          <p:nvPr/>
        </p:nvSpPr>
        <p:spPr>
          <a:xfrm>
            <a:off x="9170265" y="4616785"/>
            <a:ext cx="1350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Notification Database</a:t>
            </a:r>
            <a:endParaRPr lang="en-IN" dirty="0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9CCE164A-2D64-4126-8AB9-9B14D9CFAFC1}"/>
              </a:ext>
            </a:extLst>
          </p:cNvPr>
          <p:cNvSpPr/>
          <p:nvPr/>
        </p:nvSpPr>
        <p:spPr>
          <a:xfrm>
            <a:off x="6770362" y="4931130"/>
            <a:ext cx="1350273" cy="1800555"/>
          </a:xfrm>
          <a:prstGeom prst="can">
            <a:avLst>
              <a:gd name="adj" fmla="val 25000"/>
            </a:avLst>
          </a:prstGeom>
          <a:solidFill>
            <a:srgbClr val="4EC8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F567F2-573A-466D-BEED-8D9FB19BE885}"/>
              </a:ext>
            </a:extLst>
          </p:cNvPr>
          <p:cNvSpPr txBox="1"/>
          <p:nvPr/>
        </p:nvSpPr>
        <p:spPr>
          <a:xfrm>
            <a:off x="6801740" y="5691342"/>
            <a:ext cx="1287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Library Database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F33660-BE55-463D-B27F-D6C9D72F4C82}"/>
              </a:ext>
            </a:extLst>
          </p:cNvPr>
          <p:cNvSpPr/>
          <p:nvPr/>
        </p:nvSpPr>
        <p:spPr>
          <a:xfrm>
            <a:off x="3590836" y="6014508"/>
            <a:ext cx="1775012" cy="717177"/>
          </a:xfrm>
          <a:prstGeom prst="rect">
            <a:avLst/>
          </a:prstGeom>
          <a:solidFill>
            <a:srgbClr val="4EC8CA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Enter Library(QR)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8C048C45-56C3-4F50-9EDE-BD8215415924}"/>
              </a:ext>
            </a:extLst>
          </p:cNvPr>
          <p:cNvSpPr/>
          <p:nvPr/>
        </p:nvSpPr>
        <p:spPr>
          <a:xfrm>
            <a:off x="9170265" y="3939022"/>
            <a:ext cx="1350273" cy="1800555"/>
          </a:xfrm>
          <a:prstGeom prst="can">
            <a:avLst>
              <a:gd name="adj" fmla="val 25000"/>
            </a:avLst>
          </a:prstGeom>
          <a:solidFill>
            <a:srgbClr val="4EC8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0D806F-5F7B-4F92-88A6-9A1F5943748F}"/>
              </a:ext>
            </a:extLst>
          </p:cNvPr>
          <p:cNvSpPr txBox="1"/>
          <p:nvPr/>
        </p:nvSpPr>
        <p:spPr>
          <a:xfrm>
            <a:off x="9343975" y="2384752"/>
            <a:ext cx="1081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Doubts and solution Database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A97044-EC18-463A-83BF-11BDCC8DABB0}"/>
              </a:ext>
            </a:extLst>
          </p:cNvPr>
          <p:cNvSpPr txBox="1"/>
          <p:nvPr/>
        </p:nvSpPr>
        <p:spPr>
          <a:xfrm>
            <a:off x="9168571" y="4639063"/>
            <a:ext cx="1287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NotificationDatabase</a:t>
            </a:r>
            <a:endParaRPr lang="en-IN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55C75C3-2178-43C8-9CEE-751070B307F9}"/>
              </a:ext>
            </a:extLst>
          </p:cNvPr>
          <p:cNvCxnSpPr>
            <a:cxnSpLocks/>
          </p:cNvCxnSpPr>
          <p:nvPr/>
        </p:nvCxnSpPr>
        <p:spPr>
          <a:xfrm>
            <a:off x="2203867" y="3665763"/>
            <a:ext cx="145141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B08A18-066B-4B84-AF60-7EF4E788F4C6}"/>
              </a:ext>
            </a:extLst>
          </p:cNvPr>
          <p:cNvCxnSpPr>
            <a:cxnSpLocks/>
          </p:cNvCxnSpPr>
          <p:nvPr/>
        </p:nvCxnSpPr>
        <p:spPr>
          <a:xfrm>
            <a:off x="2139419" y="2265062"/>
            <a:ext cx="145141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3AA181E-3DB4-46CE-AD99-E30645067201}"/>
              </a:ext>
            </a:extLst>
          </p:cNvPr>
          <p:cNvCxnSpPr>
            <a:cxnSpLocks/>
          </p:cNvCxnSpPr>
          <p:nvPr/>
        </p:nvCxnSpPr>
        <p:spPr>
          <a:xfrm flipV="1">
            <a:off x="1748118" y="1030138"/>
            <a:ext cx="1860892" cy="142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5B4BCA-66BB-4FD8-8549-A37856D9FC75}"/>
              </a:ext>
            </a:extLst>
          </p:cNvPr>
          <p:cNvCxnSpPr>
            <a:cxnSpLocks/>
          </p:cNvCxnSpPr>
          <p:nvPr/>
        </p:nvCxnSpPr>
        <p:spPr>
          <a:xfrm>
            <a:off x="2157593" y="5157911"/>
            <a:ext cx="145141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D63B306-F9B0-4097-A575-B8F9267808F1}"/>
              </a:ext>
            </a:extLst>
          </p:cNvPr>
          <p:cNvCxnSpPr>
            <a:cxnSpLocks/>
          </p:cNvCxnSpPr>
          <p:nvPr/>
        </p:nvCxnSpPr>
        <p:spPr>
          <a:xfrm>
            <a:off x="1748118" y="6373096"/>
            <a:ext cx="1860891" cy="81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2143FFE-258F-4F47-A7BD-04BE64E14EF8}"/>
              </a:ext>
            </a:extLst>
          </p:cNvPr>
          <p:cNvCxnSpPr/>
          <p:nvPr/>
        </p:nvCxnSpPr>
        <p:spPr>
          <a:xfrm>
            <a:off x="1748118" y="1044423"/>
            <a:ext cx="0" cy="21712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DF8951D-B10B-4B2B-A1CF-5156D4AA4674}"/>
              </a:ext>
            </a:extLst>
          </p:cNvPr>
          <p:cNvCxnSpPr>
            <a:cxnSpLocks/>
          </p:cNvCxnSpPr>
          <p:nvPr/>
        </p:nvCxnSpPr>
        <p:spPr>
          <a:xfrm flipH="1">
            <a:off x="2130455" y="2288241"/>
            <a:ext cx="8964" cy="9274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E37A18-8611-46B9-8979-BC88E5AAD741}"/>
              </a:ext>
            </a:extLst>
          </p:cNvPr>
          <p:cNvCxnSpPr>
            <a:cxnSpLocks/>
          </p:cNvCxnSpPr>
          <p:nvPr/>
        </p:nvCxnSpPr>
        <p:spPr>
          <a:xfrm>
            <a:off x="2157593" y="3932838"/>
            <a:ext cx="0" cy="12233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2585F45-F04A-46E1-8207-F25CA390F4BD}"/>
              </a:ext>
            </a:extLst>
          </p:cNvPr>
          <p:cNvCxnSpPr>
            <a:cxnSpLocks/>
          </p:cNvCxnSpPr>
          <p:nvPr/>
        </p:nvCxnSpPr>
        <p:spPr>
          <a:xfrm>
            <a:off x="1748118" y="3932838"/>
            <a:ext cx="0" cy="2438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3B28C07-DCD2-48D7-BF24-07BBC52B3E79}"/>
              </a:ext>
            </a:extLst>
          </p:cNvPr>
          <p:cNvCxnSpPr>
            <a:cxnSpLocks/>
          </p:cNvCxnSpPr>
          <p:nvPr/>
        </p:nvCxnSpPr>
        <p:spPr>
          <a:xfrm flipH="1">
            <a:off x="5350323" y="1250573"/>
            <a:ext cx="1420039" cy="85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CAC8F1-6800-4714-AA16-D075FB00B4C1}"/>
              </a:ext>
            </a:extLst>
          </p:cNvPr>
          <p:cNvCxnSpPr>
            <a:cxnSpLocks/>
          </p:cNvCxnSpPr>
          <p:nvPr/>
        </p:nvCxnSpPr>
        <p:spPr>
          <a:xfrm>
            <a:off x="5350323" y="6381259"/>
            <a:ext cx="145141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3FA677F-9C49-4C84-9F3D-F31E6225A894}"/>
              </a:ext>
            </a:extLst>
          </p:cNvPr>
          <p:cNvCxnSpPr>
            <a:cxnSpLocks/>
          </p:cNvCxnSpPr>
          <p:nvPr/>
        </p:nvCxnSpPr>
        <p:spPr>
          <a:xfrm>
            <a:off x="7860334" y="3558257"/>
            <a:ext cx="130823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E9D483E-03B1-4278-BDA3-352921F9500A}"/>
              </a:ext>
            </a:extLst>
          </p:cNvPr>
          <p:cNvCxnSpPr>
            <a:cxnSpLocks/>
          </p:cNvCxnSpPr>
          <p:nvPr/>
        </p:nvCxnSpPr>
        <p:spPr>
          <a:xfrm flipV="1">
            <a:off x="5368596" y="4799323"/>
            <a:ext cx="3799975" cy="354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8850E20-1641-4780-8E13-C1780701D278}"/>
              </a:ext>
            </a:extLst>
          </p:cNvPr>
          <p:cNvCxnSpPr>
            <a:cxnSpLocks/>
          </p:cNvCxnSpPr>
          <p:nvPr/>
        </p:nvCxnSpPr>
        <p:spPr>
          <a:xfrm>
            <a:off x="5365848" y="2203780"/>
            <a:ext cx="13903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05D8CC7-2ED8-485C-AFBE-2B1D52B67C3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5304791" y="3748173"/>
            <a:ext cx="789514" cy="124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28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FC019EA4-E43A-4486-AC9D-EDA7B9BBA5C5}"/>
              </a:ext>
            </a:extLst>
          </p:cNvPr>
          <p:cNvSpPr/>
          <p:nvPr/>
        </p:nvSpPr>
        <p:spPr>
          <a:xfrm>
            <a:off x="5334000" y="476250"/>
            <a:ext cx="762000" cy="752475"/>
          </a:xfrm>
          <a:prstGeom prst="flowChartConnector">
            <a:avLst/>
          </a:prstGeom>
          <a:solidFill>
            <a:srgbClr val="4EC8C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1A9316-E602-4AA8-AB4E-235B15BC4D2C}"/>
              </a:ext>
            </a:extLst>
          </p:cNvPr>
          <p:cNvSpPr txBox="1"/>
          <p:nvPr/>
        </p:nvSpPr>
        <p:spPr>
          <a:xfrm>
            <a:off x="5534025" y="667821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61D386C3-DB24-4035-B45F-9CF8F41F04D5}"/>
              </a:ext>
            </a:extLst>
          </p:cNvPr>
          <p:cNvSpPr/>
          <p:nvPr/>
        </p:nvSpPr>
        <p:spPr>
          <a:xfrm>
            <a:off x="8105775" y="4048125"/>
            <a:ext cx="762000" cy="752475"/>
          </a:xfrm>
          <a:prstGeom prst="flowChartConnector">
            <a:avLst/>
          </a:prstGeom>
          <a:solidFill>
            <a:srgbClr val="4EC8C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0C7B46B-BEBA-4107-B23D-18B78C543E09}"/>
              </a:ext>
            </a:extLst>
          </p:cNvPr>
          <p:cNvSpPr/>
          <p:nvPr/>
        </p:nvSpPr>
        <p:spPr>
          <a:xfrm>
            <a:off x="6191250" y="5148264"/>
            <a:ext cx="762000" cy="752475"/>
          </a:xfrm>
          <a:prstGeom prst="flowChartConnector">
            <a:avLst/>
          </a:prstGeom>
          <a:solidFill>
            <a:srgbClr val="4EC8C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A99EAA0-AC24-4A00-90A0-7670A2503842}"/>
              </a:ext>
            </a:extLst>
          </p:cNvPr>
          <p:cNvSpPr/>
          <p:nvPr/>
        </p:nvSpPr>
        <p:spPr>
          <a:xfrm>
            <a:off x="4572000" y="5148264"/>
            <a:ext cx="762000" cy="752475"/>
          </a:xfrm>
          <a:prstGeom prst="flowChartConnector">
            <a:avLst/>
          </a:prstGeom>
          <a:solidFill>
            <a:srgbClr val="4EC8C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31F4C68-114D-4FF0-A5D5-C11D667E5285}"/>
              </a:ext>
            </a:extLst>
          </p:cNvPr>
          <p:cNvSpPr/>
          <p:nvPr/>
        </p:nvSpPr>
        <p:spPr>
          <a:xfrm>
            <a:off x="2590800" y="4048126"/>
            <a:ext cx="762000" cy="752475"/>
          </a:xfrm>
          <a:prstGeom prst="flowChartConnector">
            <a:avLst/>
          </a:prstGeom>
          <a:solidFill>
            <a:srgbClr val="4EC8C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F39B2391-ECE5-49C6-BBC5-5329888CD2FC}"/>
              </a:ext>
            </a:extLst>
          </p:cNvPr>
          <p:cNvSpPr/>
          <p:nvPr/>
        </p:nvSpPr>
        <p:spPr>
          <a:xfrm>
            <a:off x="1524000" y="2676521"/>
            <a:ext cx="762000" cy="752475"/>
          </a:xfrm>
          <a:prstGeom prst="flowChartConnector">
            <a:avLst/>
          </a:prstGeom>
          <a:solidFill>
            <a:srgbClr val="4EC8C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2287E45C-2836-4285-A8B5-A093C487BECC}"/>
              </a:ext>
            </a:extLst>
          </p:cNvPr>
          <p:cNvSpPr/>
          <p:nvPr/>
        </p:nvSpPr>
        <p:spPr>
          <a:xfrm>
            <a:off x="9258300" y="2676521"/>
            <a:ext cx="762000" cy="752475"/>
          </a:xfrm>
          <a:prstGeom prst="flowChartConnector">
            <a:avLst/>
          </a:prstGeom>
          <a:solidFill>
            <a:srgbClr val="4EC8C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9CB8282A-F50F-4B98-B270-59C01EBFE1CF}"/>
              </a:ext>
            </a:extLst>
          </p:cNvPr>
          <p:cNvSpPr/>
          <p:nvPr/>
        </p:nvSpPr>
        <p:spPr>
          <a:xfrm>
            <a:off x="5429250" y="2676522"/>
            <a:ext cx="762000" cy="752475"/>
          </a:xfrm>
          <a:prstGeom prst="flowChartConnector">
            <a:avLst/>
          </a:prstGeom>
          <a:solidFill>
            <a:srgbClr val="4EC8C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7606DDFC-B8DF-49B0-9E4C-192550849102}"/>
              </a:ext>
            </a:extLst>
          </p:cNvPr>
          <p:cNvSpPr/>
          <p:nvPr/>
        </p:nvSpPr>
        <p:spPr>
          <a:xfrm>
            <a:off x="8105775" y="989524"/>
            <a:ext cx="762000" cy="752475"/>
          </a:xfrm>
          <a:prstGeom prst="flowChartConnector">
            <a:avLst/>
          </a:prstGeom>
          <a:solidFill>
            <a:srgbClr val="4EC8C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1D560B-FCDE-4395-AB35-49BD3B4C32BD}"/>
              </a:ext>
            </a:extLst>
          </p:cNvPr>
          <p:cNvSpPr txBox="1"/>
          <p:nvPr/>
        </p:nvSpPr>
        <p:spPr>
          <a:xfrm>
            <a:off x="8305800" y="1181095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B295C9-3FF5-47C8-BB53-0A75C9D065CE}"/>
              </a:ext>
            </a:extLst>
          </p:cNvPr>
          <p:cNvSpPr txBox="1"/>
          <p:nvPr/>
        </p:nvSpPr>
        <p:spPr>
          <a:xfrm>
            <a:off x="9458325" y="2868092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E97E34-23A6-4262-A5D8-639A95EBCED6}"/>
              </a:ext>
            </a:extLst>
          </p:cNvPr>
          <p:cNvSpPr txBox="1"/>
          <p:nvPr/>
        </p:nvSpPr>
        <p:spPr>
          <a:xfrm>
            <a:off x="5629275" y="2868092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F008BA-9B2C-43B3-9554-D914454BD8B8}"/>
              </a:ext>
            </a:extLst>
          </p:cNvPr>
          <p:cNvSpPr txBox="1"/>
          <p:nvPr/>
        </p:nvSpPr>
        <p:spPr>
          <a:xfrm>
            <a:off x="1724025" y="2891904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93E927-9911-4FC2-A63C-673E56937976}"/>
              </a:ext>
            </a:extLst>
          </p:cNvPr>
          <p:cNvSpPr txBox="1"/>
          <p:nvPr/>
        </p:nvSpPr>
        <p:spPr>
          <a:xfrm>
            <a:off x="2790825" y="4239696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42A171-32DC-43E9-83D4-F9939420CA4B}"/>
              </a:ext>
            </a:extLst>
          </p:cNvPr>
          <p:cNvSpPr txBox="1"/>
          <p:nvPr/>
        </p:nvSpPr>
        <p:spPr>
          <a:xfrm>
            <a:off x="4772025" y="5339835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A91C44-6D62-4901-B112-E6895BEDF072}"/>
              </a:ext>
            </a:extLst>
          </p:cNvPr>
          <p:cNvSpPr txBox="1"/>
          <p:nvPr/>
        </p:nvSpPr>
        <p:spPr>
          <a:xfrm>
            <a:off x="6391275" y="5354122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AA337B-3952-43C4-B300-477DA26D9D42}"/>
              </a:ext>
            </a:extLst>
          </p:cNvPr>
          <p:cNvSpPr txBox="1"/>
          <p:nvPr/>
        </p:nvSpPr>
        <p:spPr>
          <a:xfrm>
            <a:off x="8324850" y="4239696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801D07-FAE1-4CEE-B840-F4D3C2DB119A}"/>
              </a:ext>
            </a:extLst>
          </p:cNvPr>
          <p:cNvCxnSpPr>
            <a:cxnSpLocks/>
          </p:cNvCxnSpPr>
          <p:nvPr/>
        </p:nvCxnSpPr>
        <p:spPr>
          <a:xfrm>
            <a:off x="6096000" y="852487"/>
            <a:ext cx="2057400" cy="376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478F5C-8E65-414F-8C86-CC5C4472BAB0}"/>
              </a:ext>
            </a:extLst>
          </p:cNvPr>
          <p:cNvCxnSpPr>
            <a:cxnSpLocks/>
          </p:cNvCxnSpPr>
          <p:nvPr/>
        </p:nvCxnSpPr>
        <p:spPr>
          <a:xfrm flipH="1">
            <a:off x="8756183" y="3372926"/>
            <a:ext cx="702142" cy="8066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3F5542-2365-481A-9648-3CBEDA8C51E8}"/>
              </a:ext>
            </a:extLst>
          </p:cNvPr>
          <p:cNvCxnSpPr>
            <a:cxnSpLocks/>
          </p:cNvCxnSpPr>
          <p:nvPr/>
        </p:nvCxnSpPr>
        <p:spPr>
          <a:xfrm>
            <a:off x="8763000" y="1618178"/>
            <a:ext cx="671513" cy="11260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FCD09C-D421-42A6-943E-5BAC5A7316C3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>
            <a:off x="5334000" y="5524502"/>
            <a:ext cx="85725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5328D8-B8E7-483D-A8E5-6C07CD455B91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6953251" y="4690403"/>
            <a:ext cx="1264116" cy="8235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63098DD-F151-409F-98B1-CF723F355DEF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133602" y="3324225"/>
            <a:ext cx="568790" cy="8340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2E3F28-CE5C-4174-A1C7-6EFE7F45CEAE}"/>
              </a:ext>
            </a:extLst>
          </p:cNvPr>
          <p:cNvCxnSpPr>
            <a:cxnSpLocks/>
            <a:stCxn id="6" idx="2"/>
            <a:endCxn id="7" idx="5"/>
          </p:cNvCxnSpPr>
          <p:nvPr/>
        </p:nvCxnSpPr>
        <p:spPr>
          <a:xfrm flipH="1" flipV="1">
            <a:off x="3241208" y="4690404"/>
            <a:ext cx="1330792" cy="8340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6B256B8-7FD3-4928-AF31-875804BCC621}"/>
              </a:ext>
            </a:extLst>
          </p:cNvPr>
          <p:cNvCxnSpPr>
            <a:cxnSpLocks/>
            <a:stCxn id="9" idx="2"/>
            <a:endCxn id="10" idx="7"/>
          </p:cNvCxnSpPr>
          <p:nvPr/>
        </p:nvCxnSpPr>
        <p:spPr>
          <a:xfrm flipH="1" flipV="1">
            <a:off x="6079658" y="2786719"/>
            <a:ext cx="3178642" cy="2660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C054C63-BBAE-4988-AFBF-D920DBFEB4B1}"/>
              </a:ext>
            </a:extLst>
          </p:cNvPr>
          <p:cNvCxnSpPr>
            <a:cxnSpLocks/>
            <a:stCxn id="4" idx="1"/>
            <a:endCxn id="10" idx="6"/>
          </p:cNvCxnSpPr>
          <p:nvPr/>
        </p:nvCxnSpPr>
        <p:spPr>
          <a:xfrm flipH="1" flipV="1">
            <a:off x="6191250" y="3052760"/>
            <a:ext cx="2026117" cy="110556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C956509-8828-441F-919A-6ECF42DA7E91}"/>
              </a:ext>
            </a:extLst>
          </p:cNvPr>
          <p:cNvCxnSpPr>
            <a:cxnSpLocks/>
            <a:stCxn id="5" idx="0"/>
            <a:endCxn id="10" idx="5"/>
          </p:cNvCxnSpPr>
          <p:nvPr/>
        </p:nvCxnSpPr>
        <p:spPr>
          <a:xfrm flipH="1" flipV="1">
            <a:off x="6079658" y="3318800"/>
            <a:ext cx="492592" cy="1829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E7DD24F-61A3-4D72-BE14-23EC6150529D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4953000" y="3428997"/>
            <a:ext cx="857250" cy="17192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6414EE5-A713-46F7-85CC-A08B4DEE626C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3324225" y="3318800"/>
            <a:ext cx="2216617" cy="9919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BBF0458-8789-402F-8C61-9A79A3E07E04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5810250" y="1631802"/>
            <a:ext cx="2407117" cy="10447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88B1CD0-5049-45E3-91BC-31B57BE35561}"/>
              </a:ext>
            </a:extLst>
          </p:cNvPr>
          <p:cNvSpPr txBox="1"/>
          <p:nvPr/>
        </p:nvSpPr>
        <p:spPr>
          <a:xfrm>
            <a:off x="4543425" y="639238"/>
            <a:ext cx="1152525" cy="37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Start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100930-7C30-4CC0-92F7-26E09DDD2FAC}"/>
              </a:ext>
            </a:extLst>
          </p:cNvPr>
          <p:cNvSpPr txBox="1"/>
          <p:nvPr/>
        </p:nvSpPr>
        <p:spPr>
          <a:xfrm>
            <a:off x="7668979" y="2607136"/>
            <a:ext cx="1152525" cy="37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True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572108A-5903-4676-9588-D64696C2C105}"/>
              </a:ext>
            </a:extLst>
          </p:cNvPr>
          <p:cNvSpPr txBox="1"/>
          <p:nvPr/>
        </p:nvSpPr>
        <p:spPr>
          <a:xfrm>
            <a:off x="6793706" y="1700002"/>
            <a:ext cx="1152525" cy="37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True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7A99B90-DC6B-4015-A5D9-7673E1BA9F30}"/>
              </a:ext>
            </a:extLst>
          </p:cNvPr>
          <p:cNvSpPr txBox="1"/>
          <p:nvPr/>
        </p:nvSpPr>
        <p:spPr>
          <a:xfrm>
            <a:off x="7439025" y="3430946"/>
            <a:ext cx="1152525" cy="37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True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2F876BC-6F93-4C60-8D2D-1728591D774C}"/>
              </a:ext>
            </a:extLst>
          </p:cNvPr>
          <p:cNvSpPr txBox="1"/>
          <p:nvPr/>
        </p:nvSpPr>
        <p:spPr>
          <a:xfrm>
            <a:off x="3906604" y="3484543"/>
            <a:ext cx="1152525" cy="37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True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B435B23-6F70-4966-AC0B-B201D80CE6A3}"/>
              </a:ext>
            </a:extLst>
          </p:cNvPr>
          <p:cNvSpPr txBox="1"/>
          <p:nvPr/>
        </p:nvSpPr>
        <p:spPr>
          <a:xfrm>
            <a:off x="6515100" y="4385190"/>
            <a:ext cx="1152525" cy="37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True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2B4A8E-6FB4-4450-B660-1B00B6A6C65B}"/>
              </a:ext>
            </a:extLst>
          </p:cNvPr>
          <p:cNvSpPr txBox="1"/>
          <p:nvPr/>
        </p:nvSpPr>
        <p:spPr>
          <a:xfrm>
            <a:off x="4757737" y="4158322"/>
            <a:ext cx="1152525" cy="37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True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26068A-C279-473F-8CA1-6A55CFBAAF7E}"/>
              </a:ext>
            </a:extLst>
          </p:cNvPr>
          <p:cNvSpPr txBox="1"/>
          <p:nvPr/>
        </p:nvSpPr>
        <p:spPr>
          <a:xfrm>
            <a:off x="3371850" y="5148263"/>
            <a:ext cx="1152525" cy="37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False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743B7E-C251-4698-B68B-FFB52D7AC3B1}"/>
              </a:ext>
            </a:extLst>
          </p:cNvPr>
          <p:cNvSpPr txBox="1"/>
          <p:nvPr/>
        </p:nvSpPr>
        <p:spPr>
          <a:xfrm>
            <a:off x="5497630" y="5535334"/>
            <a:ext cx="1152525" cy="37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False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108DF9F-B27F-4E02-A50C-12108ACD33CE}"/>
              </a:ext>
            </a:extLst>
          </p:cNvPr>
          <p:cNvSpPr txBox="1"/>
          <p:nvPr/>
        </p:nvSpPr>
        <p:spPr>
          <a:xfrm>
            <a:off x="7528159" y="5157998"/>
            <a:ext cx="1152525" cy="37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False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87EB807-260E-42F4-BDD0-27334CAB51E5}"/>
              </a:ext>
            </a:extLst>
          </p:cNvPr>
          <p:cNvSpPr txBox="1"/>
          <p:nvPr/>
        </p:nvSpPr>
        <p:spPr>
          <a:xfrm>
            <a:off x="1841734" y="3742342"/>
            <a:ext cx="1152525" cy="37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False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EBA750E-3EF9-416F-A000-F38CDB62B44C}"/>
              </a:ext>
            </a:extLst>
          </p:cNvPr>
          <p:cNvSpPr txBox="1"/>
          <p:nvPr/>
        </p:nvSpPr>
        <p:spPr>
          <a:xfrm>
            <a:off x="9174629" y="3738560"/>
            <a:ext cx="1152525" cy="37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False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3557087-1831-4F56-AB5B-3E87FD6A4FE3}"/>
              </a:ext>
            </a:extLst>
          </p:cNvPr>
          <p:cNvSpPr txBox="1"/>
          <p:nvPr/>
        </p:nvSpPr>
        <p:spPr>
          <a:xfrm>
            <a:off x="9131027" y="1821818"/>
            <a:ext cx="1152525" cy="37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False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2E636E35-BFED-4437-BC5F-C98E78AEC688}"/>
              </a:ext>
            </a:extLst>
          </p:cNvPr>
          <p:cNvSpPr/>
          <p:nvPr/>
        </p:nvSpPr>
        <p:spPr>
          <a:xfrm>
            <a:off x="2666685" y="4131114"/>
            <a:ext cx="616763" cy="571737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BB8FDD85-C3E2-4B26-9679-3DFE5A2C83AE}"/>
              </a:ext>
            </a:extLst>
          </p:cNvPr>
          <p:cNvSpPr/>
          <p:nvPr/>
        </p:nvSpPr>
        <p:spPr>
          <a:xfrm>
            <a:off x="8179460" y="1086097"/>
            <a:ext cx="616763" cy="571737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DDB9C1C1-3BF6-41AA-B2E4-2152E0947CCE}"/>
              </a:ext>
            </a:extLst>
          </p:cNvPr>
          <p:cNvSpPr/>
          <p:nvPr/>
        </p:nvSpPr>
        <p:spPr>
          <a:xfrm>
            <a:off x="9323621" y="2777493"/>
            <a:ext cx="616763" cy="571737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E79FBE5D-A8C5-49ED-92FD-6C63B5FA561B}"/>
              </a:ext>
            </a:extLst>
          </p:cNvPr>
          <p:cNvSpPr/>
          <p:nvPr/>
        </p:nvSpPr>
        <p:spPr>
          <a:xfrm>
            <a:off x="8179460" y="4149548"/>
            <a:ext cx="616763" cy="571737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Flowchart: Connector 79">
            <a:extLst>
              <a:ext uri="{FF2B5EF4-FFF2-40B4-BE49-F238E27FC236}">
                <a16:creationId xmlns:a16="http://schemas.microsoft.com/office/drawing/2014/main" id="{EA2B09A0-FA15-4773-9158-20523AFAA0F9}"/>
              </a:ext>
            </a:extLst>
          </p:cNvPr>
          <p:cNvSpPr/>
          <p:nvPr/>
        </p:nvSpPr>
        <p:spPr>
          <a:xfrm>
            <a:off x="6268107" y="5248367"/>
            <a:ext cx="616763" cy="571737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26187682-D793-49B6-9401-56A2C90A2ABE}"/>
              </a:ext>
            </a:extLst>
          </p:cNvPr>
          <p:cNvSpPr/>
          <p:nvPr/>
        </p:nvSpPr>
        <p:spPr>
          <a:xfrm>
            <a:off x="4642718" y="5228035"/>
            <a:ext cx="616763" cy="571737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460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50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divija arora</dc:creator>
  <cp:lastModifiedBy>divija arora</cp:lastModifiedBy>
  <cp:revision>2</cp:revision>
  <dcterms:created xsi:type="dcterms:W3CDTF">2021-12-23T19:34:13Z</dcterms:created>
  <dcterms:modified xsi:type="dcterms:W3CDTF">2021-12-23T20:29:04Z</dcterms:modified>
</cp:coreProperties>
</file>