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3434"/>
    <a:srgbClr val="4E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016-5F30-40DC-B002-0883375F8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C87A-4E15-4932-82EC-7FAA10EC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0C50-93A6-46B6-87FE-C346CB8D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CCF8-9DBC-4EAE-98C0-92976DBD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157B-0FC4-499E-9969-02B1FE8C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D464-4337-44C4-94B4-13D0D031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A5320-626F-4100-90A2-C656FCB4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9FD4-8D68-468C-9A12-A7DD8126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5F51-71C4-4C86-AA62-DAB4BE3F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15F8-6174-40CA-890F-F616BED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A1D0-B03F-45BB-9E30-1EF0C881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6344-8792-42FF-85A6-3F117B1D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386F-36AC-48A8-84A9-E8BE4E87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8F84-77D3-4E9E-8673-44E0DE6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0B47-856C-4BD4-B84C-EABCE668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9881-EB93-4511-B0F9-1799767E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6929-209F-445D-88A5-804AC72D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8599-90C6-4584-AEE6-810F7AB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52C9-3B00-4FD3-999D-F95EEA08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D41F-4991-49A1-B411-9B8CE6EB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D2D-1FC5-40DD-8F98-0AEEE9CC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30BA-690D-45C9-B125-FCEE89B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110D-4829-42C7-9AC4-1CAB9270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C4BC-76E2-4F55-899B-B85EDE23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D7EA-C9EB-477E-BD3C-C9A63D44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5272-1B7D-43EF-87B9-0423107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68F0-984F-4B46-A056-870622F5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4DAB-DE8E-4EC2-8A03-FDB82AD1B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46AE-E8A4-4F6E-8303-F37F31C1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E1A84-F1A2-42B2-9545-1BE96A8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20C8-6F91-4163-B9DC-2DA4B629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0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B683-CF2E-40C2-A41D-785D2FBF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17FD-7912-4DB3-A454-F820D198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E0138-D360-4750-8FDB-2460D8AC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F4CDB-6FC2-4854-A8B3-18E4AC1E2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1C93D-069C-4BC7-A74C-C89BCE06B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B52B3-EFB4-4321-8A48-F675BC28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899B2-62DB-4274-90DA-6B09F3D7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045C-22C4-4470-AFD7-AEE60627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71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CD9-0AEC-49C3-95DB-AE0B9633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D33D-2E59-4F6A-993B-D9949DEE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EC247-E7EE-443A-B008-F0083A0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98B7-AB07-476C-AD80-E4A4F2D5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82D84-A97D-4C54-9DFF-0E718B92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C575E-530D-4D6A-9937-A7C2C759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45F19-ABC6-4DDC-ABD9-3C4A72CF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1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029-E801-4175-86F3-81C54D67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852-82BC-4D63-8E53-5AAEF61B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0EFE-004B-43D5-8E60-F9784C945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3A1C-EB28-4EF5-AE37-97E532E6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8BDB-A215-4EC0-BF2B-E80B2510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6700-4797-40CE-8525-1EB8F7DF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38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C698-70A5-4885-8326-C780D4BF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4F2D7-07EE-4CEF-91E1-ACBD160F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1BFA-3F66-47AB-8E66-08666945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E2A7-76F9-4903-8800-1F03613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F371F-7B62-47A2-8271-EC91A2D4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17EE-0B56-426D-AA39-3B8B8E48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6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380EC-EA9D-41C9-BA49-8BE4E186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E9E6-0045-4075-96BB-D8805E7A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9F30-722B-4A74-A76E-049C53313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752E-3E9D-45FC-85DD-551B88056746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0490-805E-4626-9D02-1381D8F7B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0AB0-5F3E-433C-9513-632925B12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015A-1102-4E39-8F46-17382A127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A9E1C-ABE1-4A12-AF22-63DDCF8F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7033"/>
            <a:ext cx="12193713" cy="8133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BCB94-FEB4-4C90-B289-AE20D5398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36563"/>
            <a:ext cx="9144000" cy="2387600"/>
          </a:xfrm>
        </p:spPr>
        <p:txBody>
          <a:bodyPr/>
          <a:lstStyle/>
          <a:p>
            <a:pPr algn="l"/>
            <a:r>
              <a:rPr lang="en-US" sz="5400" b="1" dirty="0">
                <a:latin typeface="HK Grotesk Medium" panose="00000600000000000000" pitchFamily="50" charset="0"/>
              </a:rPr>
              <a:t>Activity </a:t>
            </a:r>
            <a:r>
              <a:rPr lang="en-US" sz="5400" b="1" dirty="0">
                <a:solidFill>
                  <a:srgbClr val="4EC8CA"/>
                </a:solidFill>
                <a:latin typeface="HK Grotesk Medium" panose="00000600000000000000" pitchFamily="50" charset="0"/>
              </a:rPr>
              <a:t>Diagrams</a:t>
            </a:r>
            <a:endParaRPr lang="en-IN" sz="5400" b="1" dirty="0">
              <a:solidFill>
                <a:srgbClr val="4EC8CA"/>
              </a:solidFill>
              <a:latin typeface="HK Grotesk Medium" panose="000006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4393-22FC-4977-997B-CF84EEC1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177117"/>
            <a:ext cx="6400800" cy="2966508"/>
          </a:xfrm>
        </p:spPr>
        <p:txBody>
          <a:bodyPr/>
          <a:lstStyle/>
          <a:p>
            <a:pPr algn="l"/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Submitted by :</a:t>
            </a:r>
          </a:p>
          <a:p>
            <a:pPr algn="l"/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Brogrammers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(Team 4 from CSBS3)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E0A1BF-8586-4590-AE77-9FE8D38607CC}"/>
              </a:ext>
            </a:extLst>
          </p:cNvPr>
          <p:cNvCxnSpPr/>
          <p:nvPr/>
        </p:nvCxnSpPr>
        <p:spPr>
          <a:xfrm>
            <a:off x="5062538" y="12961938"/>
            <a:ext cx="3430466" cy="0"/>
          </a:xfrm>
          <a:prstGeom prst="line">
            <a:avLst/>
          </a:prstGeom>
          <a:ln w="57150" cap="rnd" cmpd="sng" algn="ctr">
            <a:solidFill>
              <a:srgbClr val="34343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7F6DD077-9E74-447A-B422-E4839EDA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3499148"/>
            <a:ext cx="66563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57D9F5C-2B03-427C-BEA4-87DEB487F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4933"/>
              </p:ext>
            </p:extLst>
          </p:nvPr>
        </p:nvGraphicFramePr>
        <p:xfrm>
          <a:off x="756507" y="4250521"/>
          <a:ext cx="45783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967594909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421782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Aniket Sahran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102018065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1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Arpit Taneja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102018066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Divija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102018056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40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Surabhi Mishra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102018051</a:t>
                      </a:r>
                      <a:endParaRPr lang="en-IN" sz="1600" b="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9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7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B5C-C698-46CC-ABD8-3BA9046DC2E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Upload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Notifications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91ED66-744D-4954-84A6-999E05442688}"/>
              </a:ext>
            </a:extLst>
          </p:cNvPr>
          <p:cNvSpPr/>
          <p:nvPr/>
        </p:nvSpPr>
        <p:spPr>
          <a:xfrm>
            <a:off x="5976938" y="1204913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26D51-6EB2-4A7D-BF0C-04C20BC79278}"/>
              </a:ext>
            </a:extLst>
          </p:cNvPr>
          <p:cNvSpPr/>
          <p:nvPr/>
        </p:nvSpPr>
        <p:spPr>
          <a:xfrm>
            <a:off x="4667250" y="180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Upload Notifications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B59993-55C7-4C42-BDC5-664599AFA57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110288" y="1471613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1B87DB-D9B0-4B9B-BAEC-21D781A6BFC4}"/>
              </a:ext>
            </a:extLst>
          </p:cNvPr>
          <p:cNvCxnSpPr/>
          <p:nvPr/>
        </p:nvCxnSpPr>
        <p:spPr>
          <a:xfrm>
            <a:off x="6103663" y="2922730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CBEF747-58F0-4C91-917C-D0533ACBEDA4}"/>
              </a:ext>
            </a:extLst>
          </p:cNvPr>
          <p:cNvSpPr/>
          <p:nvPr/>
        </p:nvSpPr>
        <p:spPr>
          <a:xfrm>
            <a:off x="5852973" y="2508348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55B79-43EF-4E3D-B9CB-CC9F7F7909ED}"/>
              </a:ext>
            </a:extLst>
          </p:cNvPr>
          <p:cNvCxnSpPr>
            <a:cxnSpLocks/>
          </p:cNvCxnSpPr>
          <p:nvPr/>
        </p:nvCxnSpPr>
        <p:spPr>
          <a:xfrm flipH="1" flipV="1">
            <a:off x="6097036" y="2225675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1E0BB-951F-4935-B464-F7705E994F37}"/>
              </a:ext>
            </a:extLst>
          </p:cNvPr>
          <p:cNvCxnSpPr>
            <a:cxnSpLocks/>
          </p:cNvCxnSpPr>
          <p:nvPr/>
        </p:nvCxnSpPr>
        <p:spPr>
          <a:xfrm>
            <a:off x="6380856" y="2740888"/>
            <a:ext cx="2047525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4CBA92-5124-4467-9A92-890060433B8E}"/>
              </a:ext>
            </a:extLst>
          </p:cNvPr>
          <p:cNvGrpSpPr/>
          <p:nvPr/>
        </p:nvGrpSpPr>
        <p:grpSpPr>
          <a:xfrm>
            <a:off x="8428381" y="2565313"/>
            <a:ext cx="366714" cy="366714"/>
            <a:chOff x="2831305" y="5568015"/>
            <a:chExt cx="366714" cy="366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1EB91C-1002-44DA-97A6-F657E6BFE54E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99641C-D404-442B-BFC5-EC1F74D929B2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39170E-E4AC-4928-B053-6B9B5CC0A403}"/>
              </a:ext>
            </a:extLst>
          </p:cNvPr>
          <p:cNvSpPr txBox="1"/>
          <p:nvPr/>
        </p:nvSpPr>
        <p:spPr>
          <a:xfrm>
            <a:off x="6789357" y="2458099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Failed]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5D0C0-5FEC-40FB-AC91-54BC4053EBC3}"/>
              </a:ext>
            </a:extLst>
          </p:cNvPr>
          <p:cNvSpPr txBox="1"/>
          <p:nvPr/>
        </p:nvSpPr>
        <p:spPr>
          <a:xfrm>
            <a:off x="4556368" y="2928549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Successful]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B53D-046C-4FE2-A540-09B1AB0B6365}"/>
              </a:ext>
            </a:extLst>
          </p:cNvPr>
          <p:cNvSpPr/>
          <p:nvPr/>
        </p:nvSpPr>
        <p:spPr>
          <a:xfrm>
            <a:off x="3894799" y="4475342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2A9AC-6ACF-4B0C-8463-D37505D8CCA9}"/>
              </a:ext>
            </a:extLst>
          </p:cNvPr>
          <p:cNvCxnSpPr>
            <a:cxnSpLocks/>
          </p:cNvCxnSpPr>
          <p:nvPr/>
        </p:nvCxnSpPr>
        <p:spPr>
          <a:xfrm>
            <a:off x="7722709" y="4104128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61EFB1-89E3-4ACC-8E98-B26D0F26EAD4}"/>
              </a:ext>
            </a:extLst>
          </p:cNvPr>
          <p:cNvSpPr/>
          <p:nvPr/>
        </p:nvSpPr>
        <p:spPr>
          <a:xfrm>
            <a:off x="2979981" y="368752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Notifications Database is updated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86F5C8-A501-40C4-ADE5-7EF296F7A7FC}"/>
              </a:ext>
            </a:extLst>
          </p:cNvPr>
          <p:cNvSpPr/>
          <p:nvPr/>
        </p:nvSpPr>
        <p:spPr>
          <a:xfrm>
            <a:off x="6263856" y="368752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Confirmation message is displayed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4A477-0F5A-438B-A1F2-3C624378AB4D}"/>
              </a:ext>
            </a:extLst>
          </p:cNvPr>
          <p:cNvSpPr/>
          <p:nvPr/>
        </p:nvSpPr>
        <p:spPr>
          <a:xfrm>
            <a:off x="3895308" y="3298730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1AF1B-E867-46A7-A266-D66F2BE1C1F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23018" y="3344449"/>
            <a:ext cx="1" cy="34307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CE2737-94EF-462C-B7FA-CA1895D50442}"/>
              </a:ext>
            </a:extLst>
          </p:cNvPr>
          <p:cNvCxnSpPr>
            <a:cxnSpLocks/>
          </p:cNvCxnSpPr>
          <p:nvPr/>
        </p:nvCxnSpPr>
        <p:spPr>
          <a:xfrm>
            <a:off x="7722707" y="3321589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8B2B8C-2A36-4EAD-BE78-2CFB8335104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23019" y="4103453"/>
            <a:ext cx="0" cy="37490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784B1-36A0-4D0C-97AC-6C44EE6E1875}"/>
              </a:ext>
            </a:extLst>
          </p:cNvPr>
          <p:cNvGrpSpPr/>
          <p:nvPr/>
        </p:nvGrpSpPr>
        <p:grpSpPr>
          <a:xfrm>
            <a:off x="5923777" y="5031641"/>
            <a:ext cx="366714" cy="366714"/>
            <a:chOff x="2831305" y="5568015"/>
            <a:chExt cx="366714" cy="36671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887808-0538-455D-A6F3-FF6B171E6FAB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F03F4B-9D4E-4CDF-83C5-4E614090CDD3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A5E2E9-2CA3-452E-879F-E81BFB928AE3}"/>
              </a:ext>
            </a:extLst>
          </p:cNvPr>
          <p:cNvCxnSpPr>
            <a:endCxn id="24" idx="0"/>
          </p:cNvCxnSpPr>
          <p:nvPr/>
        </p:nvCxnSpPr>
        <p:spPr>
          <a:xfrm flipH="1">
            <a:off x="6107134" y="4574423"/>
            <a:ext cx="2644" cy="4572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2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2880-2D38-458E-9657-F69415E3F7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Get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Notifications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F3CF2-27E1-4B83-8BC8-ED546E2014AF}"/>
              </a:ext>
            </a:extLst>
          </p:cNvPr>
          <p:cNvSpPr/>
          <p:nvPr/>
        </p:nvSpPr>
        <p:spPr>
          <a:xfrm>
            <a:off x="5976938" y="1204913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42A9D1-E30D-49D9-BDBC-7F7CCA354B40}"/>
              </a:ext>
            </a:extLst>
          </p:cNvPr>
          <p:cNvSpPr/>
          <p:nvPr/>
        </p:nvSpPr>
        <p:spPr>
          <a:xfrm>
            <a:off x="4667250" y="180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Search Notifications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8087DB-A13E-4041-9F1E-A9BDB593065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110288" y="1471613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FA9ED-9D65-466E-9990-1DE10278516E}"/>
              </a:ext>
            </a:extLst>
          </p:cNvPr>
          <p:cNvCxnSpPr/>
          <p:nvPr/>
        </p:nvCxnSpPr>
        <p:spPr>
          <a:xfrm>
            <a:off x="6103663" y="2922730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98CE321F-7941-4257-A060-CF0197AAD5BA}"/>
              </a:ext>
            </a:extLst>
          </p:cNvPr>
          <p:cNvSpPr/>
          <p:nvPr/>
        </p:nvSpPr>
        <p:spPr>
          <a:xfrm>
            <a:off x="5852973" y="2508348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291D22-7D72-48AC-83D6-781802544F7A}"/>
              </a:ext>
            </a:extLst>
          </p:cNvPr>
          <p:cNvCxnSpPr>
            <a:cxnSpLocks/>
          </p:cNvCxnSpPr>
          <p:nvPr/>
        </p:nvCxnSpPr>
        <p:spPr>
          <a:xfrm flipH="1" flipV="1">
            <a:off x="6097036" y="2225675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6FF043-6459-48C6-9AD3-A30531A0953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380856" y="2740888"/>
            <a:ext cx="2988430" cy="778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961B42-BF2D-495F-A8CB-398328577493}"/>
              </a:ext>
            </a:extLst>
          </p:cNvPr>
          <p:cNvGrpSpPr/>
          <p:nvPr/>
        </p:nvGrpSpPr>
        <p:grpSpPr>
          <a:xfrm>
            <a:off x="9369286" y="2565313"/>
            <a:ext cx="366714" cy="366714"/>
            <a:chOff x="2831305" y="5568015"/>
            <a:chExt cx="366714" cy="366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78A69-7AD3-4B59-BAF3-587C2DDB43B6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F4D056-E814-40E9-A325-843AA72888A9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63272E-0D0A-4EB1-8B98-40C555BE35A2}"/>
              </a:ext>
            </a:extLst>
          </p:cNvPr>
          <p:cNvSpPr txBox="1"/>
          <p:nvPr/>
        </p:nvSpPr>
        <p:spPr>
          <a:xfrm>
            <a:off x="6789357" y="2458099"/>
            <a:ext cx="23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[Time stamp doesn’t match]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7DFE9-5BB4-4872-B47C-A12977EEB229}"/>
              </a:ext>
            </a:extLst>
          </p:cNvPr>
          <p:cNvSpPr txBox="1"/>
          <p:nvPr/>
        </p:nvSpPr>
        <p:spPr>
          <a:xfrm>
            <a:off x="4511656" y="2926027"/>
            <a:ext cx="268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[Time stamp match]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E7FE4-1240-4659-B3E0-1D180C8D1EDB}"/>
              </a:ext>
            </a:extLst>
          </p:cNvPr>
          <p:cNvSpPr/>
          <p:nvPr/>
        </p:nvSpPr>
        <p:spPr>
          <a:xfrm>
            <a:off x="3894799" y="4475342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0B6D2-1CA9-4BCF-BD14-BF73D85354C9}"/>
              </a:ext>
            </a:extLst>
          </p:cNvPr>
          <p:cNvCxnSpPr>
            <a:cxnSpLocks/>
          </p:cNvCxnSpPr>
          <p:nvPr/>
        </p:nvCxnSpPr>
        <p:spPr>
          <a:xfrm>
            <a:off x="7722709" y="4104128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CF8F4-01ED-49E5-AFA0-749D9D8E1358}"/>
              </a:ext>
            </a:extLst>
          </p:cNvPr>
          <p:cNvSpPr/>
          <p:nvPr/>
        </p:nvSpPr>
        <p:spPr>
          <a:xfrm>
            <a:off x="2979981" y="368752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Notification accessed from Database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DC57F7-6957-427D-B7D1-505BAB239EB7}"/>
              </a:ext>
            </a:extLst>
          </p:cNvPr>
          <p:cNvSpPr/>
          <p:nvPr/>
        </p:nvSpPr>
        <p:spPr>
          <a:xfrm>
            <a:off x="6263856" y="368752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Notification is displayed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65417-65AC-4299-B9BA-75D16B1E97AC}"/>
              </a:ext>
            </a:extLst>
          </p:cNvPr>
          <p:cNvSpPr/>
          <p:nvPr/>
        </p:nvSpPr>
        <p:spPr>
          <a:xfrm>
            <a:off x="3895308" y="3298730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0B2566-5DCB-412C-9EEB-A089AA55E7F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23018" y="3344449"/>
            <a:ext cx="1" cy="34307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4C7AD0-2192-4707-9F1C-5EB1C8228B57}"/>
              </a:ext>
            </a:extLst>
          </p:cNvPr>
          <p:cNvCxnSpPr>
            <a:cxnSpLocks/>
          </p:cNvCxnSpPr>
          <p:nvPr/>
        </p:nvCxnSpPr>
        <p:spPr>
          <a:xfrm>
            <a:off x="7722707" y="3321589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6496C-BDFB-47D2-A526-DA0D59DA4BA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23019" y="4103453"/>
            <a:ext cx="0" cy="37490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DD972E-13D2-40EE-8791-EBD9417B36DB}"/>
              </a:ext>
            </a:extLst>
          </p:cNvPr>
          <p:cNvGrpSpPr/>
          <p:nvPr/>
        </p:nvGrpSpPr>
        <p:grpSpPr>
          <a:xfrm>
            <a:off x="5923777" y="5031641"/>
            <a:ext cx="366714" cy="366714"/>
            <a:chOff x="2831305" y="5568015"/>
            <a:chExt cx="366714" cy="36671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785327-F762-40D3-B2CC-DBCA1FDEB9AC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A7A3C1-897D-4EC7-A6B6-1DABD04C262E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5CD9-2CA4-42DF-AC6E-E52F7575488B}"/>
              </a:ext>
            </a:extLst>
          </p:cNvPr>
          <p:cNvCxnSpPr>
            <a:endCxn id="24" idx="0"/>
          </p:cNvCxnSpPr>
          <p:nvPr/>
        </p:nvCxnSpPr>
        <p:spPr>
          <a:xfrm flipH="1">
            <a:off x="6107134" y="4574423"/>
            <a:ext cx="2644" cy="4572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9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81F-8F92-402A-AA14-B048CCCD59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View 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Student Details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C03ED9-1F0E-40B7-B8B4-AFEFE47086BC}"/>
              </a:ext>
            </a:extLst>
          </p:cNvPr>
          <p:cNvSpPr/>
          <p:nvPr/>
        </p:nvSpPr>
        <p:spPr>
          <a:xfrm>
            <a:off x="5976938" y="1204913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8F8399-F910-4070-82EF-A33E7BD8E3D5}"/>
              </a:ext>
            </a:extLst>
          </p:cNvPr>
          <p:cNvSpPr/>
          <p:nvPr/>
        </p:nvSpPr>
        <p:spPr>
          <a:xfrm>
            <a:off x="4667250" y="180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Student Roll Number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C5C2BD-F1B2-4F19-9DDF-010C3627A7A2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110288" y="1471613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024002-21B4-40E0-9ACC-BFB80B770257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110288" y="2225675"/>
            <a:ext cx="0" cy="43762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C23E97-EF64-4F07-8EA2-2F142B03E6A8}"/>
              </a:ext>
            </a:extLst>
          </p:cNvPr>
          <p:cNvGrpSpPr/>
          <p:nvPr/>
        </p:nvGrpSpPr>
        <p:grpSpPr>
          <a:xfrm>
            <a:off x="5923777" y="6052062"/>
            <a:ext cx="366714" cy="366714"/>
            <a:chOff x="2831305" y="5568015"/>
            <a:chExt cx="366714" cy="3667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F39844-AC99-4941-80AA-0514C05020D4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FD8910-5840-465B-A23B-294FB10E1529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F22A31-D213-4668-AC8A-F4CDCE9C4522}"/>
              </a:ext>
            </a:extLst>
          </p:cNvPr>
          <p:cNvSpPr/>
          <p:nvPr/>
        </p:nvSpPr>
        <p:spPr>
          <a:xfrm>
            <a:off x="2979982" y="2902995"/>
            <a:ext cx="2886075" cy="744393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Student Database for the entry corresponding to the roll number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3B1E26-4FC0-4295-A7D4-622F1DA13C78}"/>
              </a:ext>
            </a:extLst>
          </p:cNvPr>
          <p:cNvSpPr/>
          <p:nvPr/>
        </p:nvSpPr>
        <p:spPr>
          <a:xfrm>
            <a:off x="6263857" y="305209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that the database is being searched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D9016-E887-4CA3-B97D-B25B377CA67F}"/>
              </a:ext>
            </a:extLst>
          </p:cNvPr>
          <p:cNvSpPr/>
          <p:nvPr/>
        </p:nvSpPr>
        <p:spPr>
          <a:xfrm>
            <a:off x="3895309" y="2663298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C2D50F-A4DF-422F-9EA5-12EE728E2EF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23019" y="2709017"/>
            <a:ext cx="1" cy="19397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103CE5-27EB-4FCB-93A5-649A371A5C35}"/>
              </a:ext>
            </a:extLst>
          </p:cNvPr>
          <p:cNvCxnSpPr>
            <a:cxnSpLocks/>
          </p:cNvCxnSpPr>
          <p:nvPr/>
        </p:nvCxnSpPr>
        <p:spPr>
          <a:xfrm>
            <a:off x="7722708" y="2686157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DFF3AB-D71F-4788-A85E-91B0F0074B34}"/>
              </a:ext>
            </a:extLst>
          </p:cNvPr>
          <p:cNvSpPr/>
          <p:nvPr/>
        </p:nvSpPr>
        <p:spPr>
          <a:xfrm>
            <a:off x="3894799" y="3839235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A4ED23-C619-403F-B896-C2C55531F70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23020" y="3647388"/>
            <a:ext cx="0" cy="19553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5CB31-8C0D-4CD2-B42B-E4D9EC3C43EF}"/>
              </a:ext>
            </a:extLst>
          </p:cNvPr>
          <p:cNvCxnSpPr>
            <a:cxnSpLocks/>
          </p:cNvCxnSpPr>
          <p:nvPr/>
        </p:nvCxnSpPr>
        <p:spPr>
          <a:xfrm>
            <a:off x="7722709" y="3468021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42E37ED5-BC25-444D-B9CB-3AE084A5DB0C}"/>
              </a:ext>
            </a:extLst>
          </p:cNvPr>
          <p:cNvSpPr/>
          <p:nvPr/>
        </p:nvSpPr>
        <p:spPr>
          <a:xfrm>
            <a:off x="5849814" y="4118590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5AE5C1-8570-40DE-8AE2-CB54726231C4}"/>
              </a:ext>
            </a:extLst>
          </p:cNvPr>
          <p:cNvSpPr/>
          <p:nvPr/>
        </p:nvSpPr>
        <p:spPr>
          <a:xfrm>
            <a:off x="1183588" y="4145721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the details of the student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7165AC-9937-4021-9EC0-619716FF3FE5}"/>
              </a:ext>
            </a:extLst>
          </p:cNvPr>
          <p:cNvSpPr/>
          <p:nvPr/>
        </p:nvSpPr>
        <p:spPr>
          <a:xfrm>
            <a:off x="8122336" y="4145721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that the student entry does not exist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ADB6B2-9ED5-49CF-88C1-83641C08A857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flipH="1" flipV="1">
            <a:off x="4069663" y="4353684"/>
            <a:ext cx="1780151" cy="522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5CE9C2-4762-4923-9354-BA730F7C8780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6377697" y="4353684"/>
            <a:ext cx="1744639" cy="522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286637-E34C-485B-90E7-BC75829C2D22}"/>
              </a:ext>
            </a:extLst>
          </p:cNvPr>
          <p:cNvSpPr txBox="1"/>
          <p:nvPr/>
        </p:nvSpPr>
        <p:spPr>
          <a:xfrm>
            <a:off x="6322218" y="4088492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[Entry not found]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87AC0-66BC-4132-8D22-DAC0D14617C2}"/>
              </a:ext>
            </a:extLst>
          </p:cNvPr>
          <p:cNvSpPr txBox="1"/>
          <p:nvPr/>
        </p:nvSpPr>
        <p:spPr>
          <a:xfrm>
            <a:off x="4096072" y="4102279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[Entry found]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944AAC-102C-4EE2-9979-961A0923792E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>
            <a:off x="6109778" y="3884954"/>
            <a:ext cx="3978" cy="23363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D7BF945A-17DF-4D51-9E0E-AFC0527F77E1}"/>
              </a:ext>
            </a:extLst>
          </p:cNvPr>
          <p:cNvSpPr/>
          <p:nvPr/>
        </p:nvSpPr>
        <p:spPr>
          <a:xfrm>
            <a:off x="5845836" y="5114200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5892166-4A41-44F2-A3B4-2746E8D19106}"/>
              </a:ext>
            </a:extLst>
          </p:cNvPr>
          <p:cNvCxnSpPr>
            <a:stCxn id="40" idx="2"/>
            <a:endCxn id="50" idx="1"/>
          </p:cNvCxnSpPr>
          <p:nvPr/>
        </p:nvCxnSpPr>
        <p:spPr>
          <a:xfrm rot="16200000" flipH="1">
            <a:off x="3839793" y="3348479"/>
            <a:ext cx="792876" cy="3219210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F0CAE8B-CF67-41DD-8AE1-A46BE025BC74}"/>
              </a:ext>
            </a:extLst>
          </p:cNvPr>
          <p:cNvCxnSpPr>
            <a:stCxn id="41" idx="2"/>
            <a:endCxn id="50" idx="3"/>
          </p:cNvCxnSpPr>
          <p:nvPr/>
        </p:nvCxnSpPr>
        <p:spPr>
          <a:xfrm rot="5400000">
            <a:off x="7573109" y="3362257"/>
            <a:ext cx="792876" cy="3191655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925517-AA8A-4B0A-A661-260C4E1A6356}"/>
              </a:ext>
            </a:extLst>
          </p:cNvPr>
          <p:cNvCxnSpPr>
            <a:stCxn id="50" idx="2"/>
            <a:endCxn id="17" idx="0"/>
          </p:cNvCxnSpPr>
          <p:nvPr/>
        </p:nvCxnSpPr>
        <p:spPr>
          <a:xfrm flipH="1">
            <a:off x="6107134" y="5594844"/>
            <a:ext cx="2644" cy="4572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0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4A2-B6D3-4951-9853-6EF053CAE4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Scan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QR Code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1694CE-7442-454C-AAD0-993CCC23FB90}"/>
              </a:ext>
            </a:extLst>
          </p:cNvPr>
          <p:cNvSpPr/>
          <p:nvPr/>
        </p:nvSpPr>
        <p:spPr>
          <a:xfrm>
            <a:off x="5962650" y="1098380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675E16-F411-4751-A4DC-40847AA68890}"/>
              </a:ext>
            </a:extLst>
          </p:cNvPr>
          <p:cNvCxnSpPr/>
          <p:nvPr/>
        </p:nvCxnSpPr>
        <p:spPr>
          <a:xfrm>
            <a:off x="6098451" y="1365080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EDBD68-F306-43CA-9AD9-C6C09DB14F76}"/>
              </a:ext>
            </a:extLst>
          </p:cNvPr>
          <p:cNvSpPr/>
          <p:nvPr/>
        </p:nvSpPr>
        <p:spPr>
          <a:xfrm>
            <a:off x="4652962" y="1761954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Scan the QR from the scanner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8BCDEA-8291-45A8-8B96-FFC8F89A5D2D}"/>
              </a:ext>
            </a:extLst>
          </p:cNvPr>
          <p:cNvSpPr/>
          <p:nvPr/>
        </p:nvSpPr>
        <p:spPr>
          <a:xfrm>
            <a:off x="2832494" y="439043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confirmation page to be shown for entry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B2F6274-D0A9-49AC-A401-35EAC19EFF16}"/>
              </a:ext>
            </a:extLst>
          </p:cNvPr>
          <p:cNvSpPr/>
          <p:nvPr/>
        </p:nvSpPr>
        <p:spPr>
          <a:xfrm>
            <a:off x="5832056" y="2451173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D00E1-3A3D-4222-9873-86F2F16CF51F}"/>
              </a:ext>
            </a:extLst>
          </p:cNvPr>
          <p:cNvCxnSpPr>
            <a:cxnSpLocks/>
          </p:cNvCxnSpPr>
          <p:nvPr/>
        </p:nvCxnSpPr>
        <p:spPr>
          <a:xfrm flipH="1" flipV="1">
            <a:off x="6089371" y="2177879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4FF90-1B81-4330-8713-EE3AF12DF39A}"/>
              </a:ext>
            </a:extLst>
          </p:cNvPr>
          <p:cNvCxnSpPr>
            <a:cxnSpLocks/>
          </p:cNvCxnSpPr>
          <p:nvPr/>
        </p:nvCxnSpPr>
        <p:spPr>
          <a:xfrm>
            <a:off x="6359939" y="2691495"/>
            <a:ext cx="2464465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7226F6-6A21-4A79-8EFB-385C81FE7527}"/>
              </a:ext>
            </a:extLst>
          </p:cNvPr>
          <p:cNvSpPr txBox="1"/>
          <p:nvPr/>
        </p:nvSpPr>
        <p:spPr>
          <a:xfrm>
            <a:off x="6463830" y="2383718"/>
            <a:ext cx="23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[Doesn’t authenticate]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446297-94B3-456F-933D-1AD3D41B965F}"/>
              </a:ext>
            </a:extLst>
          </p:cNvPr>
          <p:cNvGrpSpPr/>
          <p:nvPr/>
        </p:nvGrpSpPr>
        <p:grpSpPr>
          <a:xfrm>
            <a:off x="8824404" y="2508138"/>
            <a:ext cx="366714" cy="366714"/>
            <a:chOff x="2831305" y="5568015"/>
            <a:chExt cx="366714" cy="36671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F540C9-712F-449E-98C7-CE70E9492081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E6E519-392C-4715-917B-8B197AD89805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9585B-CB8D-4D64-B972-C7373B803B34}"/>
              </a:ext>
            </a:extLst>
          </p:cNvPr>
          <p:cNvCxnSpPr>
            <a:cxnSpLocks/>
          </p:cNvCxnSpPr>
          <p:nvPr/>
        </p:nvCxnSpPr>
        <p:spPr>
          <a:xfrm>
            <a:off x="6089371" y="2931817"/>
            <a:ext cx="0" cy="69027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E99ED6-080C-4D0D-8417-37225415B34C}"/>
              </a:ext>
            </a:extLst>
          </p:cNvPr>
          <p:cNvSpPr txBox="1"/>
          <p:nvPr/>
        </p:nvSpPr>
        <p:spPr>
          <a:xfrm>
            <a:off x="4840326" y="2904831"/>
            <a:ext cx="23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[authenticates]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184F9-58E7-4D89-BB3F-99B9C743D2F5}"/>
              </a:ext>
            </a:extLst>
          </p:cNvPr>
          <p:cNvSpPr/>
          <p:nvPr/>
        </p:nvSpPr>
        <p:spPr>
          <a:xfrm>
            <a:off x="3640584" y="3622089"/>
            <a:ext cx="491082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F35776-4061-4FF3-8444-DFED4FCB480C}"/>
              </a:ext>
            </a:extLst>
          </p:cNvPr>
          <p:cNvSpPr/>
          <p:nvPr/>
        </p:nvSpPr>
        <p:spPr>
          <a:xfrm>
            <a:off x="6473433" y="4409699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the Library database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8E50C8-5557-4044-98C1-92BCF776395C}"/>
              </a:ext>
            </a:extLst>
          </p:cNvPr>
          <p:cNvCxnSpPr>
            <a:cxnSpLocks/>
          </p:cNvCxnSpPr>
          <p:nvPr/>
        </p:nvCxnSpPr>
        <p:spPr>
          <a:xfrm>
            <a:off x="4466237" y="3667808"/>
            <a:ext cx="0" cy="72263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BBE7AC-3CC2-4EB2-B36B-8B6451870FF3}"/>
              </a:ext>
            </a:extLst>
          </p:cNvPr>
          <p:cNvCxnSpPr>
            <a:cxnSpLocks/>
          </p:cNvCxnSpPr>
          <p:nvPr/>
        </p:nvCxnSpPr>
        <p:spPr>
          <a:xfrm>
            <a:off x="7532409" y="3667808"/>
            <a:ext cx="0" cy="74189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0FCBC-C4A1-460A-822E-583C46FDF02C}"/>
              </a:ext>
            </a:extLst>
          </p:cNvPr>
          <p:cNvSpPr/>
          <p:nvPr/>
        </p:nvSpPr>
        <p:spPr>
          <a:xfrm>
            <a:off x="3617077" y="5202655"/>
            <a:ext cx="491082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478510-CBD8-4705-AA44-0F9866D9463E}"/>
              </a:ext>
            </a:extLst>
          </p:cNvPr>
          <p:cNvCxnSpPr/>
          <p:nvPr/>
        </p:nvCxnSpPr>
        <p:spPr>
          <a:xfrm>
            <a:off x="6055707" y="5248374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B267D-BD88-4B00-807C-6D46DDC5A057}"/>
              </a:ext>
            </a:extLst>
          </p:cNvPr>
          <p:cNvGrpSpPr/>
          <p:nvPr/>
        </p:nvGrpSpPr>
        <p:grpSpPr>
          <a:xfrm>
            <a:off x="5889134" y="5598905"/>
            <a:ext cx="366714" cy="366714"/>
            <a:chOff x="2831305" y="5568015"/>
            <a:chExt cx="366714" cy="3667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284905-363C-473F-9FF0-0C22E3480E7B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9EF53F-62AD-4F11-829A-6353054452F8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DA4A3D-CD9C-4380-9243-C761B2AF7FE2}"/>
              </a:ext>
            </a:extLst>
          </p:cNvPr>
          <p:cNvCxnSpPr/>
          <p:nvPr/>
        </p:nvCxnSpPr>
        <p:spPr>
          <a:xfrm>
            <a:off x="4466237" y="4825624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4D9AC-614A-45CA-ACF4-1CDFC2467B4E}"/>
              </a:ext>
            </a:extLst>
          </p:cNvPr>
          <p:cNvCxnSpPr/>
          <p:nvPr/>
        </p:nvCxnSpPr>
        <p:spPr>
          <a:xfrm>
            <a:off x="7539037" y="4852048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4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20E4-A4D7-4E5E-B3BF-056E4A2A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6362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Login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E10B60-1364-4329-91CA-E4280436DB07}"/>
              </a:ext>
            </a:extLst>
          </p:cNvPr>
          <p:cNvSpPr/>
          <p:nvPr/>
        </p:nvSpPr>
        <p:spPr>
          <a:xfrm>
            <a:off x="5976938" y="1204913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8E417-0FFF-48B3-A486-F73404A9DFE9}"/>
              </a:ext>
            </a:extLst>
          </p:cNvPr>
          <p:cNvSpPr/>
          <p:nvPr/>
        </p:nvSpPr>
        <p:spPr>
          <a:xfrm>
            <a:off x="4667250" y="180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Login ID and Password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E0F492-AD1B-40DE-849C-582ADEEB7614}"/>
              </a:ext>
            </a:extLst>
          </p:cNvPr>
          <p:cNvSpPr/>
          <p:nvPr/>
        </p:nvSpPr>
        <p:spPr>
          <a:xfrm>
            <a:off x="1571625" y="369570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Open Student’s Dashboard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35E061-6D8B-4EBE-BBBF-484476B552B9}"/>
              </a:ext>
            </a:extLst>
          </p:cNvPr>
          <p:cNvSpPr/>
          <p:nvPr/>
        </p:nvSpPr>
        <p:spPr>
          <a:xfrm>
            <a:off x="7724775" y="3695699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a message that credentials are wrong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447C99-93FF-4EE7-BE1B-9DF150B04E84}"/>
              </a:ext>
            </a:extLst>
          </p:cNvPr>
          <p:cNvSpPr/>
          <p:nvPr/>
        </p:nvSpPr>
        <p:spPr>
          <a:xfrm>
            <a:off x="7724775" y="4610099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Ask if the user has forgot password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DF946F8-42FA-4DEB-B828-FF9FF4D25567}"/>
              </a:ext>
            </a:extLst>
          </p:cNvPr>
          <p:cNvSpPr/>
          <p:nvPr/>
        </p:nvSpPr>
        <p:spPr>
          <a:xfrm>
            <a:off x="8903870" y="5524499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F260F-8661-4CFA-82AE-F8DED51F99F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110288" y="1471613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AF7D9-8068-4916-B552-D46F047EE018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6105525" y="2225675"/>
            <a:ext cx="4763" cy="56454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3E0D247-2AD4-46B8-AAC2-ACB46C46353F}"/>
              </a:ext>
            </a:extLst>
          </p:cNvPr>
          <p:cNvCxnSpPr>
            <a:cxnSpLocks/>
            <a:stCxn id="33" idx="1"/>
            <a:endCxn id="7" idx="0"/>
          </p:cNvCxnSpPr>
          <p:nvPr/>
        </p:nvCxnSpPr>
        <p:spPr>
          <a:xfrm rot="10800000" flipV="1">
            <a:off x="3014663" y="3030538"/>
            <a:ext cx="2826920" cy="665162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C58FDC-B30B-40C8-9327-CCCBF830240C}"/>
              </a:ext>
            </a:extLst>
          </p:cNvPr>
          <p:cNvCxnSpPr>
            <a:cxnSpLocks/>
            <a:stCxn id="33" idx="3"/>
            <a:endCxn id="8" idx="0"/>
          </p:cNvCxnSpPr>
          <p:nvPr/>
        </p:nvCxnSpPr>
        <p:spPr>
          <a:xfrm>
            <a:off x="6369466" y="3030538"/>
            <a:ext cx="2798347" cy="665161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2E7BA-F55B-428E-8E0C-1BDD3F8D56D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167813" y="4111624"/>
            <a:ext cx="0" cy="49847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8FE2FC-15DE-4D4E-B2FE-B73F07EA101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167812" y="5026024"/>
            <a:ext cx="1" cy="49847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5FAE362-3F07-4B08-9917-A028F3A8AFF8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H="1" flipV="1">
            <a:off x="7553325" y="2017713"/>
            <a:ext cx="1878428" cy="3747108"/>
          </a:xfrm>
          <a:prstGeom prst="bentConnector3">
            <a:avLst>
              <a:gd name="adj1" fmla="val -100401"/>
            </a:avLst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A94472-D51F-4AB5-813D-ED571955A822}"/>
              </a:ext>
            </a:extLst>
          </p:cNvPr>
          <p:cNvSpPr/>
          <p:nvPr/>
        </p:nvSpPr>
        <p:spPr>
          <a:xfrm>
            <a:off x="5243512" y="5553074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Forgot Password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DD40898C-38E3-4E13-932B-ED838433EF41}"/>
              </a:ext>
            </a:extLst>
          </p:cNvPr>
          <p:cNvGrpSpPr>
            <a:grpSpLocks/>
          </p:cNvGrpSpPr>
          <p:nvPr/>
        </p:nvGrpSpPr>
        <p:grpSpPr bwMode="auto">
          <a:xfrm>
            <a:off x="7616823" y="5636723"/>
            <a:ext cx="215900" cy="215900"/>
            <a:chOff x="656" y="3328"/>
            <a:chExt cx="184" cy="200"/>
          </a:xfrm>
        </p:grpSpPr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F7FDF952-AE90-4299-85AD-C4E09A1E2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3328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FE4B2C03-6725-4672-B020-F5DCF4C7D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3432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65209F40-5F63-4247-8B94-5B415B056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342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AE16905A-25CA-4DD9-84C7-7BCF538A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342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F4D16D-4D16-4B2E-A6B0-D0C455C6A485}"/>
              </a:ext>
            </a:extLst>
          </p:cNvPr>
          <p:cNvCxnSpPr>
            <a:stCxn id="10" idx="1"/>
            <a:endCxn id="34" idx="3"/>
          </p:cNvCxnSpPr>
          <p:nvPr/>
        </p:nvCxnSpPr>
        <p:spPr>
          <a:xfrm flipH="1" flipV="1">
            <a:off x="8129587" y="5761037"/>
            <a:ext cx="774283" cy="378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376247-D0F9-41E4-813F-B91E64EBEF9C}"/>
              </a:ext>
            </a:extLst>
          </p:cNvPr>
          <p:cNvGrpSpPr/>
          <p:nvPr/>
        </p:nvGrpSpPr>
        <p:grpSpPr>
          <a:xfrm>
            <a:off x="2831305" y="5570714"/>
            <a:ext cx="366714" cy="366714"/>
            <a:chOff x="2831305" y="5568015"/>
            <a:chExt cx="366714" cy="3667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1E89B6-4C0A-441A-B61A-E203CEA96829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359F5C-3F36-4642-87ED-C34C9A6F33D4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5E21FB-12A5-4236-A2DD-A739BAB3B206}"/>
              </a:ext>
            </a:extLst>
          </p:cNvPr>
          <p:cNvCxnSpPr>
            <a:stCxn id="7" idx="2"/>
            <a:endCxn id="43" idx="0"/>
          </p:cNvCxnSpPr>
          <p:nvPr/>
        </p:nvCxnSpPr>
        <p:spPr>
          <a:xfrm flipH="1">
            <a:off x="3014662" y="4111625"/>
            <a:ext cx="1" cy="145908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3EEEB4-691D-4111-BB5F-38BD8B280B92}"/>
              </a:ext>
            </a:extLst>
          </p:cNvPr>
          <p:cNvCxnSpPr>
            <a:stCxn id="34" idx="1"/>
            <a:endCxn id="43" idx="6"/>
          </p:cNvCxnSpPr>
          <p:nvPr/>
        </p:nvCxnSpPr>
        <p:spPr>
          <a:xfrm flipH="1" flipV="1">
            <a:off x="3198019" y="5754071"/>
            <a:ext cx="2045493" cy="696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96D1BB-BB78-435E-B282-1309FF216350}"/>
              </a:ext>
            </a:extLst>
          </p:cNvPr>
          <p:cNvSpPr txBox="1"/>
          <p:nvPr/>
        </p:nvSpPr>
        <p:spPr>
          <a:xfrm>
            <a:off x="3198019" y="2776151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[Credentials match]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D2AE54-8CDE-48DC-B531-386ABACE64CF}"/>
              </a:ext>
            </a:extLst>
          </p:cNvPr>
          <p:cNvSpPr txBox="1"/>
          <p:nvPr/>
        </p:nvSpPr>
        <p:spPr>
          <a:xfrm>
            <a:off x="6869878" y="2745892"/>
            <a:ext cx="207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[Credentials don’t match]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0EF81-5B55-434C-8BCA-A8E47990BB17}"/>
              </a:ext>
            </a:extLst>
          </p:cNvPr>
          <p:cNvSpPr txBox="1"/>
          <p:nvPr/>
        </p:nvSpPr>
        <p:spPr>
          <a:xfrm>
            <a:off x="8298656" y="5490772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[Yes]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0563B1-C1E5-402F-AEF3-2D6C07C2C5E4}"/>
              </a:ext>
            </a:extLst>
          </p:cNvPr>
          <p:cNvSpPr txBox="1"/>
          <p:nvPr/>
        </p:nvSpPr>
        <p:spPr>
          <a:xfrm>
            <a:off x="10115200" y="5491357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[No]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88C3E49-7428-4201-846E-AEDBCDD5A4A7}"/>
              </a:ext>
            </a:extLst>
          </p:cNvPr>
          <p:cNvSpPr/>
          <p:nvPr/>
        </p:nvSpPr>
        <p:spPr>
          <a:xfrm>
            <a:off x="5841583" y="2790216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76D-099C-4427-B895-AE5C6CEC81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Forgot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Password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C24F6E-F08A-4D2A-B25D-F4EC13D019C9}"/>
              </a:ext>
            </a:extLst>
          </p:cNvPr>
          <p:cNvSpPr/>
          <p:nvPr/>
        </p:nvSpPr>
        <p:spPr>
          <a:xfrm>
            <a:off x="5980406" y="1089501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7044CE-04CD-4B6A-8DC6-585FD22F2157}"/>
              </a:ext>
            </a:extLst>
          </p:cNvPr>
          <p:cNvSpPr/>
          <p:nvPr/>
        </p:nvSpPr>
        <p:spPr>
          <a:xfrm>
            <a:off x="4667250" y="180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Login 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3AA460-A2E9-468E-B4DB-235C11C5111F}"/>
              </a:ext>
            </a:extLst>
          </p:cNvPr>
          <p:cNvSpPr/>
          <p:nvPr/>
        </p:nvSpPr>
        <p:spPr>
          <a:xfrm>
            <a:off x="4667250" y="2494807"/>
            <a:ext cx="2886075" cy="489899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Send an Email to the registered ID with a one-time passcode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1A345-A451-4ACC-B375-D18A30859ACA}"/>
              </a:ext>
            </a:extLst>
          </p:cNvPr>
          <p:cNvSpPr/>
          <p:nvPr/>
        </p:nvSpPr>
        <p:spPr>
          <a:xfrm>
            <a:off x="4667250" y="3221037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passcode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E2BC742-C9DD-4E0D-BC20-D10F6FB242AC}"/>
              </a:ext>
            </a:extLst>
          </p:cNvPr>
          <p:cNvSpPr/>
          <p:nvPr/>
        </p:nvSpPr>
        <p:spPr>
          <a:xfrm>
            <a:off x="5846345" y="3953192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68E929-71F2-46F2-A1C7-A19362DCD309}"/>
              </a:ext>
            </a:extLst>
          </p:cNvPr>
          <p:cNvSpPr/>
          <p:nvPr/>
        </p:nvSpPr>
        <p:spPr>
          <a:xfrm>
            <a:off x="1961040" y="3985551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new password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79C39-DD0A-4C3C-A061-E55683A03B5C}"/>
              </a:ext>
            </a:extLst>
          </p:cNvPr>
          <p:cNvSpPr/>
          <p:nvPr/>
        </p:nvSpPr>
        <p:spPr>
          <a:xfrm>
            <a:off x="8157717" y="397109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that the passcode is wrong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D9CEED-B18B-438E-988E-40AB23EF5A1A}"/>
              </a:ext>
            </a:extLst>
          </p:cNvPr>
          <p:cNvSpPr/>
          <p:nvPr/>
        </p:nvSpPr>
        <p:spPr>
          <a:xfrm>
            <a:off x="274281" y="506188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Student Database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37F630-2908-4F3B-9BD1-BE123AF2DB7B}"/>
              </a:ext>
            </a:extLst>
          </p:cNvPr>
          <p:cNvSpPr/>
          <p:nvPr/>
        </p:nvSpPr>
        <p:spPr>
          <a:xfrm>
            <a:off x="3573970" y="5061885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that the password has been updated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4EAE48-3418-4BA6-B45F-A6E62DE02418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110288" y="1356201"/>
            <a:ext cx="3468" cy="45354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851D6-994A-4BFC-A08C-6168AAE8D9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0288" y="2225675"/>
            <a:ext cx="0" cy="26913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9E3BE9-9D4D-48F5-A8FD-91D8AB664B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0288" y="2984706"/>
            <a:ext cx="0" cy="23633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3396D8-8C3B-4A5D-A157-A2FA32625A0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110287" y="3636962"/>
            <a:ext cx="1" cy="31623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FD13CA-CD7A-4080-8396-B4524C273BD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847115" y="4193514"/>
            <a:ext cx="999230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7334F7-337A-4A06-B386-094BD4F394D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374228" y="4179053"/>
            <a:ext cx="1783489" cy="1446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54C0EA-6C55-429D-A9EF-BD7BE7D5FBC6}"/>
              </a:ext>
            </a:extLst>
          </p:cNvPr>
          <p:cNvSpPr/>
          <p:nvPr/>
        </p:nvSpPr>
        <p:spPr>
          <a:xfrm>
            <a:off x="1189608" y="4673087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94EF0-B2ED-499B-A984-EBBE54F51BE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3404078" y="4401476"/>
            <a:ext cx="509" cy="271611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8A78B-88C4-437A-BCBC-86B4DBC210A2}"/>
              </a:ext>
            </a:extLst>
          </p:cNvPr>
          <p:cNvCxnSpPr>
            <a:endCxn id="10" idx="0"/>
          </p:cNvCxnSpPr>
          <p:nvPr/>
        </p:nvCxnSpPr>
        <p:spPr>
          <a:xfrm>
            <a:off x="1717318" y="4718806"/>
            <a:ext cx="1" cy="34308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FF8E2-4B11-4161-A1E4-ECF00CC824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17007" y="4695946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C41A6E4-2782-4A1B-8D24-E7431FC0AE5D}"/>
              </a:ext>
            </a:extLst>
          </p:cNvPr>
          <p:cNvSpPr/>
          <p:nvPr/>
        </p:nvSpPr>
        <p:spPr>
          <a:xfrm>
            <a:off x="1189098" y="5849024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EBB8FF-8F0E-458D-9452-9F40DA82178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717319" y="5477811"/>
            <a:ext cx="0" cy="37490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95865-A946-480B-8AFD-AA37E8710CC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17008" y="5477810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376E9-D62D-40C8-BB6D-7CDBB29FBFB6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3404077" y="5894743"/>
            <a:ext cx="0" cy="31517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1B7A5EC-DC05-4C30-8DB7-5CAE0374CB1C}"/>
              </a:ext>
            </a:extLst>
          </p:cNvPr>
          <p:cNvCxnSpPr>
            <a:stCxn id="9" idx="0"/>
            <a:endCxn id="6" idx="3"/>
          </p:cNvCxnSpPr>
          <p:nvPr/>
        </p:nvCxnSpPr>
        <p:spPr>
          <a:xfrm rot="16200000" flipV="1">
            <a:off x="8305995" y="2676330"/>
            <a:ext cx="542090" cy="2047430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5C0D7D-295A-42DC-9D19-1F98EFA00154}"/>
              </a:ext>
            </a:extLst>
          </p:cNvPr>
          <p:cNvSpPr txBox="1"/>
          <p:nvPr/>
        </p:nvSpPr>
        <p:spPr>
          <a:xfrm>
            <a:off x="4957827" y="3917443"/>
            <a:ext cx="9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[Passcode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matches]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891B51-683E-4BD1-8AD4-CCD57AEC2578}"/>
              </a:ext>
            </a:extLst>
          </p:cNvPr>
          <p:cNvSpPr txBox="1"/>
          <p:nvPr/>
        </p:nvSpPr>
        <p:spPr>
          <a:xfrm>
            <a:off x="6400354" y="3917158"/>
            <a:ext cx="175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[Passcode doesn’t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match]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EE8D3B-DE5E-4923-80A6-AA2E138A14EA}"/>
              </a:ext>
            </a:extLst>
          </p:cNvPr>
          <p:cNvGrpSpPr/>
          <p:nvPr/>
        </p:nvGrpSpPr>
        <p:grpSpPr>
          <a:xfrm>
            <a:off x="3220720" y="6209913"/>
            <a:ext cx="366714" cy="366714"/>
            <a:chOff x="2831305" y="5568015"/>
            <a:chExt cx="366714" cy="36671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61C474-FA4D-4B08-A900-84449AB13F50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96E214-E6A1-487E-B4F6-CD98FBE8057F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386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E565-12E3-443F-A4F2-46F5D1A71D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013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Upload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Study Material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680FEF6-2678-473E-9C01-D5840FCB3434}"/>
              </a:ext>
            </a:extLst>
          </p:cNvPr>
          <p:cNvSpPr/>
          <p:nvPr/>
        </p:nvSpPr>
        <p:spPr>
          <a:xfrm>
            <a:off x="5676898" y="1368219"/>
            <a:ext cx="347386" cy="3305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8E9B9BE-282A-4B92-8687-DF838E1F75B9}"/>
              </a:ext>
            </a:extLst>
          </p:cNvPr>
          <p:cNvSpPr/>
          <p:nvPr/>
        </p:nvSpPr>
        <p:spPr>
          <a:xfrm>
            <a:off x="4771462" y="2039087"/>
            <a:ext cx="214256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3E4F231-232F-4CF1-97A5-B901B9F26A2B}"/>
              </a:ext>
            </a:extLst>
          </p:cNvPr>
          <p:cNvSpPr/>
          <p:nvPr/>
        </p:nvSpPr>
        <p:spPr>
          <a:xfrm>
            <a:off x="7106768" y="4098932"/>
            <a:ext cx="214256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C6DDA48-BC4F-44BB-A766-8CDB9594910D}"/>
              </a:ext>
            </a:extLst>
          </p:cNvPr>
          <p:cNvSpPr/>
          <p:nvPr/>
        </p:nvSpPr>
        <p:spPr>
          <a:xfrm>
            <a:off x="2671485" y="4073735"/>
            <a:ext cx="210670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90DE7-818D-4195-BEDF-FD5F2FD6474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842744" y="1698799"/>
            <a:ext cx="6727" cy="340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5B703A-936C-4F2A-9957-CC50F478F616}"/>
              </a:ext>
            </a:extLst>
          </p:cNvPr>
          <p:cNvSpPr/>
          <p:nvPr/>
        </p:nvSpPr>
        <p:spPr>
          <a:xfrm>
            <a:off x="3751729" y="3449997"/>
            <a:ext cx="4195482" cy="14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82157-DE7B-4663-B82A-89E2F6FB899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42744" y="2509736"/>
            <a:ext cx="6726" cy="940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6CAB06C-CC23-4512-A195-BBC01759740D}"/>
              </a:ext>
            </a:extLst>
          </p:cNvPr>
          <p:cNvSpPr/>
          <p:nvPr/>
        </p:nvSpPr>
        <p:spPr>
          <a:xfrm>
            <a:off x="5679142" y="2677958"/>
            <a:ext cx="331692" cy="399883"/>
          </a:xfrm>
          <a:prstGeom prst="flowChartDecision">
            <a:avLst/>
          </a:prstGeom>
          <a:solidFill>
            <a:srgbClr val="4EC8C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CE25D7-383A-44AC-92BB-85FCE9C7B6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10834" y="2877900"/>
            <a:ext cx="2886632" cy="47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C11231-DAA8-4C06-A7AF-EB884B2BAB3A}"/>
              </a:ext>
            </a:extLst>
          </p:cNvPr>
          <p:cNvCxnSpPr>
            <a:cxnSpLocks/>
          </p:cNvCxnSpPr>
          <p:nvPr/>
        </p:nvCxnSpPr>
        <p:spPr>
          <a:xfrm>
            <a:off x="7239001" y="4569581"/>
            <a:ext cx="0" cy="6221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87D9D-C18F-498B-A9B5-D80570DF3BA0}"/>
              </a:ext>
            </a:extLst>
          </p:cNvPr>
          <p:cNvCxnSpPr>
            <a:cxnSpLocks/>
          </p:cNvCxnSpPr>
          <p:nvPr/>
        </p:nvCxnSpPr>
        <p:spPr>
          <a:xfrm>
            <a:off x="4594412" y="4544384"/>
            <a:ext cx="0" cy="647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8D264-1B37-461F-85E9-8BD6F6CA9AEF}"/>
              </a:ext>
            </a:extLst>
          </p:cNvPr>
          <p:cNvCxnSpPr>
            <a:cxnSpLocks/>
          </p:cNvCxnSpPr>
          <p:nvPr/>
        </p:nvCxnSpPr>
        <p:spPr>
          <a:xfrm>
            <a:off x="7597589" y="3588515"/>
            <a:ext cx="0" cy="510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0873C-835B-4485-872B-66E44E01C587}"/>
              </a:ext>
            </a:extLst>
          </p:cNvPr>
          <p:cNvCxnSpPr>
            <a:cxnSpLocks/>
          </p:cNvCxnSpPr>
          <p:nvPr/>
        </p:nvCxnSpPr>
        <p:spPr>
          <a:xfrm>
            <a:off x="4016189" y="3588515"/>
            <a:ext cx="0" cy="485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91F38-2E57-4D26-9DE1-424C4A379E02}"/>
              </a:ext>
            </a:extLst>
          </p:cNvPr>
          <p:cNvSpPr/>
          <p:nvPr/>
        </p:nvSpPr>
        <p:spPr>
          <a:xfrm>
            <a:off x="3827935" y="5205982"/>
            <a:ext cx="4128229" cy="13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1F6730-5EFC-424B-88FB-F8FE16489013}"/>
              </a:ext>
            </a:extLst>
          </p:cNvPr>
          <p:cNvCxnSpPr>
            <a:cxnSpLocks/>
          </p:cNvCxnSpPr>
          <p:nvPr/>
        </p:nvCxnSpPr>
        <p:spPr>
          <a:xfrm>
            <a:off x="5939116" y="5338368"/>
            <a:ext cx="2" cy="5557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5A1123-4825-47C1-A20C-4B0D474D94A3}"/>
              </a:ext>
            </a:extLst>
          </p:cNvPr>
          <p:cNvSpPr txBox="1"/>
          <p:nvPr/>
        </p:nvSpPr>
        <p:spPr>
          <a:xfrm>
            <a:off x="4921621" y="2124959"/>
            <a:ext cx="192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Upload study Material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269EA-758E-4761-BE1E-125780158505}"/>
              </a:ext>
            </a:extLst>
          </p:cNvPr>
          <p:cNvSpPr txBox="1"/>
          <p:nvPr/>
        </p:nvSpPr>
        <p:spPr>
          <a:xfrm>
            <a:off x="2743201" y="4046361"/>
            <a:ext cx="185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a confirmation message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D56DE9-E763-45DC-A391-55E6E807222A}"/>
              </a:ext>
            </a:extLst>
          </p:cNvPr>
          <p:cNvSpPr txBox="1"/>
          <p:nvPr/>
        </p:nvSpPr>
        <p:spPr>
          <a:xfrm>
            <a:off x="7082117" y="4191141"/>
            <a:ext cx="219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database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3714F-9744-4DC6-A06B-3D3B5EC9D09A}"/>
              </a:ext>
            </a:extLst>
          </p:cNvPr>
          <p:cNvSpPr txBox="1"/>
          <p:nvPr/>
        </p:nvSpPr>
        <p:spPr>
          <a:xfrm>
            <a:off x="6753241" y="2597516"/>
            <a:ext cx="168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failed]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9870D-D9FA-4A4F-8210-CA8362C114EB}"/>
              </a:ext>
            </a:extLst>
          </p:cNvPr>
          <p:cNvSpPr txBox="1"/>
          <p:nvPr/>
        </p:nvSpPr>
        <p:spPr>
          <a:xfrm>
            <a:off x="4318750" y="3059544"/>
            <a:ext cx="190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successful]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205D68-7DD7-4898-A5D7-9C5E6218726F}"/>
              </a:ext>
            </a:extLst>
          </p:cNvPr>
          <p:cNvGrpSpPr/>
          <p:nvPr/>
        </p:nvGrpSpPr>
        <p:grpSpPr>
          <a:xfrm>
            <a:off x="5755759" y="5894121"/>
            <a:ext cx="366714" cy="366714"/>
            <a:chOff x="2831305" y="5568015"/>
            <a:chExt cx="366714" cy="3667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D5A298-C81E-46C5-825F-1016D2DF7E4C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B8BFF-2CFE-432F-BF43-4531C07066DA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CF4E14-3643-41CE-AC3C-531E3E525E7E}"/>
              </a:ext>
            </a:extLst>
          </p:cNvPr>
          <p:cNvGrpSpPr/>
          <p:nvPr/>
        </p:nvGrpSpPr>
        <p:grpSpPr>
          <a:xfrm>
            <a:off x="8875473" y="2721936"/>
            <a:ext cx="366714" cy="366714"/>
            <a:chOff x="2831305" y="5568015"/>
            <a:chExt cx="366714" cy="3667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2CB78C-BFC1-4D7F-A51C-81632E07B83A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3D03F8-1BA4-419B-9758-839CEB7CC9B8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44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6B8-117B-4EB1-9835-816E64BCD6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Approve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Study Material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D8B7FAB-ECF6-4809-A74C-7059668268B6}"/>
              </a:ext>
            </a:extLst>
          </p:cNvPr>
          <p:cNvSpPr/>
          <p:nvPr/>
        </p:nvSpPr>
        <p:spPr>
          <a:xfrm>
            <a:off x="5679142" y="1378948"/>
            <a:ext cx="347386" cy="3305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01BA502-C6E3-4571-A893-380C14EA4ECF}"/>
              </a:ext>
            </a:extLst>
          </p:cNvPr>
          <p:cNvSpPr/>
          <p:nvPr/>
        </p:nvSpPr>
        <p:spPr>
          <a:xfrm>
            <a:off x="4771462" y="2021333"/>
            <a:ext cx="214256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2F2C0D2-818B-4E63-BCE9-0FF7FACA2780}"/>
              </a:ext>
            </a:extLst>
          </p:cNvPr>
          <p:cNvSpPr/>
          <p:nvPr/>
        </p:nvSpPr>
        <p:spPr>
          <a:xfrm>
            <a:off x="7106768" y="4081178"/>
            <a:ext cx="214256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1265083-619B-4EBB-90E1-E58F1963E718}"/>
              </a:ext>
            </a:extLst>
          </p:cNvPr>
          <p:cNvSpPr/>
          <p:nvPr/>
        </p:nvSpPr>
        <p:spPr>
          <a:xfrm>
            <a:off x="2671485" y="4055981"/>
            <a:ext cx="210670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3F45C-F112-4BE2-882A-FF8E5D65DB3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842744" y="1681045"/>
            <a:ext cx="6727" cy="340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A6A75-2088-49FC-B909-51F16BA9F885}"/>
              </a:ext>
            </a:extLst>
          </p:cNvPr>
          <p:cNvSpPr/>
          <p:nvPr/>
        </p:nvSpPr>
        <p:spPr>
          <a:xfrm>
            <a:off x="3751729" y="3432243"/>
            <a:ext cx="4195482" cy="14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F9531-8C4A-4B89-8C9C-AD4AD502031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42744" y="2491982"/>
            <a:ext cx="6726" cy="940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5A401A3-838A-4175-B837-10D4F932C62D}"/>
              </a:ext>
            </a:extLst>
          </p:cNvPr>
          <p:cNvSpPr/>
          <p:nvPr/>
        </p:nvSpPr>
        <p:spPr>
          <a:xfrm>
            <a:off x="5679142" y="2660204"/>
            <a:ext cx="331692" cy="399883"/>
          </a:xfrm>
          <a:prstGeom prst="flowChartDecision">
            <a:avLst/>
          </a:prstGeom>
          <a:solidFill>
            <a:srgbClr val="4EC8C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EA3B30-93C5-4093-A0F7-3F04C09382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10834" y="2860146"/>
            <a:ext cx="2886632" cy="47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1F3AE-9C80-4937-9DA1-BE38229DC1BA}"/>
              </a:ext>
            </a:extLst>
          </p:cNvPr>
          <p:cNvCxnSpPr>
            <a:cxnSpLocks/>
          </p:cNvCxnSpPr>
          <p:nvPr/>
        </p:nvCxnSpPr>
        <p:spPr>
          <a:xfrm>
            <a:off x="7239001" y="4551827"/>
            <a:ext cx="0" cy="6221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56A9E-EEC2-41BE-973B-D1C6F446915D}"/>
              </a:ext>
            </a:extLst>
          </p:cNvPr>
          <p:cNvCxnSpPr>
            <a:cxnSpLocks/>
          </p:cNvCxnSpPr>
          <p:nvPr/>
        </p:nvCxnSpPr>
        <p:spPr>
          <a:xfrm>
            <a:off x="4594412" y="4526630"/>
            <a:ext cx="0" cy="647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43F0D1-163A-49D7-99E8-B6D8A0945C0C}"/>
              </a:ext>
            </a:extLst>
          </p:cNvPr>
          <p:cNvCxnSpPr>
            <a:cxnSpLocks/>
          </p:cNvCxnSpPr>
          <p:nvPr/>
        </p:nvCxnSpPr>
        <p:spPr>
          <a:xfrm>
            <a:off x="7597589" y="3570761"/>
            <a:ext cx="0" cy="510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8185B9-F4DC-4EB7-8CBC-20527D5C101C}"/>
              </a:ext>
            </a:extLst>
          </p:cNvPr>
          <p:cNvCxnSpPr>
            <a:cxnSpLocks/>
          </p:cNvCxnSpPr>
          <p:nvPr/>
        </p:nvCxnSpPr>
        <p:spPr>
          <a:xfrm>
            <a:off x="4016189" y="3570761"/>
            <a:ext cx="0" cy="485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63AF8-0F04-4833-B7AA-10C1A3ADFEAA}"/>
              </a:ext>
            </a:extLst>
          </p:cNvPr>
          <p:cNvSpPr/>
          <p:nvPr/>
        </p:nvSpPr>
        <p:spPr>
          <a:xfrm>
            <a:off x="3827935" y="5188228"/>
            <a:ext cx="4128229" cy="13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6F1CE9-2607-4320-94AB-A905828962B7}"/>
              </a:ext>
            </a:extLst>
          </p:cNvPr>
          <p:cNvCxnSpPr>
            <a:cxnSpLocks/>
          </p:cNvCxnSpPr>
          <p:nvPr/>
        </p:nvCxnSpPr>
        <p:spPr>
          <a:xfrm>
            <a:off x="5939116" y="5320614"/>
            <a:ext cx="2" cy="5557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1A0385-73AA-4666-9592-0495A751A4BE}"/>
              </a:ext>
            </a:extLst>
          </p:cNvPr>
          <p:cNvSpPr txBox="1"/>
          <p:nvPr/>
        </p:nvSpPr>
        <p:spPr>
          <a:xfrm>
            <a:off x="4921621" y="2107205"/>
            <a:ext cx="192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Validate study Material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B8337-9BB7-4102-8996-7D58A637E71D}"/>
              </a:ext>
            </a:extLst>
          </p:cNvPr>
          <p:cNvSpPr txBox="1"/>
          <p:nvPr/>
        </p:nvSpPr>
        <p:spPr>
          <a:xfrm>
            <a:off x="2763371" y="4046327"/>
            <a:ext cx="192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a confirmation message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0965C-5F8D-4C6B-A62A-AB6619332005}"/>
              </a:ext>
            </a:extLst>
          </p:cNvPr>
          <p:cNvSpPr txBox="1"/>
          <p:nvPr/>
        </p:nvSpPr>
        <p:spPr>
          <a:xfrm>
            <a:off x="7057464" y="4162613"/>
            <a:ext cx="219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database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480E1-2ADF-4CF4-9CB5-152BABFC8DEB}"/>
              </a:ext>
            </a:extLst>
          </p:cNvPr>
          <p:cNvSpPr txBox="1"/>
          <p:nvPr/>
        </p:nvSpPr>
        <p:spPr>
          <a:xfrm>
            <a:off x="6547887" y="2560516"/>
            <a:ext cx="209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[inappropriate resources]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FFF65-2C54-480C-90CC-953837B29F86}"/>
              </a:ext>
            </a:extLst>
          </p:cNvPr>
          <p:cNvSpPr txBox="1"/>
          <p:nvPr/>
        </p:nvSpPr>
        <p:spPr>
          <a:xfrm>
            <a:off x="4108085" y="3032887"/>
            <a:ext cx="190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[appropriate material]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16CF7-B550-4E9B-8D30-97D15FD12041}"/>
              </a:ext>
            </a:extLst>
          </p:cNvPr>
          <p:cNvGrpSpPr/>
          <p:nvPr/>
        </p:nvGrpSpPr>
        <p:grpSpPr>
          <a:xfrm>
            <a:off x="8897466" y="2666173"/>
            <a:ext cx="366714" cy="366714"/>
            <a:chOff x="2831305" y="5568015"/>
            <a:chExt cx="366714" cy="3667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0804D6-FD81-4E0D-8EEC-5004EE63E2B3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E3FD9C-3A37-4572-8243-81180052D73E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D6A772-1054-48A5-B96C-CD0A9FBE6F38}"/>
              </a:ext>
            </a:extLst>
          </p:cNvPr>
          <p:cNvGrpSpPr/>
          <p:nvPr/>
        </p:nvGrpSpPr>
        <p:grpSpPr>
          <a:xfrm>
            <a:off x="5755759" y="5876367"/>
            <a:ext cx="366714" cy="366714"/>
            <a:chOff x="2831305" y="5568015"/>
            <a:chExt cx="366714" cy="3667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8CD019-B354-48B3-804B-18F60587FD8F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92A250-E994-495F-A2FC-F2394DC36E09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0022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D14E-7908-4101-A162-972B3A1D91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View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Study Material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3FB6B0C-40EB-44C5-B7AB-3BCC4397ABB2}"/>
              </a:ext>
            </a:extLst>
          </p:cNvPr>
          <p:cNvSpPr/>
          <p:nvPr/>
        </p:nvSpPr>
        <p:spPr>
          <a:xfrm>
            <a:off x="4760255" y="1466289"/>
            <a:ext cx="2142564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B2047CD-B892-44A1-94B2-28D69C72DD31}"/>
              </a:ext>
            </a:extLst>
          </p:cNvPr>
          <p:cNvSpPr/>
          <p:nvPr/>
        </p:nvSpPr>
        <p:spPr>
          <a:xfrm>
            <a:off x="4778184" y="3104122"/>
            <a:ext cx="220307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9C29A85-7AFB-48BB-A205-B2A184A79744}"/>
              </a:ext>
            </a:extLst>
          </p:cNvPr>
          <p:cNvSpPr/>
          <p:nvPr/>
        </p:nvSpPr>
        <p:spPr>
          <a:xfrm>
            <a:off x="4789392" y="2289013"/>
            <a:ext cx="216721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979D0-D02F-4635-B029-7280901038DD}"/>
              </a:ext>
            </a:extLst>
          </p:cNvPr>
          <p:cNvCxnSpPr>
            <a:cxnSpLocks/>
          </p:cNvCxnSpPr>
          <p:nvPr/>
        </p:nvCxnSpPr>
        <p:spPr>
          <a:xfrm>
            <a:off x="5842744" y="1183672"/>
            <a:ext cx="0" cy="2927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1C6517-0494-4687-AAD8-923978F37C20}"/>
              </a:ext>
            </a:extLst>
          </p:cNvPr>
          <p:cNvCxnSpPr>
            <a:cxnSpLocks/>
          </p:cNvCxnSpPr>
          <p:nvPr/>
        </p:nvCxnSpPr>
        <p:spPr>
          <a:xfrm>
            <a:off x="5849471" y="1974010"/>
            <a:ext cx="0" cy="343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A1171-B450-4E07-BBF5-E402AD59CCFF}"/>
              </a:ext>
            </a:extLst>
          </p:cNvPr>
          <p:cNvCxnSpPr>
            <a:cxnSpLocks/>
          </p:cNvCxnSpPr>
          <p:nvPr/>
        </p:nvCxnSpPr>
        <p:spPr>
          <a:xfrm>
            <a:off x="7838508" y="5370519"/>
            <a:ext cx="0" cy="3641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6EB01D-4504-4D30-B502-08A217C5BC67}"/>
              </a:ext>
            </a:extLst>
          </p:cNvPr>
          <p:cNvSpPr txBox="1"/>
          <p:nvPr/>
        </p:nvSpPr>
        <p:spPr>
          <a:xfrm>
            <a:off x="4995579" y="1491368"/>
            <a:ext cx="192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year of study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F946E-D95D-42C5-A702-4C6430FD87B9}"/>
              </a:ext>
            </a:extLst>
          </p:cNvPr>
          <p:cNvSpPr txBox="1"/>
          <p:nvPr/>
        </p:nvSpPr>
        <p:spPr>
          <a:xfrm>
            <a:off x="4995579" y="2249477"/>
            <a:ext cx="177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Semester Number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02F1E-1265-48BC-8305-C51B215F5BA4}"/>
              </a:ext>
            </a:extLst>
          </p:cNvPr>
          <p:cNvSpPr txBox="1"/>
          <p:nvPr/>
        </p:nvSpPr>
        <p:spPr>
          <a:xfrm>
            <a:off x="4760255" y="3145504"/>
            <a:ext cx="219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required subject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66A74F2-DE1A-4C12-96A8-C3FE560F0749}"/>
              </a:ext>
            </a:extLst>
          </p:cNvPr>
          <p:cNvSpPr/>
          <p:nvPr/>
        </p:nvSpPr>
        <p:spPr>
          <a:xfrm>
            <a:off x="4760255" y="3884500"/>
            <a:ext cx="220307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102A924-81CB-4F39-92BB-D2E9AA24E392}"/>
              </a:ext>
            </a:extLst>
          </p:cNvPr>
          <p:cNvSpPr/>
          <p:nvPr/>
        </p:nvSpPr>
        <p:spPr>
          <a:xfrm>
            <a:off x="7576294" y="5018018"/>
            <a:ext cx="220307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752FB5-A7D7-444B-91C7-E8FFAD5F9FAF}"/>
              </a:ext>
            </a:extLst>
          </p:cNvPr>
          <p:cNvSpPr txBox="1"/>
          <p:nvPr/>
        </p:nvSpPr>
        <p:spPr>
          <a:xfrm>
            <a:off x="4762496" y="3846156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Choose from pervious year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Notes, papers etc.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F0B82-14BE-4776-AF55-97085D108C54}"/>
              </a:ext>
            </a:extLst>
          </p:cNvPr>
          <p:cNvCxnSpPr>
            <a:cxnSpLocks/>
          </p:cNvCxnSpPr>
          <p:nvPr/>
        </p:nvCxnSpPr>
        <p:spPr>
          <a:xfrm>
            <a:off x="5861793" y="2761568"/>
            <a:ext cx="0" cy="343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6BBB3-AA2D-4FD9-8D56-99D368BCE595}"/>
              </a:ext>
            </a:extLst>
          </p:cNvPr>
          <p:cNvCxnSpPr>
            <a:cxnSpLocks/>
          </p:cNvCxnSpPr>
          <p:nvPr/>
        </p:nvCxnSpPr>
        <p:spPr>
          <a:xfrm>
            <a:off x="5849471" y="3575351"/>
            <a:ext cx="0" cy="343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1A67EB-0601-450C-8231-E028A9589EB8}"/>
              </a:ext>
            </a:extLst>
          </p:cNvPr>
          <p:cNvCxnSpPr>
            <a:cxnSpLocks/>
          </p:cNvCxnSpPr>
          <p:nvPr/>
        </p:nvCxnSpPr>
        <p:spPr>
          <a:xfrm>
            <a:off x="3947823" y="5351333"/>
            <a:ext cx="0" cy="3832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5706F-E614-4D72-A761-42A85A46B87A}"/>
              </a:ext>
            </a:extLst>
          </p:cNvPr>
          <p:cNvCxnSpPr>
            <a:cxnSpLocks/>
          </p:cNvCxnSpPr>
          <p:nvPr/>
        </p:nvCxnSpPr>
        <p:spPr>
          <a:xfrm>
            <a:off x="5885325" y="4326081"/>
            <a:ext cx="0" cy="343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71051-6D97-409C-8F6F-2017C3DB61D4}"/>
              </a:ext>
            </a:extLst>
          </p:cNvPr>
          <p:cNvSpPr/>
          <p:nvPr/>
        </p:nvSpPr>
        <p:spPr>
          <a:xfrm>
            <a:off x="2898961" y="4687916"/>
            <a:ext cx="5970490" cy="8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D18F4A82-0CE8-4C90-9377-1A910F200DB5}"/>
              </a:ext>
            </a:extLst>
          </p:cNvPr>
          <p:cNvSpPr/>
          <p:nvPr/>
        </p:nvSpPr>
        <p:spPr>
          <a:xfrm>
            <a:off x="4782662" y="6022353"/>
            <a:ext cx="220307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189251D-2107-4952-9488-AAA88E451C3A}"/>
              </a:ext>
            </a:extLst>
          </p:cNvPr>
          <p:cNvSpPr/>
          <p:nvPr/>
        </p:nvSpPr>
        <p:spPr>
          <a:xfrm>
            <a:off x="2130245" y="5004076"/>
            <a:ext cx="2203076" cy="470649"/>
          </a:xfrm>
          <a:prstGeom prst="flowChartAlternateProcess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5CB32-F8F9-4941-801F-6EBCA082C6C2}"/>
              </a:ext>
            </a:extLst>
          </p:cNvPr>
          <p:cNvSpPr/>
          <p:nvPr/>
        </p:nvSpPr>
        <p:spPr>
          <a:xfrm>
            <a:off x="3564595" y="5734626"/>
            <a:ext cx="4616809" cy="8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6063DD-3AF9-46F6-9F43-B2C3ED73FC07}"/>
              </a:ext>
            </a:extLst>
          </p:cNvPr>
          <p:cNvSpPr txBox="1"/>
          <p:nvPr/>
        </p:nvSpPr>
        <p:spPr>
          <a:xfrm>
            <a:off x="2030513" y="5004076"/>
            <a:ext cx="240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required resource in study material database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E4D1E-3892-4C62-A362-8EB88C785008}"/>
              </a:ext>
            </a:extLst>
          </p:cNvPr>
          <p:cNvSpPr txBox="1"/>
          <p:nvPr/>
        </p:nvSpPr>
        <p:spPr>
          <a:xfrm>
            <a:off x="7578530" y="4986779"/>
            <a:ext cx="220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that the database is being searched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75BC7-96BB-45F3-A688-A02D25CE8C16}"/>
              </a:ext>
            </a:extLst>
          </p:cNvPr>
          <p:cNvCxnSpPr>
            <a:cxnSpLocks/>
          </p:cNvCxnSpPr>
          <p:nvPr/>
        </p:nvCxnSpPr>
        <p:spPr>
          <a:xfrm>
            <a:off x="3096179" y="4687916"/>
            <a:ext cx="0" cy="3641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8204FB-5649-4281-9252-4EF6B1787632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873000" y="5734626"/>
            <a:ext cx="6722" cy="299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032B3-1B11-4ABD-9E84-2AD3FA234EFF}"/>
              </a:ext>
            </a:extLst>
          </p:cNvPr>
          <p:cNvCxnSpPr>
            <a:cxnSpLocks/>
          </p:cNvCxnSpPr>
          <p:nvPr/>
        </p:nvCxnSpPr>
        <p:spPr>
          <a:xfrm>
            <a:off x="8564649" y="4687916"/>
            <a:ext cx="0" cy="3641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143660-96AA-4FA6-8DDE-3F28FB56FCAC}"/>
              </a:ext>
            </a:extLst>
          </p:cNvPr>
          <p:cNvSpPr txBox="1"/>
          <p:nvPr/>
        </p:nvSpPr>
        <p:spPr>
          <a:xfrm>
            <a:off x="4501396" y="6103788"/>
            <a:ext cx="275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the required material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C2050B-6484-406C-A4ED-A2A86514508F}"/>
              </a:ext>
            </a:extLst>
          </p:cNvPr>
          <p:cNvCxnSpPr>
            <a:cxnSpLocks/>
          </p:cNvCxnSpPr>
          <p:nvPr/>
        </p:nvCxnSpPr>
        <p:spPr>
          <a:xfrm>
            <a:off x="6922990" y="6305028"/>
            <a:ext cx="184672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4D13E40-5633-4350-91F3-E72888BCBFCD}"/>
              </a:ext>
            </a:extLst>
          </p:cNvPr>
          <p:cNvSpPr/>
          <p:nvPr/>
        </p:nvSpPr>
        <p:spPr>
          <a:xfrm>
            <a:off x="5669051" y="909878"/>
            <a:ext cx="347386" cy="3305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13A978-02C7-4243-AB2A-5AFDA9E26E79}"/>
              </a:ext>
            </a:extLst>
          </p:cNvPr>
          <p:cNvGrpSpPr/>
          <p:nvPr/>
        </p:nvGrpSpPr>
        <p:grpSpPr>
          <a:xfrm>
            <a:off x="8769718" y="6126288"/>
            <a:ext cx="366714" cy="366714"/>
            <a:chOff x="2831305" y="5568015"/>
            <a:chExt cx="366714" cy="36671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D82C11-0391-4DFE-A8AE-58FCF06B82C0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AA8636-4045-4EFA-9CF4-2E52F93EBCCA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7499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2D0E-D1BF-43EE-BD22-3ECC31284D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Upload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Doubts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6296C7-30D6-4F4B-9EF5-36252D4378D5}"/>
              </a:ext>
            </a:extLst>
          </p:cNvPr>
          <p:cNvSpPr/>
          <p:nvPr/>
        </p:nvSpPr>
        <p:spPr>
          <a:xfrm>
            <a:off x="5976938" y="1324181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BB9C0-9FA9-4E04-8D29-A6921077F58E}"/>
              </a:ext>
            </a:extLst>
          </p:cNvPr>
          <p:cNvSpPr/>
          <p:nvPr/>
        </p:nvSpPr>
        <p:spPr>
          <a:xfrm>
            <a:off x="4667250" y="192901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Upload Doubts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0FC58-BCB9-424A-91E4-C824AFB9A0A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110288" y="1590881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EC95E-65AF-4651-BB42-626DB3C4C763}"/>
              </a:ext>
            </a:extLst>
          </p:cNvPr>
          <p:cNvCxnSpPr/>
          <p:nvPr/>
        </p:nvCxnSpPr>
        <p:spPr>
          <a:xfrm>
            <a:off x="6103663" y="3041998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FBEDDDA-B60E-46BC-99E0-9DFB5E0F6891}"/>
              </a:ext>
            </a:extLst>
          </p:cNvPr>
          <p:cNvSpPr/>
          <p:nvPr/>
        </p:nvSpPr>
        <p:spPr>
          <a:xfrm>
            <a:off x="5852973" y="2627616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3B8C7-AAEB-4C35-9E06-A7E467F1ECDA}"/>
              </a:ext>
            </a:extLst>
          </p:cNvPr>
          <p:cNvCxnSpPr>
            <a:cxnSpLocks/>
          </p:cNvCxnSpPr>
          <p:nvPr/>
        </p:nvCxnSpPr>
        <p:spPr>
          <a:xfrm flipH="1" flipV="1">
            <a:off x="6097036" y="2344943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D542C-CDF7-42F2-8BE3-149A607F5678}"/>
              </a:ext>
            </a:extLst>
          </p:cNvPr>
          <p:cNvCxnSpPr>
            <a:cxnSpLocks/>
          </p:cNvCxnSpPr>
          <p:nvPr/>
        </p:nvCxnSpPr>
        <p:spPr>
          <a:xfrm>
            <a:off x="6380856" y="2860156"/>
            <a:ext cx="2047525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9333B6-802C-4DE8-A937-0E62F2B5ED3E}"/>
              </a:ext>
            </a:extLst>
          </p:cNvPr>
          <p:cNvGrpSpPr/>
          <p:nvPr/>
        </p:nvGrpSpPr>
        <p:grpSpPr>
          <a:xfrm>
            <a:off x="8428381" y="2684581"/>
            <a:ext cx="366714" cy="366714"/>
            <a:chOff x="2831305" y="5568015"/>
            <a:chExt cx="366714" cy="366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AA67A6-9C99-4C3D-B311-E29BE3EA24B0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715622-7E4C-43BD-9B35-B51CCE64B61E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371ABA-5459-4B2C-BAE3-BA9E79B96FFC}"/>
              </a:ext>
            </a:extLst>
          </p:cNvPr>
          <p:cNvSpPr txBox="1"/>
          <p:nvPr/>
        </p:nvSpPr>
        <p:spPr>
          <a:xfrm>
            <a:off x="6789357" y="2577367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Failed]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ABE70-C779-42B9-8C6B-9D2231AD800F}"/>
              </a:ext>
            </a:extLst>
          </p:cNvPr>
          <p:cNvSpPr txBox="1"/>
          <p:nvPr/>
        </p:nvSpPr>
        <p:spPr>
          <a:xfrm>
            <a:off x="4556368" y="3047817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Successful]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DB819-B1A7-49CA-960B-876C77D114F2}"/>
              </a:ext>
            </a:extLst>
          </p:cNvPr>
          <p:cNvSpPr/>
          <p:nvPr/>
        </p:nvSpPr>
        <p:spPr>
          <a:xfrm>
            <a:off x="3894799" y="4594610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F1053-81EA-4BB5-93ED-533CCA3D508B}"/>
              </a:ext>
            </a:extLst>
          </p:cNvPr>
          <p:cNvCxnSpPr>
            <a:cxnSpLocks/>
          </p:cNvCxnSpPr>
          <p:nvPr/>
        </p:nvCxnSpPr>
        <p:spPr>
          <a:xfrm>
            <a:off x="7722709" y="4223396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06E133-4D60-432D-B52D-DAEEA7C521DD}"/>
              </a:ext>
            </a:extLst>
          </p:cNvPr>
          <p:cNvSpPr/>
          <p:nvPr/>
        </p:nvSpPr>
        <p:spPr>
          <a:xfrm>
            <a:off x="6263856" y="380679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Confirmation message is displayed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EE167E-93C3-42CE-8F93-806626E37238}"/>
              </a:ext>
            </a:extLst>
          </p:cNvPr>
          <p:cNvSpPr/>
          <p:nvPr/>
        </p:nvSpPr>
        <p:spPr>
          <a:xfrm>
            <a:off x="3895308" y="3417998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A09D2-2257-4756-984A-764ADC10BE75}"/>
              </a:ext>
            </a:extLst>
          </p:cNvPr>
          <p:cNvCxnSpPr>
            <a:cxnSpLocks/>
          </p:cNvCxnSpPr>
          <p:nvPr/>
        </p:nvCxnSpPr>
        <p:spPr>
          <a:xfrm>
            <a:off x="4423018" y="3463717"/>
            <a:ext cx="1" cy="34307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C9842-A59E-4B8D-8186-3BA899C502A0}"/>
              </a:ext>
            </a:extLst>
          </p:cNvPr>
          <p:cNvCxnSpPr>
            <a:cxnSpLocks/>
          </p:cNvCxnSpPr>
          <p:nvPr/>
        </p:nvCxnSpPr>
        <p:spPr>
          <a:xfrm>
            <a:off x="7722707" y="3440857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D8A09-5F96-4416-93A0-CB7FD4CE6F22}"/>
              </a:ext>
            </a:extLst>
          </p:cNvPr>
          <p:cNvCxnSpPr>
            <a:cxnSpLocks/>
          </p:cNvCxnSpPr>
          <p:nvPr/>
        </p:nvCxnSpPr>
        <p:spPr>
          <a:xfrm>
            <a:off x="4423019" y="4222721"/>
            <a:ext cx="0" cy="37490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48CB90-00F1-48F1-B22F-C46E99D486DE}"/>
              </a:ext>
            </a:extLst>
          </p:cNvPr>
          <p:cNvGrpSpPr/>
          <p:nvPr/>
        </p:nvGrpSpPr>
        <p:grpSpPr>
          <a:xfrm>
            <a:off x="5923777" y="5150909"/>
            <a:ext cx="366714" cy="366714"/>
            <a:chOff x="2831305" y="5568015"/>
            <a:chExt cx="366714" cy="3667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71F758-A292-4A61-8D46-5FCD1C5A6E74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9572ED-13D3-4E41-A85D-4BA329EF1016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FEB3C-FF33-478B-AC47-8B0ECDFD89E4}"/>
              </a:ext>
            </a:extLst>
          </p:cNvPr>
          <p:cNvCxnSpPr>
            <a:endCxn id="23" idx="0"/>
          </p:cNvCxnSpPr>
          <p:nvPr/>
        </p:nvCxnSpPr>
        <p:spPr>
          <a:xfrm flipH="1">
            <a:off x="6107134" y="4693691"/>
            <a:ext cx="2644" cy="4572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465CD7-A7F6-4D3E-9833-3D4669C3A6D6}"/>
              </a:ext>
            </a:extLst>
          </p:cNvPr>
          <p:cNvSpPr/>
          <p:nvPr/>
        </p:nvSpPr>
        <p:spPr>
          <a:xfrm>
            <a:off x="2979981" y="380679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Doubts/solution Database is updated</a:t>
            </a:r>
          </a:p>
        </p:txBody>
      </p:sp>
    </p:spTree>
    <p:extLst>
      <p:ext uri="{BB962C8B-B14F-4D97-AF65-F5344CB8AC3E}">
        <p14:creationId xmlns:p14="http://schemas.microsoft.com/office/powerpoint/2010/main" val="293303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2D0E-D1BF-43EE-BD22-3ECC31284D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Upload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Solutions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6296C7-30D6-4F4B-9EF5-36252D4378D5}"/>
              </a:ext>
            </a:extLst>
          </p:cNvPr>
          <p:cNvSpPr/>
          <p:nvPr/>
        </p:nvSpPr>
        <p:spPr>
          <a:xfrm>
            <a:off x="5962650" y="476119"/>
            <a:ext cx="266700" cy="266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BB9C0-9FA9-4E04-8D29-A6921077F58E}"/>
              </a:ext>
            </a:extLst>
          </p:cNvPr>
          <p:cNvSpPr/>
          <p:nvPr/>
        </p:nvSpPr>
        <p:spPr>
          <a:xfrm>
            <a:off x="4667249" y="1063624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view the question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EC95E-65AF-4651-BB42-626DB3C4C763}"/>
              </a:ext>
            </a:extLst>
          </p:cNvPr>
          <p:cNvCxnSpPr/>
          <p:nvPr/>
        </p:nvCxnSpPr>
        <p:spPr>
          <a:xfrm>
            <a:off x="6103663" y="3041998"/>
            <a:ext cx="0" cy="3381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FBEDDDA-B60E-46BC-99E0-9DFB5E0F6891}"/>
              </a:ext>
            </a:extLst>
          </p:cNvPr>
          <p:cNvSpPr/>
          <p:nvPr/>
        </p:nvSpPr>
        <p:spPr>
          <a:xfrm>
            <a:off x="5852973" y="2627616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3B8C7-AAEB-4C35-9E06-A7E467F1ECDA}"/>
              </a:ext>
            </a:extLst>
          </p:cNvPr>
          <p:cNvCxnSpPr>
            <a:cxnSpLocks/>
          </p:cNvCxnSpPr>
          <p:nvPr/>
        </p:nvCxnSpPr>
        <p:spPr>
          <a:xfrm flipH="1" flipV="1">
            <a:off x="6097036" y="2344943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D542C-CDF7-42F2-8BE3-149A607F5678}"/>
              </a:ext>
            </a:extLst>
          </p:cNvPr>
          <p:cNvCxnSpPr>
            <a:cxnSpLocks/>
          </p:cNvCxnSpPr>
          <p:nvPr/>
        </p:nvCxnSpPr>
        <p:spPr>
          <a:xfrm>
            <a:off x="6380856" y="2860156"/>
            <a:ext cx="2047525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9333B6-802C-4DE8-A937-0E62F2B5ED3E}"/>
              </a:ext>
            </a:extLst>
          </p:cNvPr>
          <p:cNvGrpSpPr/>
          <p:nvPr/>
        </p:nvGrpSpPr>
        <p:grpSpPr>
          <a:xfrm>
            <a:off x="8428381" y="2684581"/>
            <a:ext cx="366714" cy="366714"/>
            <a:chOff x="2831305" y="5568015"/>
            <a:chExt cx="366714" cy="366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AA67A6-9C99-4C3D-B311-E29BE3EA24B0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715622-7E4C-43BD-9B35-B51CCE64B61E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371ABA-5459-4B2C-BAE3-BA9E79B96FFC}"/>
              </a:ext>
            </a:extLst>
          </p:cNvPr>
          <p:cNvSpPr txBox="1"/>
          <p:nvPr/>
        </p:nvSpPr>
        <p:spPr>
          <a:xfrm>
            <a:off x="6789357" y="2577367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Failed]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ABE70-C779-42B9-8C6B-9D2231AD800F}"/>
              </a:ext>
            </a:extLst>
          </p:cNvPr>
          <p:cNvSpPr txBox="1"/>
          <p:nvPr/>
        </p:nvSpPr>
        <p:spPr>
          <a:xfrm>
            <a:off x="4556368" y="3047817"/>
            <a:ext cx="17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[Upload Successful]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DB819-B1A7-49CA-960B-876C77D114F2}"/>
              </a:ext>
            </a:extLst>
          </p:cNvPr>
          <p:cNvSpPr/>
          <p:nvPr/>
        </p:nvSpPr>
        <p:spPr>
          <a:xfrm>
            <a:off x="3894799" y="4594610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F1053-81EA-4BB5-93ED-533CCA3D508B}"/>
              </a:ext>
            </a:extLst>
          </p:cNvPr>
          <p:cNvCxnSpPr>
            <a:cxnSpLocks/>
          </p:cNvCxnSpPr>
          <p:nvPr/>
        </p:nvCxnSpPr>
        <p:spPr>
          <a:xfrm>
            <a:off x="7722709" y="4223396"/>
            <a:ext cx="0" cy="35899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06E133-4D60-432D-B52D-DAEEA7C521DD}"/>
              </a:ext>
            </a:extLst>
          </p:cNvPr>
          <p:cNvSpPr/>
          <p:nvPr/>
        </p:nvSpPr>
        <p:spPr>
          <a:xfrm>
            <a:off x="6263856" y="380679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Confirmation message is displayed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EE167E-93C3-42CE-8F93-806626E37238}"/>
              </a:ext>
            </a:extLst>
          </p:cNvPr>
          <p:cNvSpPr/>
          <p:nvPr/>
        </p:nvSpPr>
        <p:spPr>
          <a:xfrm>
            <a:off x="3895308" y="3417998"/>
            <a:ext cx="4429958" cy="457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A09D2-2257-4756-984A-764ADC10BE75}"/>
              </a:ext>
            </a:extLst>
          </p:cNvPr>
          <p:cNvCxnSpPr>
            <a:cxnSpLocks/>
          </p:cNvCxnSpPr>
          <p:nvPr/>
        </p:nvCxnSpPr>
        <p:spPr>
          <a:xfrm>
            <a:off x="4423018" y="3463717"/>
            <a:ext cx="1" cy="34307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C9842-A59E-4B8D-8186-3BA899C502A0}"/>
              </a:ext>
            </a:extLst>
          </p:cNvPr>
          <p:cNvCxnSpPr>
            <a:cxnSpLocks/>
          </p:cNvCxnSpPr>
          <p:nvPr/>
        </p:nvCxnSpPr>
        <p:spPr>
          <a:xfrm>
            <a:off x="7722707" y="3440857"/>
            <a:ext cx="1" cy="3659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D8A09-5F96-4416-93A0-CB7FD4CE6F22}"/>
              </a:ext>
            </a:extLst>
          </p:cNvPr>
          <p:cNvCxnSpPr>
            <a:cxnSpLocks/>
          </p:cNvCxnSpPr>
          <p:nvPr/>
        </p:nvCxnSpPr>
        <p:spPr>
          <a:xfrm>
            <a:off x="4423019" y="4222721"/>
            <a:ext cx="0" cy="37490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48CB90-00F1-48F1-B22F-C46E99D486DE}"/>
              </a:ext>
            </a:extLst>
          </p:cNvPr>
          <p:cNvGrpSpPr/>
          <p:nvPr/>
        </p:nvGrpSpPr>
        <p:grpSpPr>
          <a:xfrm>
            <a:off x="5923777" y="5150909"/>
            <a:ext cx="366714" cy="366714"/>
            <a:chOff x="2831305" y="5568015"/>
            <a:chExt cx="366714" cy="3667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71F758-A292-4A61-8D46-5FCD1C5A6E74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9572ED-13D3-4E41-A85D-4BA329EF1016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FEB3C-FF33-478B-AC47-8B0ECDFD89E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107134" y="4693691"/>
            <a:ext cx="2644" cy="4572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465CD7-A7F6-4D3E-9833-3D4669C3A6D6}"/>
              </a:ext>
            </a:extLst>
          </p:cNvPr>
          <p:cNvSpPr/>
          <p:nvPr/>
        </p:nvSpPr>
        <p:spPr>
          <a:xfrm>
            <a:off x="2979981" y="3806796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Doubts/Solution Database is updated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4A1FD1-905E-4CBF-AD70-F770B89F8F80}"/>
              </a:ext>
            </a:extLst>
          </p:cNvPr>
          <p:cNvSpPr/>
          <p:nvPr/>
        </p:nvSpPr>
        <p:spPr>
          <a:xfrm>
            <a:off x="4711040" y="1924742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Upload Solution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F5A407-F691-4049-9203-FCBD550D1F3E}"/>
              </a:ext>
            </a:extLst>
          </p:cNvPr>
          <p:cNvCxnSpPr>
            <a:cxnSpLocks/>
          </p:cNvCxnSpPr>
          <p:nvPr/>
        </p:nvCxnSpPr>
        <p:spPr>
          <a:xfrm>
            <a:off x="6103663" y="742819"/>
            <a:ext cx="0" cy="36911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26683F-9ED0-4D8A-BB59-DD7B5AD15A96}"/>
              </a:ext>
            </a:extLst>
          </p:cNvPr>
          <p:cNvCxnSpPr>
            <a:cxnSpLocks/>
          </p:cNvCxnSpPr>
          <p:nvPr/>
        </p:nvCxnSpPr>
        <p:spPr>
          <a:xfrm>
            <a:off x="6096000" y="1479549"/>
            <a:ext cx="0" cy="42880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7388-496A-4637-9220-437661C6E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362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HK Grotesk SemiBold" panose="00000700000000000000" pitchFamily="50" charset="0"/>
              </a:rPr>
              <a:t>View</a:t>
            </a:r>
            <a:r>
              <a:rPr lang="en-US" sz="4000" b="1" dirty="0">
                <a:solidFill>
                  <a:srgbClr val="4EC8CA"/>
                </a:solidFill>
                <a:latin typeface="HK Grotesk SemiBold" panose="00000700000000000000" pitchFamily="50" charset="0"/>
              </a:rPr>
              <a:t> Solutions</a:t>
            </a:r>
            <a:endParaRPr lang="en-IN" sz="4000" b="1" dirty="0">
              <a:solidFill>
                <a:srgbClr val="4EC8CA"/>
              </a:solidFill>
              <a:latin typeface="HK Grotesk SemiBold" panose="00000700000000000000" pitchFamily="50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F16B05A-31C9-4EC8-975E-5B3662975A56}"/>
              </a:ext>
            </a:extLst>
          </p:cNvPr>
          <p:cNvSpPr/>
          <p:nvPr/>
        </p:nvSpPr>
        <p:spPr>
          <a:xfrm>
            <a:off x="5420476" y="862616"/>
            <a:ext cx="347386" cy="3305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9BFD75-900F-47D3-BED9-8785DA860133}"/>
              </a:ext>
            </a:extLst>
          </p:cNvPr>
          <p:cNvSpPr/>
          <p:nvPr/>
        </p:nvSpPr>
        <p:spPr>
          <a:xfrm>
            <a:off x="4314825" y="2569388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Select View solution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052B4F-B868-4BE2-8018-455C4D7B6F6A}"/>
              </a:ext>
            </a:extLst>
          </p:cNvPr>
          <p:cNvSpPr/>
          <p:nvPr/>
        </p:nvSpPr>
        <p:spPr>
          <a:xfrm>
            <a:off x="4324824" y="1659750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Choose</a:t>
            </a:r>
            <a:r>
              <a:rPr lang="en-IN" sz="1400" dirty="0">
                <a:solidFill>
                  <a:schemeClr val="bg1"/>
                </a:solidFill>
              </a:rPr>
              <a:t> the question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E5EA24-3C22-4968-B9A0-D615AF5695A8}"/>
              </a:ext>
            </a:extLst>
          </p:cNvPr>
          <p:cNvSpPr/>
          <p:nvPr/>
        </p:nvSpPr>
        <p:spPr>
          <a:xfrm>
            <a:off x="7936637" y="3260224"/>
            <a:ext cx="2154634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solution not uploaded message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7B8166-4360-487F-AD93-13F32F28DE95}"/>
              </a:ext>
            </a:extLst>
          </p:cNvPr>
          <p:cNvSpPr/>
          <p:nvPr/>
        </p:nvSpPr>
        <p:spPr>
          <a:xfrm>
            <a:off x="4314824" y="4236811"/>
            <a:ext cx="2886075" cy="415925"/>
          </a:xfrm>
          <a:prstGeom prst="roundRect">
            <a:avLst/>
          </a:prstGeom>
          <a:solidFill>
            <a:srgbClr val="4EC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the solution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D79DBD-0935-4CD4-A4CB-A9CE7BD46A6A}"/>
              </a:ext>
            </a:extLst>
          </p:cNvPr>
          <p:cNvCxnSpPr>
            <a:cxnSpLocks/>
          </p:cNvCxnSpPr>
          <p:nvPr/>
        </p:nvCxnSpPr>
        <p:spPr>
          <a:xfrm>
            <a:off x="5598850" y="1193196"/>
            <a:ext cx="0" cy="42880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E3FD99-F260-43AF-826B-9F6DB1A3265D}"/>
              </a:ext>
            </a:extLst>
          </p:cNvPr>
          <p:cNvCxnSpPr>
            <a:cxnSpLocks/>
          </p:cNvCxnSpPr>
          <p:nvPr/>
        </p:nvCxnSpPr>
        <p:spPr>
          <a:xfrm>
            <a:off x="5598850" y="2140588"/>
            <a:ext cx="0" cy="42880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F0E9216F-A91D-4409-8830-99402F89AB31}"/>
              </a:ext>
            </a:extLst>
          </p:cNvPr>
          <p:cNvSpPr/>
          <p:nvPr/>
        </p:nvSpPr>
        <p:spPr>
          <a:xfrm>
            <a:off x="5330227" y="3238704"/>
            <a:ext cx="527883" cy="480644"/>
          </a:xfrm>
          <a:prstGeom prst="diamond">
            <a:avLst/>
          </a:prstGeom>
          <a:solidFill>
            <a:srgbClr val="4E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95EFD-06F2-4B48-B34E-D7DE84AFD9BC}"/>
              </a:ext>
            </a:extLst>
          </p:cNvPr>
          <p:cNvCxnSpPr>
            <a:cxnSpLocks/>
          </p:cNvCxnSpPr>
          <p:nvPr/>
        </p:nvCxnSpPr>
        <p:spPr>
          <a:xfrm>
            <a:off x="5853663" y="3479026"/>
            <a:ext cx="2082974" cy="1297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5C5CED-8E5C-474C-9FC9-8A7653FFC950}"/>
              </a:ext>
            </a:extLst>
          </p:cNvPr>
          <p:cNvSpPr txBox="1"/>
          <p:nvPr/>
        </p:nvSpPr>
        <p:spPr>
          <a:xfrm>
            <a:off x="5767861" y="3106336"/>
            <a:ext cx="24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[Solution not uploaded]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101B19-40F7-4473-B749-E717A30A5857}"/>
              </a:ext>
            </a:extLst>
          </p:cNvPr>
          <p:cNvCxnSpPr>
            <a:cxnSpLocks/>
          </p:cNvCxnSpPr>
          <p:nvPr/>
        </p:nvCxnSpPr>
        <p:spPr>
          <a:xfrm flipH="1" flipV="1">
            <a:off x="5590855" y="2956031"/>
            <a:ext cx="6627" cy="282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561500-CA4E-4E44-97CF-1D0EA4D31487}"/>
              </a:ext>
            </a:extLst>
          </p:cNvPr>
          <p:cNvGrpSpPr/>
          <p:nvPr/>
        </p:nvGrpSpPr>
        <p:grpSpPr>
          <a:xfrm>
            <a:off x="10868111" y="3319485"/>
            <a:ext cx="366714" cy="366714"/>
            <a:chOff x="2831305" y="5568015"/>
            <a:chExt cx="366714" cy="3667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1820C1-918C-4D93-B0E7-92F44CDA2806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FE60F5-3796-4505-97C4-81DF376709B2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63BC2F-573D-4B7B-A7BC-34D20E18A041}"/>
              </a:ext>
            </a:extLst>
          </p:cNvPr>
          <p:cNvCxnSpPr>
            <a:cxnSpLocks/>
          </p:cNvCxnSpPr>
          <p:nvPr/>
        </p:nvCxnSpPr>
        <p:spPr>
          <a:xfrm flipV="1">
            <a:off x="10116275" y="3479026"/>
            <a:ext cx="751836" cy="2381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6B0083-6D7C-464B-B039-38406682E507}"/>
              </a:ext>
            </a:extLst>
          </p:cNvPr>
          <p:cNvCxnSpPr>
            <a:cxnSpLocks/>
          </p:cNvCxnSpPr>
          <p:nvPr/>
        </p:nvCxnSpPr>
        <p:spPr>
          <a:xfrm>
            <a:off x="5576767" y="3719348"/>
            <a:ext cx="14088" cy="51746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BF2A65-D51D-4ABB-9A10-57E7F9BC1D4B}"/>
              </a:ext>
            </a:extLst>
          </p:cNvPr>
          <p:cNvSpPr txBox="1"/>
          <p:nvPr/>
        </p:nvSpPr>
        <p:spPr>
          <a:xfrm>
            <a:off x="3691211" y="3757556"/>
            <a:ext cx="24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[Solution uploaded]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34C796-6C0E-4F73-8636-792C79FBEFA2}"/>
              </a:ext>
            </a:extLst>
          </p:cNvPr>
          <p:cNvCxnSpPr>
            <a:cxnSpLocks/>
          </p:cNvCxnSpPr>
          <p:nvPr/>
        </p:nvCxnSpPr>
        <p:spPr>
          <a:xfrm>
            <a:off x="5597482" y="4652736"/>
            <a:ext cx="0" cy="42880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C997D8-8B1C-411D-8D8D-0AF74E9AF741}"/>
              </a:ext>
            </a:extLst>
          </p:cNvPr>
          <p:cNvGrpSpPr/>
          <p:nvPr/>
        </p:nvGrpSpPr>
        <p:grpSpPr>
          <a:xfrm>
            <a:off x="5430667" y="5114267"/>
            <a:ext cx="366714" cy="366714"/>
            <a:chOff x="2831305" y="5568015"/>
            <a:chExt cx="366714" cy="36671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BCEED-8F19-4AA0-8BE5-4004FF3064AE}"/>
                </a:ext>
              </a:extLst>
            </p:cNvPr>
            <p:cNvSpPr/>
            <p:nvPr/>
          </p:nvSpPr>
          <p:spPr>
            <a:xfrm>
              <a:off x="2831305" y="5568015"/>
              <a:ext cx="366714" cy="366714"/>
            </a:xfrm>
            <a:prstGeom prst="ellipse">
              <a:avLst/>
            </a:prstGeom>
            <a:solidFill>
              <a:srgbClr val="343434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7382BF-2C2C-4162-83EC-16DF4DDD8E53}"/>
                </a:ext>
              </a:extLst>
            </p:cNvPr>
            <p:cNvSpPr/>
            <p:nvPr/>
          </p:nvSpPr>
          <p:spPr>
            <a:xfrm>
              <a:off x="2881312" y="5615641"/>
              <a:ext cx="266700" cy="26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802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381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HK Grotesk Medium</vt:lpstr>
      <vt:lpstr>HK Grotesk SemiBold</vt:lpstr>
      <vt:lpstr>Open Sans Light</vt:lpstr>
      <vt:lpstr>Office Theme</vt:lpstr>
      <vt:lpstr>Activity Diagrams</vt:lpstr>
      <vt:lpstr>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dc:creator>Aniket Sahran</dc:creator>
  <cp:lastModifiedBy>Surabhi Mishra</cp:lastModifiedBy>
  <cp:revision>7</cp:revision>
  <dcterms:created xsi:type="dcterms:W3CDTF">2021-10-24T16:38:42Z</dcterms:created>
  <dcterms:modified xsi:type="dcterms:W3CDTF">2021-10-25T07:49:06Z</dcterms:modified>
</cp:coreProperties>
</file>