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3"/>
  </p:notesMasterIdLst>
  <p:sldIdLst>
    <p:sldId id="267" r:id="rId2"/>
    <p:sldId id="256" r:id="rId3"/>
    <p:sldId id="266" r:id="rId4"/>
    <p:sldId id="263" r:id="rId5"/>
    <p:sldId id="257" r:id="rId6"/>
    <p:sldId id="258" r:id="rId7"/>
    <p:sldId id="260" r:id="rId8"/>
    <p:sldId id="261" r:id="rId9"/>
    <p:sldId id="262" r:id="rId10"/>
    <p:sldId id="265" r:id="rId11"/>
    <p:sldId id="268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E8C12-9F6D-45D8-BD92-62DE28B0B80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9C10DEA-791B-4F61-8515-09535B50E29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mtClean="0">
              <a:solidFill>
                <a:schemeClr val="bg1"/>
              </a:solidFill>
            </a:rPr>
            <a:t>Validate</a:t>
          </a:r>
          <a:endParaRPr lang="en-IN">
            <a:solidFill>
              <a:schemeClr val="bg1"/>
            </a:solidFill>
          </a:endParaRPr>
        </a:p>
      </dgm:t>
    </dgm:pt>
    <dgm:pt modelId="{8B4D1808-4A0F-4259-AA4F-54C86E8EC704}" type="parTrans" cxnId="{47ED28CE-665C-45A0-BC63-F076582DDC99}">
      <dgm:prSet/>
      <dgm:spPr/>
      <dgm:t>
        <a:bodyPr/>
        <a:lstStyle/>
        <a:p>
          <a:endParaRPr lang="en-IN"/>
        </a:p>
      </dgm:t>
    </dgm:pt>
    <dgm:pt modelId="{6FA3353B-50D2-4599-A7BC-BA90010BDA67}" type="sibTrans" cxnId="{47ED28CE-665C-45A0-BC63-F076582DDC99}">
      <dgm:prSet/>
      <dgm:spPr>
        <a:pattFill prst="pct10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endParaRPr lang="en-IN"/>
        </a:p>
      </dgm:t>
    </dgm:pt>
    <dgm:pt modelId="{9D63B510-D546-4CFA-A731-C4A350F4C66B}">
      <dgm:prSet phldrT="[Text]"/>
      <dgm:spPr/>
      <dgm:t>
        <a:bodyPr/>
        <a:lstStyle/>
        <a:p>
          <a:endParaRPr lang="en-IN"/>
        </a:p>
      </dgm:t>
    </dgm:pt>
    <dgm:pt modelId="{C84F0CDE-6CF1-42FC-B58C-B5E738DA3EC7}" type="parTrans" cxnId="{67FEAC19-9549-46A7-B80F-2530BE51BC3A}">
      <dgm:prSet/>
      <dgm:spPr/>
      <dgm:t>
        <a:bodyPr/>
        <a:lstStyle/>
        <a:p>
          <a:endParaRPr lang="en-IN"/>
        </a:p>
      </dgm:t>
    </dgm:pt>
    <dgm:pt modelId="{52729FBF-419D-40B1-B105-54DC3C457380}" type="sibTrans" cxnId="{67FEAC19-9549-46A7-B80F-2530BE51BC3A}">
      <dgm:prSet/>
      <dgm:spPr/>
      <dgm:t>
        <a:bodyPr/>
        <a:lstStyle/>
        <a:p>
          <a:endParaRPr lang="en-IN"/>
        </a:p>
      </dgm:t>
    </dgm:pt>
    <dgm:pt modelId="{9C5BDA55-0A32-40D8-8A05-12E2575746ED}">
      <dgm:prSet phldrT="[Text]"/>
      <dgm:spPr/>
      <dgm:t>
        <a:bodyPr/>
        <a:lstStyle/>
        <a:p>
          <a:endParaRPr lang="en-IN"/>
        </a:p>
      </dgm:t>
    </dgm:pt>
    <dgm:pt modelId="{5A78318F-5712-4807-B6C7-FF54AB691600}" type="parTrans" cxnId="{523A8C68-6F86-48F2-AA3C-0872560C3215}">
      <dgm:prSet/>
      <dgm:spPr/>
      <dgm:t>
        <a:bodyPr/>
        <a:lstStyle/>
        <a:p>
          <a:endParaRPr lang="en-IN"/>
        </a:p>
      </dgm:t>
    </dgm:pt>
    <dgm:pt modelId="{D07A7A2D-A1C7-4654-ABD0-1F7FA6E0030E}" type="sibTrans" cxnId="{523A8C68-6F86-48F2-AA3C-0872560C3215}">
      <dgm:prSet/>
      <dgm:spPr/>
      <dgm:t>
        <a:bodyPr/>
        <a:lstStyle/>
        <a:p>
          <a:endParaRPr lang="en-IN"/>
        </a:p>
      </dgm:t>
    </dgm:pt>
    <dgm:pt modelId="{94F8AA27-61D6-417C-B6E3-5863411595D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mtClean="0">
              <a:solidFill>
                <a:schemeClr val="bg1"/>
              </a:solidFill>
            </a:rPr>
            <a:t>Design</a:t>
          </a:r>
          <a:endParaRPr lang="en-IN">
            <a:solidFill>
              <a:schemeClr val="bg1"/>
            </a:solidFill>
          </a:endParaRPr>
        </a:p>
      </dgm:t>
    </dgm:pt>
    <dgm:pt modelId="{D380AD46-CA84-44F5-A04F-400473C1E0C2}" type="parTrans" cxnId="{1EF047F5-2FBD-4D91-A5EC-C24F12C9867D}">
      <dgm:prSet/>
      <dgm:spPr/>
      <dgm:t>
        <a:bodyPr/>
        <a:lstStyle/>
        <a:p>
          <a:endParaRPr lang="en-IN"/>
        </a:p>
      </dgm:t>
    </dgm:pt>
    <dgm:pt modelId="{57C0E58E-F9D0-456F-A076-42424FB1207B}" type="sibTrans" cxnId="{1EF047F5-2FBD-4D91-A5EC-C24F12C9867D}">
      <dgm:prSet/>
      <dgm:spPr>
        <a:pattFill prst="pct5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endParaRPr lang="en-IN"/>
        </a:p>
      </dgm:t>
    </dgm:pt>
    <dgm:pt modelId="{16C16D93-0401-488B-AA17-78536E3DF3A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IN" smtClean="0">
              <a:solidFill>
                <a:schemeClr val="bg1"/>
              </a:solidFill>
            </a:rPr>
            <a:t>Analyse</a:t>
          </a:r>
        </a:p>
      </dgm:t>
    </dgm:pt>
    <dgm:pt modelId="{B571DB35-9C06-4D59-8B9C-FA61454FD1E6}" type="parTrans" cxnId="{0E16B3A5-8137-4556-AA3D-275E78D7DAC6}">
      <dgm:prSet/>
      <dgm:spPr/>
      <dgm:t>
        <a:bodyPr/>
        <a:lstStyle/>
        <a:p>
          <a:endParaRPr lang="en-IN"/>
        </a:p>
      </dgm:t>
    </dgm:pt>
    <dgm:pt modelId="{922E3E29-0123-4DB1-9232-0D9D783C9B9B}" type="sibTrans" cxnId="{0E16B3A5-8137-4556-AA3D-275E78D7DAC6}">
      <dgm:prSet/>
      <dgm:spPr>
        <a:pattFill prst="pct20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endParaRPr lang="en-IN"/>
        </a:p>
      </dgm:t>
    </dgm:pt>
    <dgm:pt modelId="{C1F9F823-49F1-4501-B051-624736D56E9E}" type="pres">
      <dgm:prSet presAssocID="{DDFE8C12-9F6D-45D8-BD92-62DE28B0B80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F5A839-6A74-44AB-B3D2-2D4AD18EFA44}" type="pres">
      <dgm:prSet presAssocID="{39C10DEA-791B-4F61-8515-09535B50E29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BE55BC-5E23-4F22-B640-B4314AE0C466}" type="pres">
      <dgm:prSet presAssocID="{39C10DEA-791B-4F61-8515-09535B50E29D}" presName="gear1srcNode" presStyleLbl="node1" presStyleIdx="0" presStyleCnt="3"/>
      <dgm:spPr/>
      <dgm:t>
        <a:bodyPr/>
        <a:lstStyle/>
        <a:p>
          <a:endParaRPr lang="en-IN"/>
        </a:p>
      </dgm:t>
    </dgm:pt>
    <dgm:pt modelId="{081B0F2F-B395-458E-9BC7-0086996794D5}" type="pres">
      <dgm:prSet presAssocID="{39C10DEA-791B-4F61-8515-09535B50E29D}" presName="gear1dstNode" presStyleLbl="node1" presStyleIdx="0" presStyleCnt="3"/>
      <dgm:spPr/>
      <dgm:t>
        <a:bodyPr/>
        <a:lstStyle/>
        <a:p>
          <a:endParaRPr lang="en-IN"/>
        </a:p>
      </dgm:t>
    </dgm:pt>
    <dgm:pt modelId="{878E1D4B-F74D-456E-974B-B8820C9FE846}" type="pres">
      <dgm:prSet presAssocID="{94F8AA27-61D6-417C-B6E3-5863411595D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66FD1E-21F7-43A2-B99B-D6DB411B9A4E}" type="pres">
      <dgm:prSet presAssocID="{94F8AA27-61D6-417C-B6E3-5863411595DF}" presName="gear2srcNode" presStyleLbl="node1" presStyleIdx="1" presStyleCnt="3"/>
      <dgm:spPr/>
      <dgm:t>
        <a:bodyPr/>
        <a:lstStyle/>
        <a:p>
          <a:endParaRPr lang="en-IN"/>
        </a:p>
      </dgm:t>
    </dgm:pt>
    <dgm:pt modelId="{8C830016-C032-44B1-86E3-5A55710503D2}" type="pres">
      <dgm:prSet presAssocID="{94F8AA27-61D6-417C-B6E3-5863411595DF}" presName="gear2dstNode" presStyleLbl="node1" presStyleIdx="1" presStyleCnt="3"/>
      <dgm:spPr/>
      <dgm:t>
        <a:bodyPr/>
        <a:lstStyle/>
        <a:p>
          <a:endParaRPr lang="en-IN"/>
        </a:p>
      </dgm:t>
    </dgm:pt>
    <dgm:pt modelId="{18AE2590-B245-4C68-8405-25049F9F55BF}" type="pres">
      <dgm:prSet presAssocID="{16C16D93-0401-488B-AA17-78536E3DF3A3}" presName="gear3" presStyleLbl="node1" presStyleIdx="2" presStyleCnt="3"/>
      <dgm:spPr/>
      <dgm:t>
        <a:bodyPr/>
        <a:lstStyle/>
        <a:p>
          <a:endParaRPr lang="en-IN"/>
        </a:p>
      </dgm:t>
    </dgm:pt>
    <dgm:pt modelId="{7CA5E3A6-9D52-485D-A90A-BFC666903819}" type="pres">
      <dgm:prSet presAssocID="{16C16D93-0401-488B-AA17-78536E3DF3A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ED8725-834B-4129-B101-C71FC8E45770}" type="pres">
      <dgm:prSet presAssocID="{16C16D93-0401-488B-AA17-78536E3DF3A3}" presName="gear3srcNode" presStyleLbl="node1" presStyleIdx="2" presStyleCnt="3"/>
      <dgm:spPr/>
      <dgm:t>
        <a:bodyPr/>
        <a:lstStyle/>
        <a:p>
          <a:endParaRPr lang="en-IN"/>
        </a:p>
      </dgm:t>
    </dgm:pt>
    <dgm:pt modelId="{B3CAE3C3-F2B9-45A7-8DE0-095111BA93D0}" type="pres">
      <dgm:prSet presAssocID="{16C16D93-0401-488B-AA17-78536E3DF3A3}" presName="gear3dstNode" presStyleLbl="node1" presStyleIdx="2" presStyleCnt="3"/>
      <dgm:spPr/>
      <dgm:t>
        <a:bodyPr/>
        <a:lstStyle/>
        <a:p>
          <a:endParaRPr lang="en-IN"/>
        </a:p>
      </dgm:t>
    </dgm:pt>
    <dgm:pt modelId="{D33D9342-AB1E-486F-AF5E-5650DBCFCAD6}" type="pres">
      <dgm:prSet presAssocID="{6FA3353B-50D2-4599-A7BC-BA90010BDA67}" presName="connector1" presStyleLbl="sibTrans2D1" presStyleIdx="0" presStyleCnt="3"/>
      <dgm:spPr/>
      <dgm:t>
        <a:bodyPr/>
        <a:lstStyle/>
        <a:p>
          <a:endParaRPr lang="en-IN"/>
        </a:p>
      </dgm:t>
    </dgm:pt>
    <dgm:pt modelId="{AF13EDD6-F34E-46A0-8180-E33192083B98}" type="pres">
      <dgm:prSet presAssocID="{57C0E58E-F9D0-456F-A076-42424FB1207B}" presName="connector2" presStyleLbl="sibTrans2D1" presStyleIdx="1" presStyleCnt="3"/>
      <dgm:spPr/>
      <dgm:t>
        <a:bodyPr/>
        <a:lstStyle/>
        <a:p>
          <a:endParaRPr lang="en-IN"/>
        </a:p>
      </dgm:t>
    </dgm:pt>
    <dgm:pt modelId="{BF7F170D-290D-4DA2-B46D-844A533270CD}" type="pres">
      <dgm:prSet presAssocID="{922E3E29-0123-4DB1-9232-0D9D783C9B9B}" presName="connector3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67FEAC19-9549-46A7-B80F-2530BE51BC3A}" srcId="{DDFE8C12-9F6D-45D8-BD92-62DE28B0B80D}" destId="{9D63B510-D546-4CFA-A731-C4A350F4C66B}" srcOrd="3" destOrd="0" parTransId="{C84F0CDE-6CF1-42FC-B58C-B5E738DA3EC7}" sibTransId="{52729FBF-419D-40B1-B105-54DC3C457380}"/>
    <dgm:cxn modelId="{523A8C68-6F86-48F2-AA3C-0872560C3215}" srcId="{DDFE8C12-9F6D-45D8-BD92-62DE28B0B80D}" destId="{9C5BDA55-0A32-40D8-8A05-12E2575746ED}" srcOrd="4" destOrd="0" parTransId="{5A78318F-5712-4807-B6C7-FF54AB691600}" sibTransId="{D07A7A2D-A1C7-4654-ABD0-1F7FA6E0030E}"/>
    <dgm:cxn modelId="{63D4FCEB-5205-4007-97CE-CCB7DA600C61}" type="presOf" srcId="{16C16D93-0401-488B-AA17-78536E3DF3A3}" destId="{B3CAE3C3-F2B9-45A7-8DE0-095111BA93D0}" srcOrd="3" destOrd="0" presId="urn:microsoft.com/office/officeart/2005/8/layout/gear1"/>
    <dgm:cxn modelId="{08AA75DF-0D24-4108-B13A-EBC7148F2D31}" type="presOf" srcId="{922E3E29-0123-4DB1-9232-0D9D783C9B9B}" destId="{BF7F170D-290D-4DA2-B46D-844A533270CD}" srcOrd="0" destOrd="0" presId="urn:microsoft.com/office/officeart/2005/8/layout/gear1"/>
    <dgm:cxn modelId="{49419C7C-FEA2-43F1-A479-6EADD774AE0F}" type="presOf" srcId="{39C10DEA-791B-4F61-8515-09535B50E29D}" destId="{45F5A839-6A74-44AB-B3D2-2D4AD18EFA44}" srcOrd="0" destOrd="0" presId="urn:microsoft.com/office/officeart/2005/8/layout/gear1"/>
    <dgm:cxn modelId="{1EF047F5-2FBD-4D91-A5EC-C24F12C9867D}" srcId="{DDFE8C12-9F6D-45D8-BD92-62DE28B0B80D}" destId="{94F8AA27-61D6-417C-B6E3-5863411595DF}" srcOrd="1" destOrd="0" parTransId="{D380AD46-CA84-44F5-A04F-400473C1E0C2}" sibTransId="{57C0E58E-F9D0-456F-A076-42424FB1207B}"/>
    <dgm:cxn modelId="{E62F2E4A-7C2B-4068-9572-0541A95E4F58}" type="presOf" srcId="{57C0E58E-F9D0-456F-A076-42424FB1207B}" destId="{AF13EDD6-F34E-46A0-8180-E33192083B98}" srcOrd="0" destOrd="0" presId="urn:microsoft.com/office/officeart/2005/8/layout/gear1"/>
    <dgm:cxn modelId="{491A583D-27C8-4A87-AB62-F7EF62D4F3CD}" type="presOf" srcId="{39C10DEA-791B-4F61-8515-09535B50E29D}" destId="{B1BE55BC-5E23-4F22-B640-B4314AE0C466}" srcOrd="1" destOrd="0" presId="urn:microsoft.com/office/officeart/2005/8/layout/gear1"/>
    <dgm:cxn modelId="{B8BD7BC7-0EE7-4CFD-A20F-057B6A375575}" type="presOf" srcId="{39C10DEA-791B-4F61-8515-09535B50E29D}" destId="{081B0F2F-B395-458E-9BC7-0086996794D5}" srcOrd="2" destOrd="0" presId="urn:microsoft.com/office/officeart/2005/8/layout/gear1"/>
    <dgm:cxn modelId="{CEB08164-3734-4801-81F2-C9A55C1530FC}" type="presOf" srcId="{DDFE8C12-9F6D-45D8-BD92-62DE28B0B80D}" destId="{C1F9F823-49F1-4501-B051-624736D56E9E}" srcOrd="0" destOrd="0" presId="urn:microsoft.com/office/officeart/2005/8/layout/gear1"/>
    <dgm:cxn modelId="{CFAE8D8C-5663-41AF-92CB-2F40E9E59E5A}" type="presOf" srcId="{16C16D93-0401-488B-AA17-78536E3DF3A3}" destId="{8EED8725-834B-4129-B101-C71FC8E45770}" srcOrd="2" destOrd="0" presId="urn:microsoft.com/office/officeart/2005/8/layout/gear1"/>
    <dgm:cxn modelId="{333DBA7D-B629-4059-A91D-4DF08C58D6FF}" type="presOf" srcId="{6FA3353B-50D2-4599-A7BC-BA90010BDA67}" destId="{D33D9342-AB1E-486F-AF5E-5650DBCFCAD6}" srcOrd="0" destOrd="0" presId="urn:microsoft.com/office/officeart/2005/8/layout/gear1"/>
    <dgm:cxn modelId="{4B92E167-1676-4CCA-886C-7B29B2E57A07}" type="presOf" srcId="{16C16D93-0401-488B-AA17-78536E3DF3A3}" destId="{18AE2590-B245-4C68-8405-25049F9F55BF}" srcOrd="0" destOrd="0" presId="urn:microsoft.com/office/officeart/2005/8/layout/gear1"/>
    <dgm:cxn modelId="{6776BAEB-15A7-4D1A-B732-DBF496900C5B}" type="presOf" srcId="{94F8AA27-61D6-417C-B6E3-5863411595DF}" destId="{878E1D4B-F74D-456E-974B-B8820C9FE846}" srcOrd="0" destOrd="0" presId="urn:microsoft.com/office/officeart/2005/8/layout/gear1"/>
    <dgm:cxn modelId="{AE43269B-637D-4AF0-A5DF-A0A892EEEC76}" type="presOf" srcId="{94F8AA27-61D6-417C-B6E3-5863411595DF}" destId="{8C830016-C032-44B1-86E3-5A55710503D2}" srcOrd="2" destOrd="0" presId="urn:microsoft.com/office/officeart/2005/8/layout/gear1"/>
    <dgm:cxn modelId="{47ED28CE-665C-45A0-BC63-F076582DDC99}" srcId="{DDFE8C12-9F6D-45D8-BD92-62DE28B0B80D}" destId="{39C10DEA-791B-4F61-8515-09535B50E29D}" srcOrd="0" destOrd="0" parTransId="{8B4D1808-4A0F-4259-AA4F-54C86E8EC704}" sibTransId="{6FA3353B-50D2-4599-A7BC-BA90010BDA67}"/>
    <dgm:cxn modelId="{1C5F69D9-6715-4326-91A2-2EAFF69B80C5}" type="presOf" srcId="{16C16D93-0401-488B-AA17-78536E3DF3A3}" destId="{7CA5E3A6-9D52-485D-A90A-BFC666903819}" srcOrd="1" destOrd="0" presId="urn:microsoft.com/office/officeart/2005/8/layout/gear1"/>
    <dgm:cxn modelId="{0E16B3A5-8137-4556-AA3D-275E78D7DAC6}" srcId="{DDFE8C12-9F6D-45D8-BD92-62DE28B0B80D}" destId="{16C16D93-0401-488B-AA17-78536E3DF3A3}" srcOrd="2" destOrd="0" parTransId="{B571DB35-9C06-4D59-8B9C-FA61454FD1E6}" sibTransId="{922E3E29-0123-4DB1-9232-0D9D783C9B9B}"/>
    <dgm:cxn modelId="{DFCB0C06-1B65-4227-975E-6909AC12FB7B}" type="presOf" srcId="{94F8AA27-61D6-417C-B6E3-5863411595DF}" destId="{6D66FD1E-21F7-43A2-B99B-D6DB411B9A4E}" srcOrd="1" destOrd="0" presId="urn:microsoft.com/office/officeart/2005/8/layout/gear1"/>
    <dgm:cxn modelId="{70A2EA50-4A66-46B9-830D-3093ABBFCF25}" type="presParOf" srcId="{C1F9F823-49F1-4501-B051-624736D56E9E}" destId="{45F5A839-6A74-44AB-B3D2-2D4AD18EFA44}" srcOrd="0" destOrd="0" presId="urn:microsoft.com/office/officeart/2005/8/layout/gear1"/>
    <dgm:cxn modelId="{7D511E80-9FBA-4E78-82D9-6A4A9B94210B}" type="presParOf" srcId="{C1F9F823-49F1-4501-B051-624736D56E9E}" destId="{B1BE55BC-5E23-4F22-B640-B4314AE0C466}" srcOrd="1" destOrd="0" presId="urn:microsoft.com/office/officeart/2005/8/layout/gear1"/>
    <dgm:cxn modelId="{9D135434-4680-445B-B294-8FD8D5B07761}" type="presParOf" srcId="{C1F9F823-49F1-4501-B051-624736D56E9E}" destId="{081B0F2F-B395-458E-9BC7-0086996794D5}" srcOrd="2" destOrd="0" presId="urn:microsoft.com/office/officeart/2005/8/layout/gear1"/>
    <dgm:cxn modelId="{F9A05478-E35B-47A2-B8F4-58914084C68D}" type="presParOf" srcId="{C1F9F823-49F1-4501-B051-624736D56E9E}" destId="{878E1D4B-F74D-456E-974B-B8820C9FE846}" srcOrd="3" destOrd="0" presId="urn:microsoft.com/office/officeart/2005/8/layout/gear1"/>
    <dgm:cxn modelId="{2EEABFE5-46A0-413E-9387-0E1998CC52DF}" type="presParOf" srcId="{C1F9F823-49F1-4501-B051-624736D56E9E}" destId="{6D66FD1E-21F7-43A2-B99B-D6DB411B9A4E}" srcOrd="4" destOrd="0" presId="urn:microsoft.com/office/officeart/2005/8/layout/gear1"/>
    <dgm:cxn modelId="{FFC7B14E-7C44-4F34-A354-0C269B2883FC}" type="presParOf" srcId="{C1F9F823-49F1-4501-B051-624736D56E9E}" destId="{8C830016-C032-44B1-86E3-5A55710503D2}" srcOrd="5" destOrd="0" presId="urn:microsoft.com/office/officeart/2005/8/layout/gear1"/>
    <dgm:cxn modelId="{9CB5E5D0-883B-482E-816E-A1DAE0438AF1}" type="presParOf" srcId="{C1F9F823-49F1-4501-B051-624736D56E9E}" destId="{18AE2590-B245-4C68-8405-25049F9F55BF}" srcOrd="6" destOrd="0" presId="urn:microsoft.com/office/officeart/2005/8/layout/gear1"/>
    <dgm:cxn modelId="{9A2E9A9C-66C7-4FA2-B3E1-E1F205DAFD5C}" type="presParOf" srcId="{C1F9F823-49F1-4501-B051-624736D56E9E}" destId="{7CA5E3A6-9D52-485D-A90A-BFC666903819}" srcOrd="7" destOrd="0" presId="urn:microsoft.com/office/officeart/2005/8/layout/gear1"/>
    <dgm:cxn modelId="{DAE67637-64A7-4EFF-8380-ECBD1B2FF069}" type="presParOf" srcId="{C1F9F823-49F1-4501-B051-624736D56E9E}" destId="{8EED8725-834B-4129-B101-C71FC8E45770}" srcOrd="8" destOrd="0" presId="urn:microsoft.com/office/officeart/2005/8/layout/gear1"/>
    <dgm:cxn modelId="{74B71531-2060-4FD2-AB6D-5A452CE52467}" type="presParOf" srcId="{C1F9F823-49F1-4501-B051-624736D56E9E}" destId="{B3CAE3C3-F2B9-45A7-8DE0-095111BA93D0}" srcOrd="9" destOrd="0" presId="urn:microsoft.com/office/officeart/2005/8/layout/gear1"/>
    <dgm:cxn modelId="{40A880E1-AB6A-4DD7-88AA-D044F41ADBC8}" type="presParOf" srcId="{C1F9F823-49F1-4501-B051-624736D56E9E}" destId="{D33D9342-AB1E-486F-AF5E-5650DBCFCAD6}" srcOrd="10" destOrd="0" presId="urn:microsoft.com/office/officeart/2005/8/layout/gear1"/>
    <dgm:cxn modelId="{D85B44E1-964A-4521-ACDC-79415ABB7A16}" type="presParOf" srcId="{C1F9F823-49F1-4501-B051-624736D56E9E}" destId="{AF13EDD6-F34E-46A0-8180-E33192083B98}" srcOrd="11" destOrd="0" presId="urn:microsoft.com/office/officeart/2005/8/layout/gear1"/>
    <dgm:cxn modelId="{05CB203A-F690-4DA8-B8B5-3965A01F57EC}" type="presParOf" srcId="{C1F9F823-49F1-4501-B051-624736D56E9E}" destId="{BF7F170D-290D-4DA2-B46D-844A533270C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E6877-FF17-42B1-8D63-E81264B28B18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40D7FD-C3D4-47C9-8213-BE028A998D33}">
      <dgm:prSet custT="1"/>
      <dgm:spPr/>
      <dgm:t>
        <a:bodyPr lIns="76200"/>
        <a:lstStyle/>
        <a:p>
          <a:pPr rtl="0"/>
          <a:r>
            <a:rPr lang="en-GB" sz="2000" dirty="0" smtClean="0"/>
            <a:t>Most of the software developed today is complex and generally involves large number of resources.</a:t>
          </a:r>
          <a:endParaRPr lang="en-IN" sz="2000" dirty="0"/>
        </a:p>
      </dgm:t>
    </dgm:pt>
    <dgm:pt modelId="{C937B9AF-283A-4D8F-94DA-2F2203722C94}" type="parTrans" cxnId="{74D787F5-712F-4096-9DBC-785C5FCF5718}">
      <dgm:prSet/>
      <dgm:spPr/>
      <dgm:t>
        <a:bodyPr/>
        <a:lstStyle/>
        <a:p>
          <a:endParaRPr lang="en-IN" sz="2000"/>
        </a:p>
      </dgm:t>
    </dgm:pt>
    <dgm:pt modelId="{4EEDA6EA-EA87-4F67-8723-3DDAED641773}" type="sibTrans" cxnId="{74D787F5-712F-4096-9DBC-785C5FCF5718}">
      <dgm:prSet/>
      <dgm:spPr/>
      <dgm:t>
        <a:bodyPr/>
        <a:lstStyle/>
        <a:p>
          <a:endParaRPr lang="en-IN" sz="2000"/>
        </a:p>
      </dgm:t>
    </dgm:pt>
    <dgm:pt modelId="{2540333A-4206-43C1-A8A1-E9F37F01352E}">
      <dgm:prSet custT="1"/>
      <dgm:spPr/>
      <dgm:t>
        <a:bodyPr/>
        <a:lstStyle/>
        <a:p>
          <a:pPr rtl="0"/>
          <a:r>
            <a:rPr lang="en-GB" sz="2000" dirty="0" smtClean="0"/>
            <a:t>Development teams need to be virtually available most of the times</a:t>
          </a:r>
          <a:endParaRPr lang="en-IN" sz="2000" dirty="0"/>
        </a:p>
      </dgm:t>
    </dgm:pt>
    <dgm:pt modelId="{815A3DAD-0030-4F43-9A86-D5395D17E808}" type="parTrans" cxnId="{8F724646-0C89-4B2D-A576-51EA0AE13F39}">
      <dgm:prSet/>
      <dgm:spPr/>
      <dgm:t>
        <a:bodyPr/>
        <a:lstStyle/>
        <a:p>
          <a:endParaRPr lang="en-IN" sz="2000"/>
        </a:p>
      </dgm:t>
    </dgm:pt>
    <dgm:pt modelId="{1A6C0FA5-32B8-4085-935C-95596C6943CA}" type="sibTrans" cxnId="{8F724646-0C89-4B2D-A576-51EA0AE13F39}">
      <dgm:prSet/>
      <dgm:spPr/>
      <dgm:t>
        <a:bodyPr/>
        <a:lstStyle/>
        <a:p>
          <a:endParaRPr lang="en-IN" sz="2000"/>
        </a:p>
      </dgm:t>
    </dgm:pt>
    <dgm:pt modelId="{DD208058-5439-4CBB-9A7F-B2479202D7B6}">
      <dgm:prSet custT="1"/>
      <dgm:spPr/>
      <dgm:t>
        <a:bodyPr/>
        <a:lstStyle/>
        <a:p>
          <a:pPr rtl="0"/>
          <a:r>
            <a:rPr lang="en-GB" sz="2000" smtClean="0"/>
            <a:t>Quality is the biggest challenge</a:t>
          </a:r>
          <a:endParaRPr lang="en-IN" sz="2000"/>
        </a:p>
      </dgm:t>
    </dgm:pt>
    <dgm:pt modelId="{0C131E2B-3D6B-43C5-A765-2A93E25DE7EA}" type="parTrans" cxnId="{2BD072ED-578F-4767-8368-3872A03E0EC4}">
      <dgm:prSet/>
      <dgm:spPr/>
      <dgm:t>
        <a:bodyPr/>
        <a:lstStyle/>
        <a:p>
          <a:endParaRPr lang="en-IN" sz="2000"/>
        </a:p>
      </dgm:t>
    </dgm:pt>
    <dgm:pt modelId="{5A13DC51-5019-4386-A182-273637009295}" type="sibTrans" cxnId="{2BD072ED-578F-4767-8368-3872A03E0EC4}">
      <dgm:prSet/>
      <dgm:spPr/>
      <dgm:t>
        <a:bodyPr/>
        <a:lstStyle/>
        <a:p>
          <a:endParaRPr lang="en-IN" sz="2000"/>
        </a:p>
      </dgm:t>
    </dgm:pt>
    <dgm:pt modelId="{C33C8AAB-621B-4F66-AFE7-1C9C86C5F432}">
      <dgm:prSet custT="1"/>
      <dgm:spPr/>
      <dgm:t>
        <a:bodyPr/>
        <a:lstStyle/>
        <a:p>
          <a:pPr rtl="0"/>
          <a:r>
            <a:rPr lang="en-GB" sz="2000" smtClean="0"/>
            <a:t>Customer requirements are quite dynamic and keep on changing even during the development cycle</a:t>
          </a:r>
          <a:endParaRPr lang="en-IN" sz="2000"/>
        </a:p>
      </dgm:t>
    </dgm:pt>
    <dgm:pt modelId="{A44AE4CE-DA46-48CD-8D05-E929C9D2D493}" type="parTrans" cxnId="{60F50843-C3E5-426B-A836-88A5935B2899}">
      <dgm:prSet/>
      <dgm:spPr/>
      <dgm:t>
        <a:bodyPr/>
        <a:lstStyle/>
        <a:p>
          <a:endParaRPr lang="en-IN" sz="2000"/>
        </a:p>
      </dgm:t>
    </dgm:pt>
    <dgm:pt modelId="{C4AD23AB-C279-42D8-9B6C-E3053B895352}" type="sibTrans" cxnId="{60F50843-C3E5-426B-A836-88A5935B2899}">
      <dgm:prSet/>
      <dgm:spPr/>
      <dgm:t>
        <a:bodyPr/>
        <a:lstStyle/>
        <a:p>
          <a:endParaRPr lang="en-IN" sz="2000"/>
        </a:p>
      </dgm:t>
    </dgm:pt>
    <dgm:pt modelId="{CE4D2E24-3F79-49B7-B952-AD9076A4906F}">
      <dgm:prSet custT="1"/>
      <dgm:spPr/>
      <dgm:t>
        <a:bodyPr/>
        <a:lstStyle/>
        <a:p>
          <a:pPr rtl="0"/>
          <a:r>
            <a:rPr lang="en-GB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 engineering is about managing  this complexity.</a:t>
          </a:r>
          <a:endParaRPr lang="en-IN" sz="2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7ADFF9-9C75-42C6-9566-D4E7E6DDF432}" type="parTrans" cxnId="{9C0227BD-4B06-4576-B3D2-78481DFE46F4}">
      <dgm:prSet/>
      <dgm:spPr/>
      <dgm:t>
        <a:bodyPr/>
        <a:lstStyle/>
        <a:p>
          <a:endParaRPr lang="en-IN" sz="2000"/>
        </a:p>
      </dgm:t>
    </dgm:pt>
    <dgm:pt modelId="{9BC3DEFF-6300-47F8-98BC-A757C26E9F4E}" type="sibTrans" cxnId="{9C0227BD-4B06-4576-B3D2-78481DFE46F4}">
      <dgm:prSet/>
      <dgm:spPr/>
      <dgm:t>
        <a:bodyPr/>
        <a:lstStyle/>
        <a:p>
          <a:endParaRPr lang="en-IN" sz="2000"/>
        </a:p>
      </dgm:t>
    </dgm:pt>
    <dgm:pt modelId="{71A2AD82-27A6-41DA-9E0D-1C5AD3ACE204}" type="pres">
      <dgm:prSet presAssocID="{2F6E6877-FF17-42B1-8D63-E81264B28B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6748CB-C29C-49C4-A175-1471A1F1D3DF}" type="pres">
      <dgm:prSet presAssocID="{1640D7FD-C3D4-47C9-8213-BE028A998D3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0E74D1-920C-471A-901B-7638289E50FC}" type="pres">
      <dgm:prSet presAssocID="{4EEDA6EA-EA87-4F67-8723-3DDAED641773}" presName="spacer" presStyleCnt="0"/>
      <dgm:spPr/>
    </dgm:pt>
    <dgm:pt modelId="{E55F27E7-8DBE-4D17-A39E-3006F4B8637F}" type="pres">
      <dgm:prSet presAssocID="{2540333A-4206-43C1-A8A1-E9F37F01352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A899E2-4CCA-4330-91EB-DA7412D3FC8E}" type="pres">
      <dgm:prSet presAssocID="{1A6C0FA5-32B8-4085-935C-95596C6943CA}" presName="spacer" presStyleCnt="0"/>
      <dgm:spPr/>
    </dgm:pt>
    <dgm:pt modelId="{2E5D491D-33C9-4188-9502-76359261431B}" type="pres">
      <dgm:prSet presAssocID="{DD208058-5439-4CBB-9A7F-B2479202D7B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3EEB73-3235-4349-BB9C-CE69D1C8079B}" type="pres">
      <dgm:prSet presAssocID="{5A13DC51-5019-4386-A182-273637009295}" presName="spacer" presStyleCnt="0"/>
      <dgm:spPr/>
    </dgm:pt>
    <dgm:pt modelId="{CD082BA2-B46B-49D9-A524-09D4766A97AC}" type="pres">
      <dgm:prSet presAssocID="{C33C8AAB-621B-4F66-AFE7-1C9C86C5F43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587859-BC4B-499B-891B-4D4F5C21F3D9}" type="pres">
      <dgm:prSet presAssocID="{C4AD23AB-C279-42D8-9B6C-E3053B895352}" presName="spacer" presStyleCnt="0"/>
      <dgm:spPr/>
    </dgm:pt>
    <dgm:pt modelId="{250AC37E-8BB4-4EAE-B357-36FF71B7739C}" type="pres">
      <dgm:prSet presAssocID="{CE4D2E24-3F79-49B7-B952-AD9076A4906F}" presName="parentText" presStyleLbl="node1" presStyleIdx="4" presStyleCnt="5" custLinFactY="331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74F9B02-590A-4857-9F87-8287A911E121}" type="presOf" srcId="{DD208058-5439-4CBB-9A7F-B2479202D7B6}" destId="{2E5D491D-33C9-4188-9502-76359261431B}" srcOrd="0" destOrd="0" presId="urn:microsoft.com/office/officeart/2005/8/layout/vList2"/>
    <dgm:cxn modelId="{60F50843-C3E5-426B-A836-88A5935B2899}" srcId="{2F6E6877-FF17-42B1-8D63-E81264B28B18}" destId="{C33C8AAB-621B-4F66-AFE7-1C9C86C5F432}" srcOrd="3" destOrd="0" parTransId="{A44AE4CE-DA46-48CD-8D05-E929C9D2D493}" sibTransId="{C4AD23AB-C279-42D8-9B6C-E3053B895352}"/>
    <dgm:cxn modelId="{99EDE811-FFE2-4083-A9D9-BDF5C9E70BCD}" type="presOf" srcId="{CE4D2E24-3F79-49B7-B952-AD9076A4906F}" destId="{250AC37E-8BB4-4EAE-B357-36FF71B7739C}" srcOrd="0" destOrd="0" presId="urn:microsoft.com/office/officeart/2005/8/layout/vList2"/>
    <dgm:cxn modelId="{8F724646-0C89-4B2D-A576-51EA0AE13F39}" srcId="{2F6E6877-FF17-42B1-8D63-E81264B28B18}" destId="{2540333A-4206-43C1-A8A1-E9F37F01352E}" srcOrd="1" destOrd="0" parTransId="{815A3DAD-0030-4F43-9A86-D5395D17E808}" sibTransId="{1A6C0FA5-32B8-4085-935C-95596C6943CA}"/>
    <dgm:cxn modelId="{A50065A3-C870-463B-AEB5-4BBF991F59D2}" type="presOf" srcId="{C33C8AAB-621B-4F66-AFE7-1C9C86C5F432}" destId="{CD082BA2-B46B-49D9-A524-09D4766A97AC}" srcOrd="0" destOrd="0" presId="urn:microsoft.com/office/officeart/2005/8/layout/vList2"/>
    <dgm:cxn modelId="{712D3014-CEFF-40F3-A192-D087DFEEBB0E}" type="presOf" srcId="{2540333A-4206-43C1-A8A1-E9F37F01352E}" destId="{E55F27E7-8DBE-4D17-A39E-3006F4B8637F}" srcOrd="0" destOrd="0" presId="urn:microsoft.com/office/officeart/2005/8/layout/vList2"/>
    <dgm:cxn modelId="{2BD072ED-578F-4767-8368-3872A03E0EC4}" srcId="{2F6E6877-FF17-42B1-8D63-E81264B28B18}" destId="{DD208058-5439-4CBB-9A7F-B2479202D7B6}" srcOrd="2" destOrd="0" parTransId="{0C131E2B-3D6B-43C5-A765-2A93E25DE7EA}" sibTransId="{5A13DC51-5019-4386-A182-273637009295}"/>
    <dgm:cxn modelId="{9C0227BD-4B06-4576-B3D2-78481DFE46F4}" srcId="{2F6E6877-FF17-42B1-8D63-E81264B28B18}" destId="{CE4D2E24-3F79-49B7-B952-AD9076A4906F}" srcOrd="4" destOrd="0" parTransId="{BB7ADFF9-9C75-42C6-9566-D4E7E6DDF432}" sibTransId="{9BC3DEFF-6300-47F8-98BC-A757C26E9F4E}"/>
    <dgm:cxn modelId="{54C7F561-82FE-4C12-9446-0B019DBC894C}" type="presOf" srcId="{1640D7FD-C3D4-47C9-8213-BE028A998D33}" destId="{536748CB-C29C-49C4-A175-1471A1F1D3DF}" srcOrd="0" destOrd="0" presId="urn:microsoft.com/office/officeart/2005/8/layout/vList2"/>
    <dgm:cxn modelId="{74D787F5-712F-4096-9DBC-785C5FCF5718}" srcId="{2F6E6877-FF17-42B1-8D63-E81264B28B18}" destId="{1640D7FD-C3D4-47C9-8213-BE028A998D33}" srcOrd="0" destOrd="0" parTransId="{C937B9AF-283A-4D8F-94DA-2F2203722C94}" sibTransId="{4EEDA6EA-EA87-4F67-8723-3DDAED641773}"/>
    <dgm:cxn modelId="{483A343B-5376-495D-B3A6-8F5E51636D50}" type="presOf" srcId="{2F6E6877-FF17-42B1-8D63-E81264B28B18}" destId="{71A2AD82-27A6-41DA-9E0D-1C5AD3ACE204}" srcOrd="0" destOrd="0" presId="urn:microsoft.com/office/officeart/2005/8/layout/vList2"/>
    <dgm:cxn modelId="{36DB81BD-E71C-4DA8-9647-CE33283C021F}" type="presParOf" srcId="{71A2AD82-27A6-41DA-9E0D-1C5AD3ACE204}" destId="{536748CB-C29C-49C4-A175-1471A1F1D3DF}" srcOrd="0" destOrd="0" presId="urn:microsoft.com/office/officeart/2005/8/layout/vList2"/>
    <dgm:cxn modelId="{BF951891-DF16-403D-A9F5-A87636D6363F}" type="presParOf" srcId="{71A2AD82-27A6-41DA-9E0D-1C5AD3ACE204}" destId="{220E74D1-920C-471A-901B-7638289E50FC}" srcOrd="1" destOrd="0" presId="urn:microsoft.com/office/officeart/2005/8/layout/vList2"/>
    <dgm:cxn modelId="{D1E0DAA1-5461-4C62-A96D-E7BFBA899A31}" type="presParOf" srcId="{71A2AD82-27A6-41DA-9E0D-1C5AD3ACE204}" destId="{E55F27E7-8DBE-4D17-A39E-3006F4B8637F}" srcOrd="2" destOrd="0" presId="urn:microsoft.com/office/officeart/2005/8/layout/vList2"/>
    <dgm:cxn modelId="{F6CA6725-ECBA-45FD-9090-3C87C51AA8E3}" type="presParOf" srcId="{71A2AD82-27A6-41DA-9E0D-1C5AD3ACE204}" destId="{6DA899E2-4CCA-4330-91EB-DA7412D3FC8E}" srcOrd="3" destOrd="0" presId="urn:microsoft.com/office/officeart/2005/8/layout/vList2"/>
    <dgm:cxn modelId="{160BD1A4-DCC2-4B8C-872B-F9DA9DBE6022}" type="presParOf" srcId="{71A2AD82-27A6-41DA-9E0D-1C5AD3ACE204}" destId="{2E5D491D-33C9-4188-9502-76359261431B}" srcOrd="4" destOrd="0" presId="urn:microsoft.com/office/officeart/2005/8/layout/vList2"/>
    <dgm:cxn modelId="{5F9040E4-965D-47E4-9718-D764FE9763BF}" type="presParOf" srcId="{71A2AD82-27A6-41DA-9E0D-1C5AD3ACE204}" destId="{343EEB73-3235-4349-BB9C-CE69D1C8079B}" srcOrd="5" destOrd="0" presId="urn:microsoft.com/office/officeart/2005/8/layout/vList2"/>
    <dgm:cxn modelId="{4939D9DE-5060-4C45-893C-2042A82647C3}" type="presParOf" srcId="{71A2AD82-27A6-41DA-9E0D-1C5AD3ACE204}" destId="{CD082BA2-B46B-49D9-A524-09D4766A97AC}" srcOrd="6" destOrd="0" presId="urn:microsoft.com/office/officeart/2005/8/layout/vList2"/>
    <dgm:cxn modelId="{23690518-E2A5-46E1-BBAE-3496FFA35B70}" type="presParOf" srcId="{71A2AD82-27A6-41DA-9E0D-1C5AD3ACE204}" destId="{16587859-BC4B-499B-891B-4D4F5C21F3D9}" srcOrd="7" destOrd="0" presId="urn:microsoft.com/office/officeart/2005/8/layout/vList2"/>
    <dgm:cxn modelId="{79A60484-C89C-41E1-95D2-150BC9674012}" type="presParOf" srcId="{71A2AD82-27A6-41DA-9E0D-1C5AD3ACE204}" destId="{250AC37E-8BB4-4EAE-B357-36FF71B773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C2F292-5748-4CEC-BACB-B66A0050A257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A8A56D2-E7FF-4607-A8FF-D55F97F3540F}">
      <dgm:prSet/>
      <dgm:spPr/>
      <dgm:t>
        <a:bodyPr/>
        <a:lstStyle/>
        <a:p>
          <a:pPr rtl="0"/>
          <a:r>
            <a:rPr lang="en-GB" smtClean="0"/>
            <a:t>Computer Science</a:t>
          </a:r>
          <a:endParaRPr lang="en-IN"/>
        </a:p>
      </dgm:t>
    </dgm:pt>
    <dgm:pt modelId="{A72506E3-E0F2-4750-8E01-39D6A2B72165}" type="parTrans" cxnId="{D852920A-AE99-4BFD-90FD-6835B77C93E9}">
      <dgm:prSet/>
      <dgm:spPr/>
      <dgm:t>
        <a:bodyPr/>
        <a:lstStyle/>
        <a:p>
          <a:endParaRPr lang="en-IN"/>
        </a:p>
      </dgm:t>
    </dgm:pt>
    <dgm:pt modelId="{F28B295C-208E-4FE3-A138-5397B8B58B76}" type="sibTrans" cxnId="{D852920A-AE99-4BFD-90FD-6835B77C93E9}">
      <dgm:prSet/>
      <dgm:spPr/>
      <dgm:t>
        <a:bodyPr/>
        <a:lstStyle/>
        <a:p>
          <a:endParaRPr lang="en-IN"/>
        </a:p>
      </dgm:t>
    </dgm:pt>
    <dgm:pt modelId="{1CA1B3EF-03EF-46A3-ABA2-C6B73FD79DE4}" type="pres">
      <dgm:prSet presAssocID="{D7C2F292-5748-4CEC-BACB-B66A0050A2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C6BF8A-DAF3-4994-9AA5-16733E48A559}" type="pres">
      <dgm:prSet presAssocID="{EA8A56D2-E7FF-4607-A8FF-D55F97F354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852920A-AE99-4BFD-90FD-6835B77C93E9}" srcId="{D7C2F292-5748-4CEC-BACB-B66A0050A257}" destId="{EA8A56D2-E7FF-4607-A8FF-D55F97F3540F}" srcOrd="0" destOrd="0" parTransId="{A72506E3-E0F2-4750-8E01-39D6A2B72165}" sibTransId="{F28B295C-208E-4FE3-A138-5397B8B58B76}"/>
    <dgm:cxn modelId="{0A6A439E-064D-4915-AD98-7817A06850B8}" type="presOf" srcId="{D7C2F292-5748-4CEC-BACB-B66A0050A257}" destId="{1CA1B3EF-03EF-46A3-ABA2-C6B73FD79DE4}" srcOrd="0" destOrd="0" presId="urn:microsoft.com/office/officeart/2005/8/layout/vList2"/>
    <dgm:cxn modelId="{6081977D-4C4E-40DD-829F-1FDB6B1FE4F2}" type="presOf" srcId="{EA8A56D2-E7FF-4607-A8FF-D55F97F3540F}" destId="{A6C6BF8A-DAF3-4994-9AA5-16733E48A559}" srcOrd="0" destOrd="0" presId="urn:microsoft.com/office/officeart/2005/8/layout/vList2"/>
    <dgm:cxn modelId="{EA2E30A6-AF07-46D7-834C-778AA9645BFE}" type="presParOf" srcId="{1CA1B3EF-03EF-46A3-ABA2-C6B73FD79DE4}" destId="{A6C6BF8A-DAF3-4994-9AA5-16733E48A5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11B1F3-7B50-4EBA-AD14-CBC5242CD9F7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266CBAB1-399C-4CEC-ABF7-9373359FBD88}">
      <dgm:prSet/>
      <dgm:spPr/>
      <dgm:t>
        <a:bodyPr/>
        <a:lstStyle/>
        <a:p>
          <a:pPr rtl="0"/>
          <a:r>
            <a:rPr lang="en-GB" dirty="0" smtClean="0"/>
            <a:t>Software Engineering</a:t>
          </a:r>
          <a:endParaRPr lang="en-IN" dirty="0"/>
        </a:p>
      </dgm:t>
    </dgm:pt>
    <dgm:pt modelId="{EEA85B2E-FCC3-4B7F-9952-FD52A354D3C2}" type="parTrans" cxnId="{8F1B966D-9849-430C-B8D5-02C4F39F5800}">
      <dgm:prSet/>
      <dgm:spPr/>
      <dgm:t>
        <a:bodyPr/>
        <a:lstStyle/>
        <a:p>
          <a:endParaRPr lang="en-IN"/>
        </a:p>
      </dgm:t>
    </dgm:pt>
    <dgm:pt modelId="{896A72AA-2FCA-456C-84AF-0780532CFABD}" type="sibTrans" cxnId="{8F1B966D-9849-430C-B8D5-02C4F39F5800}">
      <dgm:prSet/>
      <dgm:spPr/>
      <dgm:t>
        <a:bodyPr/>
        <a:lstStyle/>
        <a:p>
          <a:endParaRPr lang="en-IN"/>
        </a:p>
      </dgm:t>
    </dgm:pt>
    <dgm:pt modelId="{36B82810-01B6-4152-9A45-7CA519EE698B}" type="pres">
      <dgm:prSet presAssocID="{C711B1F3-7B50-4EBA-AD14-CBC5242CD9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EFEB4D-6A05-420F-BDDF-8BB6BA5683B0}" type="pres">
      <dgm:prSet presAssocID="{266CBAB1-399C-4CEC-ABF7-9373359FBD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1B966D-9849-430C-B8D5-02C4F39F5800}" srcId="{C711B1F3-7B50-4EBA-AD14-CBC5242CD9F7}" destId="{266CBAB1-399C-4CEC-ABF7-9373359FBD88}" srcOrd="0" destOrd="0" parTransId="{EEA85B2E-FCC3-4B7F-9952-FD52A354D3C2}" sibTransId="{896A72AA-2FCA-456C-84AF-0780532CFABD}"/>
    <dgm:cxn modelId="{DEB802EE-9B7F-481F-BC49-7E33076B1776}" type="presOf" srcId="{266CBAB1-399C-4CEC-ABF7-9373359FBD88}" destId="{FBEFEB4D-6A05-420F-BDDF-8BB6BA5683B0}" srcOrd="0" destOrd="0" presId="urn:microsoft.com/office/officeart/2005/8/layout/vList2"/>
    <dgm:cxn modelId="{D4454895-34E5-40B3-9CA9-BA4D79F06735}" type="presOf" srcId="{C711B1F3-7B50-4EBA-AD14-CBC5242CD9F7}" destId="{36B82810-01B6-4152-9A45-7CA519EE698B}" srcOrd="0" destOrd="0" presId="urn:microsoft.com/office/officeart/2005/8/layout/vList2"/>
    <dgm:cxn modelId="{B7EC9464-0152-407B-84F3-1FEE3194551B}" type="presParOf" srcId="{36B82810-01B6-4152-9A45-7CA519EE698B}" destId="{FBEFEB4D-6A05-420F-BDDF-8BB6BA5683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A839-6A74-44AB-B3D2-2D4AD18EFA44}">
      <dsp:nvSpPr>
        <dsp:cNvPr id="0" name=""/>
        <dsp:cNvSpPr/>
      </dsp:nvSpPr>
      <dsp:spPr>
        <a:xfrm>
          <a:off x="4992052" y="1663065"/>
          <a:ext cx="2032635" cy="2032635"/>
        </a:xfrm>
        <a:prstGeom prst="gear9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solidFill>
                <a:schemeClr val="bg1"/>
              </a:solidFill>
            </a:rPr>
            <a:t>Validate</a:t>
          </a:r>
          <a:endParaRPr lang="en-IN" sz="1600" kern="1200">
            <a:solidFill>
              <a:schemeClr val="bg1"/>
            </a:solidFill>
          </a:endParaRPr>
        </a:p>
      </dsp:txBody>
      <dsp:txXfrm>
        <a:off x="5400702" y="2139200"/>
        <a:ext cx="1215335" cy="1044816"/>
      </dsp:txXfrm>
    </dsp:sp>
    <dsp:sp modelId="{878E1D4B-F74D-456E-974B-B8820C9FE846}">
      <dsp:nvSpPr>
        <dsp:cNvPr id="0" name=""/>
        <dsp:cNvSpPr/>
      </dsp:nvSpPr>
      <dsp:spPr>
        <a:xfrm>
          <a:off x="3809428" y="1182624"/>
          <a:ext cx="1478280" cy="1478280"/>
        </a:xfrm>
        <a:prstGeom prst="gear6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solidFill>
                <a:schemeClr val="bg1"/>
              </a:solidFill>
            </a:rPr>
            <a:t>Design</a:t>
          </a:r>
          <a:endParaRPr lang="en-IN" sz="1600" kern="1200">
            <a:solidFill>
              <a:schemeClr val="bg1"/>
            </a:solidFill>
          </a:endParaRPr>
        </a:p>
      </dsp:txBody>
      <dsp:txXfrm>
        <a:off x="4181589" y="1557035"/>
        <a:ext cx="733958" cy="729458"/>
      </dsp:txXfrm>
    </dsp:sp>
    <dsp:sp modelId="{18AE2590-B245-4C68-8405-25049F9F55BF}">
      <dsp:nvSpPr>
        <dsp:cNvPr id="0" name=""/>
        <dsp:cNvSpPr/>
      </dsp:nvSpPr>
      <dsp:spPr>
        <a:xfrm rot="20700000">
          <a:off x="4637416" y="162761"/>
          <a:ext cx="1448412" cy="1448412"/>
        </a:xfrm>
        <a:prstGeom prst="gear6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solidFill>
                <a:schemeClr val="bg1"/>
              </a:solidFill>
            </a:rPr>
            <a:t>Analyse</a:t>
          </a:r>
        </a:p>
      </dsp:txBody>
      <dsp:txXfrm rot="-20700000">
        <a:off x="4955095" y="480441"/>
        <a:ext cx="813054" cy="813054"/>
      </dsp:txXfrm>
    </dsp:sp>
    <dsp:sp modelId="{D33D9342-AB1E-486F-AF5E-5650DBCFCAD6}">
      <dsp:nvSpPr>
        <dsp:cNvPr id="0" name=""/>
        <dsp:cNvSpPr/>
      </dsp:nvSpPr>
      <dsp:spPr>
        <a:xfrm>
          <a:off x="4830361" y="1359400"/>
          <a:ext cx="2601772" cy="2601772"/>
        </a:xfrm>
        <a:prstGeom prst="circularArrow">
          <a:avLst>
            <a:gd name="adj1" fmla="val 4687"/>
            <a:gd name="adj2" fmla="val 299029"/>
            <a:gd name="adj3" fmla="val 2503112"/>
            <a:gd name="adj4" fmla="val 15889690"/>
            <a:gd name="adj5" fmla="val 5469"/>
          </a:avLst>
        </a:prstGeom>
        <a:pattFill prst="pct10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3EDD6-F34E-46A0-8180-E33192083B98}">
      <dsp:nvSpPr>
        <dsp:cNvPr id="0" name=""/>
        <dsp:cNvSpPr/>
      </dsp:nvSpPr>
      <dsp:spPr>
        <a:xfrm>
          <a:off x="3547627" y="857676"/>
          <a:ext cx="1890350" cy="18903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pattFill prst="pct5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F170D-290D-4DA2-B46D-844A533270CD}">
      <dsp:nvSpPr>
        <dsp:cNvPr id="0" name=""/>
        <dsp:cNvSpPr/>
      </dsp:nvSpPr>
      <dsp:spPr>
        <a:xfrm>
          <a:off x="4302383" y="-152355"/>
          <a:ext cx="2038178" cy="20381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pattFill prst="pct20">
          <a:fgClr>
            <a:schemeClr val="accent1">
              <a:tint val="60000"/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748CB-C29C-49C4-A175-1471A1F1D3DF}">
      <dsp:nvSpPr>
        <dsp:cNvPr id="0" name=""/>
        <dsp:cNvSpPr/>
      </dsp:nvSpPr>
      <dsp:spPr>
        <a:xfrm>
          <a:off x="0" y="40852"/>
          <a:ext cx="1035376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Most of the software developed today is complex and generally involves large number of resources.</a:t>
          </a:r>
          <a:endParaRPr lang="en-IN" sz="2000" kern="1200" dirty="0"/>
        </a:p>
      </dsp:txBody>
      <dsp:txXfrm>
        <a:off x="37467" y="78319"/>
        <a:ext cx="10278827" cy="692586"/>
      </dsp:txXfrm>
    </dsp:sp>
    <dsp:sp modelId="{E55F27E7-8DBE-4D17-A39E-3006F4B8637F}">
      <dsp:nvSpPr>
        <dsp:cNvPr id="0" name=""/>
        <dsp:cNvSpPr/>
      </dsp:nvSpPr>
      <dsp:spPr>
        <a:xfrm>
          <a:off x="0" y="926452"/>
          <a:ext cx="1035376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Development teams need to be virtually available most of the times</a:t>
          </a:r>
          <a:endParaRPr lang="en-IN" sz="2000" kern="1200" dirty="0"/>
        </a:p>
      </dsp:txBody>
      <dsp:txXfrm>
        <a:off x="37467" y="963919"/>
        <a:ext cx="10278827" cy="692586"/>
      </dsp:txXfrm>
    </dsp:sp>
    <dsp:sp modelId="{2E5D491D-33C9-4188-9502-76359261431B}">
      <dsp:nvSpPr>
        <dsp:cNvPr id="0" name=""/>
        <dsp:cNvSpPr/>
      </dsp:nvSpPr>
      <dsp:spPr>
        <a:xfrm>
          <a:off x="0" y="1812052"/>
          <a:ext cx="1035376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Quality is the biggest challenge</a:t>
          </a:r>
          <a:endParaRPr lang="en-IN" sz="2000" kern="1200"/>
        </a:p>
      </dsp:txBody>
      <dsp:txXfrm>
        <a:off x="37467" y="1849519"/>
        <a:ext cx="10278827" cy="692586"/>
      </dsp:txXfrm>
    </dsp:sp>
    <dsp:sp modelId="{CD082BA2-B46B-49D9-A524-09D4766A97AC}">
      <dsp:nvSpPr>
        <dsp:cNvPr id="0" name=""/>
        <dsp:cNvSpPr/>
      </dsp:nvSpPr>
      <dsp:spPr>
        <a:xfrm>
          <a:off x="0" y="2697652"/>
          <a:ext cx="1035376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Customer requirements are quite dynamic and keep on changing even during the development cycle</a:t>
          </a:r>
          <a:endParaRPr lang="en-IN" sz="2000" kern="1200"/>
        </a:p>
      </dsp:txBody>
      <dsp:txXfrm>
        <a:off x="37467" y="2735119"/>
        <a:ext cx="10278827" cy="692586"/>
      </dsp:txXfrm>
    </dsp:sp>
    <dsp:sp modelId="{250AC37E-8BB4-4EAE-B357-36FF71B7739C}">
      <dsp:nvSpPr>
        <dsp:cNvPr id="0" name=""/>
        <dsp:cNvSpPr/>
      </dsp:nvSpPr>
      <dsp:spPr>
        <a:xfrm>
          <a:off x="0" y="3624104"/>
          <a:ext cx="10353761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 engineering is about managing  this complexity.</a:t>
          </a:r>
          <a:endParaRPr lang="en-IN" sz="28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67" y="3661571"/>
        <a:ext cx="10278827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6BF8A-DAF3-4994-9AA5-16733E48A559}">
      <dsp:nvSpPr>
        <dsp:cNvPr id="0" name=""/>
        <dsp:cNvSpPr/>
      </dsp:nvSpPr>
      <dsp:spPr>
        <a:xfrm>
          <a:off x="0" y="1981"/>
          <a:ext cx="3681413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Computer Science</a:t>
          </a:r>
          <a:endParaRPr lang="en-IN" sz="2500" kern="1200"/>
        </a:p>
      </dsp:txBody>
      <dsp:txXfrm>
        <a:off x="28557" y="30538"/>
        <a:ext cx="3624299" cy="527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FEB4D-6A05-420F-BDDF-8BB6BA5683B0}">
      <dsp:nvSpPr>
        <dsp:cNvPr id="0" name=""/>
        <dsp:cNvSpPr/>
      </dsp:nvSpPr>
      <dsp:spPr>
        <a:xfrm>
          <a:off x="0" y="1981"/>
          <a:ext cx="3992563" cy="585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Software Engineering</a:t>
          </a:r>
          <a:endParaRPr lang="en-IN" sz="2500" kern="1200" dirty="0"/>
        </a:p>
      </dsp:txBody>
      <dsp:txXfrm>
        <a:off x="28557" y="30538"/>
        <a:ext cx="3935449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046B-DF8A-49E2-9707-C91669FB4A7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E1BC-B64D-4396-8983-63F189D5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9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5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3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8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5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6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8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4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8820EEA-19DA-48B5-B02E-D3B33569F957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9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B47-7F82-4077-BAB5-6DA1CA99B8E1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563-F559-4DF2-A6F4-B5E38BB7F6BD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1E6-DCB4-4204-A2A6-3A7EEE59B60A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36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F4-C408-4E7A-BEEB-94337A548323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AB15-4089-4DC5-82EB-E6BD7D6AF997}" type="datetime1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7D9-5D77-453F-A785-AA6141A8A2C1}" type="datetime1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0277-EA6E-4735-8459-023B9EB6C990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3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BF8-C0D5-44B7-B3FA-859B946AA251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B87B08B-E514-4FF6-B975-2E3C9F290015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71FA-4DFA-435E-B4EA-5CB93833ED8D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F74-29AC-4024-89F5-DAD3A7ABA7AD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88F8-79AF-451E-BAF0-958B47E18ED5}" type="datetime1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38D9-5C1D-4025-A562-15DF1EB1C182}" type="datetime1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2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44D0C9A-F201-4453-9DBE-E685B05510F1}" type="datetime1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1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97-7615-4C37-AA93-DEDBA85182D5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3248-4023-4FF9-855B-9EF949165FBB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FC96-17DC-4496-A6A1-2A64FAB3D07E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7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u="none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diagramColors" Target="../diagrams/colors1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diagramQuickStyle" Target="../diagrams/quickStyle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diagramLayout" Target="../diagrams/layout1.xml"/><Relationship Id="rId5" Type="http://schemas.openxmlformats.org/officeDocument/2006/relationships/tags" Target="../tags/tag24.xml"/><Relationship Id="rId10" Type="http://schemas.openxmlformats.org/officeDocument/2006/relationships/diagramData" Target="../diagrams/data1.xml"/><Relationship Id="rId4" Type="http://schemas.openxmlformats.org/officeDocument/2006/relationships/tags" Target="../tags/tag23.xml"/><Relationship Id="rId9" Type="http://schemas.openxmlformats.org/officeDocument/2006/relationships/image" Target="../media/image2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microsoft.com/office/2007/relationships/diagramDrawing" Target="../diagrams/drawing2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diagramColors" Target="../diagrams/colors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diagramQuickStyle" Target="../diagrams/quickStyle2.xml"/><Relationship Id="rId5" Type="http://schemas.openxmlformats.org/officeDocument/2006/relationships/tags" Target="../tags/tag54.xml"/><Relationship Id="rId10" Type="http://schemas.openxmlformats.org/officeDocument/2006/relationships/diagramLayout" Target="../diagrams/layout2.xml"/><Relationship Id="rId4" Type="http://schemas.openxmlformats.org/officeDocument/2006/relationships/tags" Target="../tags/tag53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tags" Target="../tags/tag58.xml"/><Relationship Id="rId21" Type="http://schemas.openxmlformats.org/officeDocument/2006/relationships/diagramColors" Target="../diagrams/colors3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notesSlide" Target="../notesSlides/notesSlide7.xml"/><Relationship Id="rId25" Type="http://schemas.openxmlformats.org/officeDocument/2006/relationships/diagramQuickStyle" Target="../diagrams/quickStyle4.xml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diagramQuickStyle" Target="../diagrams/quickStyle3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diagramLayout" Target="../diagrams/layout4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diagramData" Target="../diagrams/data4.xml"/><Relationship Id="rId10" Type="http://schemas.openxmlformats.org/officeDocument/2006/relationships/tags" Target="../tags/tag65.xml"/><Relationship Id="rId19" Type="http://schemas.openxmlformats.org/officeDocument/2006/relationships/diagramLayout" Target="../diagrams/layout3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82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4400">
                <a:solidFill>
                  <a:schemeClr val="bg1"/>
                </a:solidFill>
              </a:rPr>
              <a:t>Software Engineering</a:t>
            </a:r>
            <a:br>
              <a:rPr lang="en-IN" sz="4400">
                <a:solidFill>
                  <a:schemeClr val="bg1"/>
                </a:solidFill>
              </a:rPr>
            </a:br>
            <a:endParaRPr lang="en-IN" sz="44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00448037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6B87B08B-E514-4FF6-B975-2E3C9F290015}" type="datetime1">
              <a:rPr lang="en-IN" smtClean="0">
                <a:solidFill>
                  <a:schemeClr val="bg1"/>
                </a:solidFill>
              </a:rPr>
              <a:t>21-07-2020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  <a:noFill/>
        </p:spPr>
        <p:txBody>
          <a:bodyPr/>
          <a:lstStyle/>
          <a:p>
            <a:r>
              <a:rPr lang="en-IN" smtClean="0">
                <a:solidFill>
                  <a:schemeClr val="bg1"/>
                </a:solidFill>
              </a:rPr>
              <a:t>CSED, TIET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5A839-6A74-44AB-B3D2-2D4AD18EFA4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D9342-AB1E-486F-AF5E-5650DBCFCAD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E1D4B-F74D-456E-974B-B8820C9FE84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13EDD6-F34E-46A0-8180-E33192083B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AE2590-B245-4C68-8405-25049F9F5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7F170D-290D-4DA2-B46D-844A533270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lvlOne"/>
        </p:bldSub>
      </p:bldGraphic>
      <p:bldGraphic spid="8" grpId="1">
        <p:bldSub>
          <a:bldDgm bld="lvl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F44D0C9A-F201-4453-9DBE-E685B05510F1}" type="datetime1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1390933" y="1100667"/>
            <a:ext cx="109603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References:</a:t>
            </a:r>
          </a:p>
          <a:p>
            <a:endParaRPr lang="en-IN" sz="2400" dirty="0"/>
          </a:p>
          <a:p>
            <a:r>
              <a:rPr lang="en-US" altLang="en-US" sz="2400" u="none" smtClean="0"/>
              <a:t>[1] Pressman</a:t>
            </a:r>
            <a:r>
              <a:rPr lang="en-US" altLang="en-US" sz="2400" u="none" dirty="0" smtClean="0"/>
              <a:t>, R. </a:t>
            </a:r>
            <a:r>
              <a:rPr lang="en-US" altLang="en-US" sz="2400" i="1" u="none" dirty="0" smtClean="0"/>
              <a:t>Software Engineering: A Practitioner’s Approach</a:t>
            </a:r>
            <a:r>
              <a:rPr lang="en-US" altLang="en-US" sz="2400" u="none" dirty="0" smtClean="0"/>
              <a:t>.  McGraw-Hill</a:t>
            </a:r>
          </a:p>
          <a:p>
            <a:endParaRPr lang="en-US" altLang="en-US" sz="2400" u="none" dirty="0" smtClean="0"/>
          </a:p>
          <a:p>
            <a:r>
              <a:rPr lang="en-IN" sz="2400" smtClean="0"/>
              <a:t>[2] Ian </a:t>
            </a:r>
            <a:r>
              <a:rPr lang="en-IN" sz="2400" dirty="0" err="1" smtClean="0"/>
              <a:t>Sommerville</a:t>
            </a:r>
            <a:r>
              <a:rPr lang="en-IN" sz="2400" dirty="0" smtClean="0"/>
              <a:t>. Software Engineering, Pearson Education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2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smtClean="0"/>
              <a:t>Thanks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95268" y="1320800"/>
            <a:ext cx="9479131" cy="16642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I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Engineerin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</a:t>
            </a: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33936" y="3314172"/>
            <a:ext cx="9001462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Course Instructor: </a:t>
            </a:r>
            <a:r>
              <a:rPr lang="en-I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Dr.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Inderveer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Chana</a:t>
            </a:r>
          </a:p>
          <a:p>
            <a:pPr>
              <a:lnSpc>
                <a:spcPct val="110000"/>
              </a:lnSpc>
            </a:pPr>
            <a:endParaRPr lang="en-IN" sz="8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Professor, CSED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Picture 3" descr="Related imag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0525" cy="132080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2006884" y="5299076"/>
            <a:ext cx="885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 and Engineering Department, TIET, Patiala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9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320799" y="315913"/>
            <a:ext cx="9076267" cy="10033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 </a:t>
            </a:r>
            <a:r>
              <a:rPr lang="en-GB" altLang="en-US" dirty="0" smtClean="0">
                <a:solidFill>
                  <a:schemeClr val="accent2"/>
                </a:solidFill>
              </a:rPr>
              <a:t>What is 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 engineering</a:t>
            </a:r>
            <a:r>
              <a:rPr lang="en-GB" altLang="en-US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100667" y="2473530"/>
            <a:ext cx="10193865" cy="365918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GB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“Software Engineering </a:t>
            </a:r>
            <a:r>
              <a:rPr lang="en-GB" alt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 the application of systematic, disciplined, quantifiable approach to the development, operation and maintenance of software that is application of engineering to software” </a:t>
            </a:r>
            <a:r>
              <a:rPr lang="en-GB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GB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IEEE.</a:t>
            </a:r>
          </a:p>
          <a:p>
            <a:pPr eaLnBrk="1" hangingPunct="1">
              <a:buFontTx/>
              <a:buNone/>
            </a:pPr>
            <a:endParaRPr lang="en-GB" altLang="en-US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GB" altLang="en-US" sz="2400" b="1" dirty="0" smtClean="0">
                <a:solidFill>
                  <a:schemeClr val="accent2"/>
                </a:solidFill>
              </a:rPr>
              <a:t>Software engineering</a:t>
            </a:r>
            <a:r>
              <a:rPr lang="en-GB" altLang="en-US" sz="2400" dirty="0" smtClean="0"/>
              <a:t> is an engineering discipline which concerns all aspects of software development</a:t>
            </a:r>
          </a:p>
        </p:txBody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1913467" y="1642533"/>
            <a:ext cx="9485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4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 Employing an engineering approach to software development</a:t>
            </a:r>
          </a:p>
          <a:p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8CC0CD25-BE9A-4D70-BD4C-6CD150AF51F3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2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Software </a:t>
            </a:r>
            <a:r>
              <a:rPr lang="en-GB" altLang="en-US" sz="3600" dirty="0" smtClean="0">
                <a:solidFill>
                  <a:schemeClr val="accent2"/>
                </a:solidFill>
              </a:rPr>
              <a:t>engineers</a:t>
            </a:r>
            <a:r>
              <a:rPr lang="en-GB" altLang="en-US" sz="3600" dirty="0"/>
              <a:t/>
            </a:r>
            <a:br>
              <a:rPr lang="en-GB" altLang="en-US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13794" y="1611970"/>
            <a:ext cx="10353762" cy="3695136"/>
          </a:xfrm>
        </p:spPr>
        <p:txBody>
          <a:bodyPr/>
          <a:lstStyle/>
          <a:p>
            <a:pPr marL="457200" lvl="1" indent="0">
              <a:buNone/>
            </a:pPr>
            <a:endParaRPr lang="en-GB" altLang="en-US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Should adopt a systematic and organised approach to their work </a:t>
            </a:r>
          </a:p>
          <a:p>
            <a:pPr lvl="1"/>
            <a:r>
              <a:rPr lang="en-GB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GB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 </a:t>
            </a:r>
            <a:r>
              <a:rPr lang="en-GB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appropriate tools and techniques </a:t>
            </a:r>
            <a:r>
              <a:rPr lang="en-GB" altLang="en-US" sz="2400" dirty="0"/>
              <a:t>depending on </a:t>
            </a:r>
          </a:p>
          <a:p>
            <a:pPr lvl="2"/>
            <a:r>
              <a:rPr lang="en-GB" altLang="en-US" sz="2400" dirty="0"/>
              <a:t>the problem to be solved, </a:t>
            </a:r>
          </a:p>
          <a:p>
            <a:pPr lvl="2"/>
            <a:r>
              <a:rPr lang="en-GB" altLang="en-US" sz="2400" dirty="0"/>
              <a:t>the development constraints and </a:t>
            </a:r>
          </a:p>
          <a:p>
            <a:pPr lvl="2"/>
            <a:r>
              <a:rPr lang="en-GB" altLang="en-US" sz="2400" dirty="0"/>
              <a:t>the resources available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075C15C7-ECF5-4073-80BD-2C0D3849E2B8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9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Software Engineering?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58800" y="1752600"/>
            <a:ext cx="11159067" cy="457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 development is hard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!</a:t>
            </a:r>
          </a:p>
          <a:p>
            <a:pPr>
              <a:defRPr/>
            </a:pPr>
            <a:r>
              <a:rPr lang="en-GB" b="1" dirty="0">
                <a:solidFill>
                  <a:schemeClr val="accent2"/>
                </a:solidFill>
              </a:rPr>
              <a:t>Important to distinguish “easy” systems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i="1" dirty="0"/>
              <a:t>one developer, one user, experimental use only</a:t>
            </a:r>
            <a:r>
              <a:rPr lang="en-GB" dirty="0"/>
              <a:t>) </a:t>
            </a:r>
            <a:r>
              <a:rPr lang="en-GB" b="1" dirty="0">
                <a:solidFill>
                  <a:schemeClr val="accent2"/>
                </a:solidFill>
              </a:rPr>
              <a:t>from “hard” systems </a:t>
            </a:r>
            <a:r>
              <a:rPr lang="en-GB" dirty="0"/>
              <a:t> (</a:t>
            </a:r>
            <a:r>
              <a:rPr lang="en-GB" i="1" dirty="0"/>
              <a:t>multiple developers, multiple users, </a:t>
            </a:r>
            <a:r>
              <a:rPr lang="en-GB" i="1" dirty="0" smtClean="0"/>
              <a:t>complex products</a:t>
            </a:r>
            <a:r>
              <a:rPr lang="en-GB" dirty="0"/>
              <a:t>)</a:t>
            </a:r>
          </a:p>
          <a:p>
            <a:pPr>
              <a:defRPr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Experience with “easy” systems is 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misleading</a:t>
            </a:r>
            <a:endParaRPr lang="ru-RU" i="1" dirty="0" smtClean="0"/>
          </a:p>
          <a:p>
            <a:pPr>
              <a:defRPr/>
            </a:pPr>
            <a:r>
              <a:rPr lang="en-GB" b="1" dirty="0">
                <a:solidFill>
                  <a:schemeClr val="accent2"/>
                </a:solidFill>
              </a:rPr>
              <a:t>Analogy with </a:t>
            </a:r>
            <a:r>
              <a:rPr lang="en-GB" b="1" dirty="0" smtClean="0">
                <a:solidFill>
                  <a:schemeClr val="accent2"/>
                </a:solidFill>
              </a:rPr>
              <a:t>civil engineering:</a:t>
            </a:r>
            <a:endParaRPr lang="en-GB" b="1" dirty="0">
              <a:solidFill>
                <a:schemeClr val="accent2"/>
              </a:solidFill>
            </a:endParaRPr>
          </a:p>
          <a:p>
            <a:pPr lvl="1">
              <a:defRPr/>
            </a:pP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Building a wall </a:t>
            </a:r>
            <a:r>
              <a:rPr lang="en-GB" dirty="0" smtClean="0"/>
              <a:t>= relatively easy</a:t>
            </a:r>
            <a:r>
              <a:rPr lang="en-GB" dirty="0"/>
              <a:t>, one person job</a:t>
            </a:r>
          </a:p>
          <a:p>
            <a:pPr lvl="1">
              <a:defRPr/>
            </a:pP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Building a flyover</a:t>
            </a:r>
            <a:r>
              <a:rPr lang="en-GB" dirty="0" smtClean="0"/>
              <a:t> </a:t>
            </a:r>
            <a:r>
              <a:rPr lang="en-GB" dirty="0"/>
              <a:t>?      (</a:t>
            </a:r>
            <a:r>
              <a:rPr lang="en-GB" i="1" dirty="0" smtClean="0"/>
              <a:t>the techniques do not scale) </a:t>
            </a:r>
            <a:endParaRPr lang="en-GB" dirty="0"/>
          </a:p>
          <a:p>
            <a:pPr lvl="1">
              <a:buNone/>
              <a:defRPr/>
            </a:pPr>
            <a:r>
              <a:rPr lang="en-GB" dirty="0"/>
              <a:t> </a:t>
            </a:r>
          </a:p>
        </p:txBody>
      </p:sp>
      <p:pic>
        <p:nvPicPr>
          <p:cNvPr id="7" name="Picture 6" descr="How can homebuilders reduce construction costs? - Build Magazine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33" y="3640667"/>
            <a:ext cx="3275023" cy="22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F4A4078C-236C-40C0-A872-927050A0F9DA}" type="datetime1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3795" y="609600"/>
            <a:ext cx="10567005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Challenges in </a:t>
            </a:r>
            <a:r>
              <a:rPr lang="en-GB" altLang="en-US" smtClean="0"/>
              <a:t>Software Engineering </a:t>
            </a:r>
            <a:endParaRPr lang="en-GB" altLang="en-US" dirty="0" smtClean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2640698"/>
              </p:ext>
            </p:extLst>
          </p:nvPr>
        </p:nvGraphicFramePr>
        <p:xfrm>
          <a:off x="913795" y="1822909"/>
          <a:ext cx="10353762" cy="439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3366983C-84B3-4431-B759-DA6C92EE37E8}" type="datetime1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8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641600" y="21113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600" dirty="0" smtClean="0"/>
              <a:t>computer science Vs </a:t>
            </a:r>
            <a:r>
              <a:rPr lang="en-GB" sz="3600" dirty="0"/>
              <a:t>software engineering </a:t>
            </a:r>
          </a:p>
        </p:txBody>
      </p:sp>
      <p:sp>
        <p:nvSpPr>
          <p:cNvPr id="921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0000" y="195262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5000468"/>
              </p:ext>
            </p:extLst>
          </p:nvPr>
        </p:nvGraphicFramePr>
        <p:xfrm>
          <a:off x="2085976" y="1828801"/>
          <a:ext cx="3681413" cy="58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" name="Diagram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19548494"/>
              </p:ext>
            </p:extLst>
          </p:nvPr>
        </p:nvGraphicFramePr>
        <p:xfrm>
          <a:off x="6096001" y="1828801"/>
          <a:ext cx="3992563" cy="58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6402" name="Text Box 1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5867" y="5494670"/>
            <a:ext cx="1084770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i="1" dirty="0">
                <a:solidFill>
                  <a:schemeClr val="accent2"/>
                </a:solidFill>
                <a:latin typeface="Calibri" panose="020F0502020204030204" pitchFamily="34" charset="0"/>
              </a:rPr>
              <a:t>Computer science theories</a:t>
            </a:r>
            <a:r>
              <a:rPr lang="en-GB" altLang="en-US" sz="2800" dirty="0">
                <a:latin typeface="Calibri" panose="020F0502020204030204" pitchFamily="34" charset="0"/>
              </a:rPr>
              <a:t> are </a:t>
            </a:r>
            <a:r>
              <a:rPr lang="en-GB" altLang="en-US" sz="2800" dirty="0" smtClean="0">
                <a:latin typeface="Calibri" panose="020F0502020204030204" pitchFamily="34" charset="0"/>
              </a:rPr>
              <a:t>a </a:t>
            </a:r>
            <a:r>
              <a:rPr lang="en-GB" altLang="en-US" sz="2800" dirty="0">
                <a:latin typeface="Calibri" panose="020F0502020204030204" pitchFamily="34" charset="0"/>
              </a:rPr>
              <a:t>foundation for practical aspects of software </a:t>
            </a:r>
            <a:r>
              <a:rPr lang="en-GB" altLang="en-US" sz="2800" dirty="0" smtClean="0">
                <a:latin typeface="Calibri" panose="020F0502020204030204" pitchFamily="34" charset="0"/>
              </a:rPr>
              <a:t>engineering, that are required for developing complex software products</a:t>
            </a:r>
          </a:p>
          <a:p>
            <a:pPr eaLnBrk="1" hangingPunct="1"/>
            <a:r>
              <a:rPr lang="en-GB" altLang="en-US" sz="2800" dirty="0" smtClean="0">
                <a:latin typeface="Calibri" panose="020F0502020204030204" pitchFamily="34" charset="0"/>
              </a:rPr>
              <a:t>  </a:t>
            </a:r>
            <a:r>
              <a:rPr lang="en-GB" altLang="en-US" sz="2800" dirty="0">
                <a:latin typeface="Calibri" panose="020F0502020204030204" pitchFamily="34" charset="0"/>
              </a:rPr>
              <a:t>	</a:t>
            </a:r>
          </a:p>
        </p:txBody>
      </p:sp>
      <p:grpSp>
        <p:nvGrpSpPr>
          <p:cNvPr id="2" name="Group 2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95867" y="2480295"/>
            <a:ext cx="5019147" cy="2666952"/>
            <a:chOff x="277" y="1596"/>
            <a:chExt cx="2496" cy="3371"/>
          </a:xfrm>
        </p:grpSpPr>
        <p:sp>
          <p:nvSpPr>
            <p:cNvPr id="9228" name="Text Box 1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7" y="2127"/>
              <a:ext cx="2496" cy="2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GB" altLang="en-US" sz="2000" dirty="0">
                  <a:latin typeface="Calibri" panose="020F0502020204030204" pitchFamily="34" charset="0"/>
                </a:rPr>
                <a:t> </a:t>
              </a:r>
              <a:r>
                <a:rPr lang="en-GB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theory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GB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 fundamentals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GB" altLang="en-US" sz="2000" dirty="0">
                <a:latin typeface="Calibri" panose="020F0502020204030204" pitchFamily="3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en-GB" altLang="en-US" sz="2000" dirty="0">
                  <a:latin typeface="Calibri" panose="020F0502020204030204" pitchFamily="34" charset="0"/>
                </a:rPr>
                <a:t>Algorithms, </a:t>
              </a:r>
              <a:r>
                <a:rPr lang="en-GB" altLang="en-US" sz="2000" dirty="0" smtClean="0">
                  <a:latin typeface="Calibri" panose="020F0502020204030204" pitchFamily="34" charset="0"/>
                </a:rPr>
                <a:t>data </a:t>
              </a:r>
              <a:r>
                <a:rPr lang="en-GB" altLang="en-US" sz="2000" dirty="0">
                  <a:latin typeface="Calibri" panose="020F0502020204030204" pitchFamily="34" charset="0"/>
                </a:rPr>
                <a:t>structures, </a:t>
              </a:r>
              <a:r>
                <a:rPr lang="en-GB" altLang="en-US" sz="2000" dirty="0" smtClean="0">
                  <a:latin typeface="Calibri" panose="020F0502020204030204" pitchFamily="34" charset="0"/>
                </a:rPr>
                <a:t>databases, computer networks, complexity </a:t>
              </a:r>
              <a:r>
                <a:rPr lang="en-GB" altLang="en-US" sz="2000" dirty="0">
                  <a:latin typeface="Calibri" panose="020F0502020204030204" pitchFamily="34" charset="0"/>
                </a:rPr>
                <a:t>theory, numerical methods</a:t>
              </a:r>
            </a:p>
          </p:txBody>
        </p:sp>
        <p:sp>
          <p:nvSpPr>
            <p:cNvPr id="922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670" y="1596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0" y="2479898"/>
            <a:ext cx="5547573" cy="2623997"/>
            <a:chOff x="3124" y="1534"/>
            <a:chExt cx="3919" cy="3185"/>
          </a:xfrm>
        </p:grpSpPr>
        <p:sp>
          <p:nvSpPr>
            <p:cNvPr id="9226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" y="1992"/>
              <a:ext cx="3919" cy="27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GB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the </a:t>
              </a:r>
              <a:r>
                <a:rPr lang="en-GB" altLang="en-US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tools and techniques used in development of Software</a:t>
              </a:r>
              <a:endParaRPr lang="en-GB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GB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delivering </a:t>
              </a:r>
              <a:r>
                <a:rPr lang="en-GB" altLang="en-US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quality software with user satisfaction </a:t>
              </a:r>
              <a:endParaRPr lang="en-GB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en-GB" altLang="en-US" sz="2000" dirty="0" smtClean="0">
                <a:latin typeface="Calibri" panose="020F0502020204030204" pitchFamily="3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en-GB" altLang="en-US" sz="2000" dirty="0" smtClean="0">
                  <a:latin typeface="Calibri" panose="020F0502020204030204" pitchFamily="34" charset="0"/>
                </a:rPr>
                <a:t>Process models, CASE Tools, Software Design, Software Testing</a:t>
              </a:r>
              <a:endParaRPr lang="en-GB" alt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9227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652" y="1534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B81A28A6-7479-42AF-AB25-5AB1CC256605}" type="datetime1">
              <a:rPr lang="en-IN" smtClean="0"/>
              <a:t>21-07-2020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8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 history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91067" y="1828800"/>
            <a:ext cx="11413066" cy="4114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400">
                <a:solidFill>
                  <a:schemeClr val="accent2"/>
                </a:solidFill>
              </a:rPr>
              <a:t>SE </a:t>
            </a:r>
            <a:r>
              <a:rPr lang="en-GB" sz="2400" smtClean="0">
                <a:solidFill>
                  <a:schemeClr val="accent2"/>
                </a:solidFill>
              </a:rPr>
              <a:t>was introduced </a:t>
            </a:r>
            <a:r>
              <a:rPr lang="en-GB" sz="2400" dirty="0">
                <a:solidFill>
                  <a:schemeClr val="accent2"/>
                </a:solidFill>
              </a:rPr>
              <a:t>first in 1968 </a:t>
            </a:r>
            <a:r>
              <a:rPr lang="en-GB" sz="2400">
                <a:solidFill>
                  <a:schemeClr val="accent2"/>
                </a:solidFill>
              </a:rPr>
              <a:t>– </a:t>
            </a:r>
            <a:r>
              <a:rPr lang="en-GB" sz="2400" smtClean="0">
                <a:solidFill>
                  <a:schemeClr val="accent2"/>
                </a:solidFill>
              </a:rPr>
              <a:t>in a conference </a:t>
            </a:r>
            <a:r>
              <a:rPr lang="en-GB" sz="2400" dirty="0">
                <a:solidFill>
                  <a:schemeClr val="accent2"/>
                </a:solidFill>
              </a:rPr>
              <a:t>about “software crisis” when the introduction of third generation computer hardware led more complex software systems then before</a:t>
            </a:r>
          </a:p>
          <a:p>
            <a:pPr>
              <a:defRPr/>
            </a:pPr>
            <a:r>
              <a:rPr lang="en-GB" sz="2400" dirty="0"/>
              <a:t>Early approaches based on informal methodologies leading to</a:t>
            </a:r>
          </a:p>
          <a:p>
            <a:pPr lvl="1">
              <a:defRPr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Delays in software delivery</a:t>
            </a:r>
          </a:p>
          <a:p>
            <a:pPr lvl="1">
              <a:defRPr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Higher costs than initially estimated</a:t>
            </a:r>
          </a:p>
          <a:p>
            <a:pPr lvl="1">
              <a:defRPr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Unreliable, difficult to maintain software </a:t>
            </a:r>
          </a:p>
          <a:p>
            <a:pPr>
              <a:defRPr/>
            </a:pPr>
            <a:r>
              <a:rPr lang="en-GB" sz="2400" dirty="0"/>
              <a:t>Need for new methods and techniques to manage the production of complex software.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E3B18430-CE77-4F98-A61F-C63E22E74D69}" type="datetime1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1" y="315913"/>
            <a:ext cx="11446932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b="1" dirty="0" smtClean="0">
                <a:solidFill>
                  <a:schemeClr val="accent2"/>
                </a:solidFill>
              </a:rPr>
              <a:t>costs of </a:t>
            </a:r>
            <a:r>
              <a:rPr lang="en-GB" dirty="0">
                <a:solidFill>
                  <a:schemeClr val="accent2"/>
                </a:solidFill>
              </a:rPr>
              <a:t>engineering </a:t>
            </a:r>
            <a:r>
              <a:rPr lang="en-GB" dirty="0" smtClean="0">
                <a:solidFill>
                  <a:schemeClr val="accent2"/>
                </a:solidFill>
              </a:rPr>
              <a:t>A </a:t>
            </a:r>
            <a:r>
              <a:rPr lang="en-GB" b="1" dirty="0" smtClean="0">
                <a:solidFill>
                  <a:schemeClr val="accent2"/>
                </a:solidFill>
              </a:rPr>
              <a:t>software </a:t>
            </a:r>
            <a:r>
              <a:rPr lang="en-GB" dirty="0" smtClean="0"/>
              <a:t>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60400" y="1981201"/>
            <a:ext cx="11176000" cy="44545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Roughly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chemeClr val="accent4"/>
                </a:solidFill>
              </a:rPr>
              <a:t>60% of costs are development </a:t>
            </a:r>
            <a:r>
              <a:rPr lang="en-GB" sz="2400" b="1" dirty="0" smtClean="0">
                <a:solidFill>
                  <a:schemeClr val="accent4"/>
                </a:solidFill>
              </a:rPr>
              <a:t>costs, 40</a:t>
            </a:r>
            <a:r>
              <a:rPr lang="en-GB" sz="2400" b="1" dirty="0">
                <a:solidFill>
                  <a:schemeClr val="accent4"/>
                </a:solidFill>
              </a:rPr>
              <a:t>% are testing costs</a:t>
            </a:r>
            <a:r>
              <a:rPr lang="en-GB" sz="2400" dirty="0"/>
              <a:t>. </a:t>
            </a:r>
            <a:r>
              <a:rPr lang="en-GB" sz="2400" dirty="0" smtClean="0"/>
              <a:t> For </a:t>
            </a:r>
            <a:r>
              <a:rPr lang="en-GB" sz="2400" dirty="0"/>
              <a:t>custom software, evolution costs often exceed development costs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b="1" dirty="0">
                <a:solidFill>
                  <a:srgbClr val="FF0000"/>
                </a:solidFill>
              </a:rPr>
              <a:t>Costs vary depending on the type of system</a:t>
            </a:r>
            <a:r>
              <a:rPr lang="en-GB" sz="2400" dirty="0"/>
              <a:t> being developed </a:t>
            </a:r>
            <a:r>
              <a:rPr lang="en-GB" sz="2400" b="1" dirty="0">
                <a:solidFill>
                  <a:srgbClr val="FF0000"/>
                </a:solidFill>
              </a:rPr>
              <a:t>and the requirements</a:t>
            </a:r>
            <a:r>
              <a:rPr lang="en-GB" sz="2400" dirty="0"/>
              <a:t> of system attributes such as performance and system reliability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Distribution of costs depends on the development model that is used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678736" y="5883275"/>
            <a:ext cx="2743200" cy="365125"/>
          </a:xfrm>
        </p:spPr>
        <p:txBody>
          <a:bodyPr/>
          <a:lstStyle/>
          <a:p>
            <a:fld id="{3E722136-81A1-4165-A674-AF62F6F5B815}" type="datetime1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13794" y="5883275"/>
            <a:ext cx="6672865" cy="365125"/>
          </a:xfrm>
        </p:spPr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39709995-C5C3-42BA-976D-84B062E221E0}" type="slidenum">
              <a:rPr lang="en-IN" smtClean="0"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NEXTUNIQUEID" val="10009"/>
  <p:tag name="ISPRING_PRESENTATION_TITLE" val="Slide 1- Introduction"/>
  <p:tag name="ISPRING_FIRST_PUBLISH" val="1"/>
  <p:tag name="ISPRING_UUID" val="{B5D4CD8F-1D49-4B37-8833-FCC83007287F}"/>
  <p:tag name="ISPRING_RESOURCE_FOLDER" val="D:\Isha\Inderveer\CSED\E-Content Software Engineering\Slide 1- Introduction\"/>
  <p:tag name="ISPRING_PRESENTATION_PATH" val="D:\Isha\Inderveer\CSED\E-Content Software Engineering\Slide 1- Introduction.pptx"/>
  <p:tag name="ISPRING_PROJECT_VERSION" val="9.32"/>
  <p:tag name="ISPRING_PROJECT_FOLDER_UPDATED" val="1"/>
  <p:tag name="MMPROD_THEME_BG_IMAGE" val=""/>
  <p:tag name="MMPROD_UIDATA" val="&lt;database version=&quot;11.0&quot;&gt;&lt;object type=&quot;1&quot; unique_id=&quot;10001&quot;&gt;&lt;property id=&quot;20141&quot; value=&quot;Slide 1- Introduction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83&quot; value=&quot;1&quot;/&gt;&lt;property id=&quot;20184&quot; value=&quot;7&quot;/&gt;&lt;property id=&quot;20193&quot; value=&quot;-1&quot;/&gt;&lt;property id=&quot;20224&quot; value=&quot;D:\Isha\Inderveer\CSED\E-Content Software Engineering&quot;/&gt;&lt;property id=&quot;20250&quot; value=&quot;0&quot;/&gt;&lt;property id=&quot;20251&quot; value=&quot;0&quot;/&gt;&lt;property id=&quot;20259&quot; value=&quot;0&quot;/&gt;&lt;property id=&quot;20263&quot; value=&quot;2&quot;/&gt;&lt;property id=&quot;20264&quot; value=&quot;1&quot;/&gt;&lt;property id=&quot;20519&quot; value=&quot;0&quot;/&gt;&lt;property id=&quot;20700&quot; value=&quot;0&quot;/&gt;&lt;object type=&quot;8&quot; unique_id=&quot;10176&quot;&gt;&lt;/object&gt;&lt;object type=&quot;2&quot; unique_id=&quot;10177&quot;&gt;&lt;object type=&quot;3&quot; unique_id=&quot;10178&quot;&gt;&lt;property id=&quot;20148&quot; value=&quot;5&quot;/&gt;&lt;property id=&quot;20300&quot; value=&quot;Slide 2 - &amp;quot;        Software Engineering  &amp;quot;&quot;/&gt;&lt;property id=&quot;20303&quot; value=&quot;-1&quot;/&gt;&lt;property id=&quot;20307&quot; value=&quot;256&quot;/&gt;&lt;property id=&quot;20309&quot; value=&quot;-1&quot;/&gt;&lt;/object&gt;&lt;object type=&quot;3&quot; unique_id=&quot;10180&quot;&gt;&lt;property id=&quot;20148&quot; value=&quot;5&quot;/&gt;&lt;property id=&quot;20300&quot; value=&quot;Slide 5 - &amp;quot;Why Software Engineering?&amp;quot;&quot;/&gt;&lt;property id=&quot;20303&quot; value=&quot;-1&quot;/&gt;&lt;property id=&quot;20307&quot; value=&quot;257&quot;/&gt;&lt;property id=&quot;20309&quot; value=&quot;-1&quot;/&gt;&lt;/object&gt;&lt;object type=&quot;3&quot; unique_id=&quot;10181&quot;&gt;&lt;property id=&quot;20148&quot; value=&quot;5&quot;/&gt;&lt;property id=&quot;20300&quot; value=&quot;Slide 6 - &amp;quot;Challenges in Software Engineering &amp;quot;&quot;/&gt;&lt;property id=&quot;20303&quot; value=&quot;-1&quot;/&gt;&lt;property id=&quot;20307&quot; value=&quot;258&quot;/&gt;&lt;property id=&quot;20309&quot; value=&quot;-1&quot;/&gt;&lt;/object&gt;&lt;object type=&quot;3&quot; unique_id=&quot;10182&quot;&gt;&lt;property id=&quot;20148&quot; value=&quot;5&quot;/&gt;&lt;property id=&quot;20300&quot; value=&quot;Slide 7 - &amp;quot;computer science Vs software engineering &amp;quot;&quot;/&gt;&lt;property id=&quot;20303&quot; value=&quot;-1&quot;/&gt;&lt;property id=&quot;20307&quot; value=&quot;260&quot;/&gt;&lt;property id=&quot;20309&quot; value=&quot;-1&quot;/&gt;&lt;/object&gt;&lt;object type=&quot;3&quot; unique_id=&quot;10183&quot;&gt;&lt;property id=&quot;20148&quot; value=&quot;5&quot;/&gt;&lt;property id=&quot;20300&quot; value=&quot;Slide 8 - &amp;quot;SE history&amp;quot;&quot;/&gt;&lt;property id=&quot;20303&quot; value=&quot;-1&quot;/&gt;&lt;property id=&quot;20307&quot; value=&quot;261&quot;/&gt;&lt;property id=&quot;20309&quot; value=&quot;-1&quot;/&gt;&lt;/object&gt;&lt;object type=&quot;3&quot; unique_id=&quot;10184&quot;&gt;&lt;property id=&quot;20148&quot; value=&quot;5&quot;/&gt;&lt;property id=&quot;20300&quot; value=&quot;Slide 9 - &amp;quot;costs of engineering A software ?&amp;quot;&quot;/&gt;&lt;property id=&quot;20303&quot; value=&quot;-1&quot;/&gt;&lt;property id=&quot;20307&quot; value=&quot;262&quot;/&gt;&lt;property id=&quot;20309&quot; value=&quot;-1&quot;/&gt;&lt;/object&gt;&lt;object type=&quot;3&quot; unique_id=&quot;10266&quot;&gt;&lt;property id=&quot;20148&quot; value=&quot;5&quot;/&gt;&lt;property id=&quot;20300&quot; value=&quot;Slide 4 - &amp;quot;Software engineers &amp;quot;&quot;/&gt;&lt;property id=&quot;20303&quot; value=&quot;-1&quot;/&gt;&lt;property id=&quot;20307&quot; value=&quot;263&quot;/&gt;&lt;property id=&quot;20309&quot; value=&quot;-1&quot;/&gt;&lt;/object&gt;&lt;object type=&quot;3&quot; unique_id=&quot;10607&quot;&gt;&lt;property id=&quot;20148&quot; value=&quot;5&quot;/&gt;&lt;property id=&quot;20300&quot; value=&quot;Slide 10&quot;/&gt;&lt;property id=&quot;20303&quot; value=&quot;-1&quot;/&gt;&lt;property id=&quot;20307&quot; value=&quot;265&quot;/&gt;&lt;property id=&quot;20309&quot; value=&quot;-1&quot;/&gt;&lt;/object&gt;&lt;object type=&quot;3&quot; unique_id=&quot;10929&quot;&gt;&lt;property id=&quot;20148&quot; value=&quot;5&quot;/&gt;&lt;property id=&quot;20300&quot; value=&quot;Slide 3 - &amp;quot; What is software engineering?&amp;quot;&quot;/&gt;&lt;property id=&quot;20303&quot; value=&quot;-1&quot;/&gt;&lt;property id=&quot;20307&quot; value=&quot;266&quot;/&gt;&lt;property id=&quot;20309&quot; value=&quot;-1&quot;/&gt;&lt;/object&gt;&lt;object type=&quot;3&quot; unique_id=&quot;11328&quot;&gt;&lt;property id=&quot;20148&quot; value=&quot;5&quot;/&gt;&lt;property id=&quot;20300&quot; value=&quot;Slide 1 - &amp;quot;Software Engineering &amp;quot;&quot;/&gt;&lt;property id=&quot;20307&quot; value=&quot;267&quot;/&gt;&lt;property id=&quot;20309&quot; value=&quot;-1&quot;/&gt;&lt;/object&gt;&lt;object type=&quot;3&quot; unique_id=&quot;11409&quot;&gt;&lt;property id=&quot;20148&quot; value=&quot;5&quot;/&gt;&lt;property id=&quot;20300&quot; value=&quot;Slide 11 - &amp;quot;Thanks&amp;quot;&quot;/&gt;&lt;property id=&quot;20307&quot; value=&quot;268&quot;/&gt;&lt;property id=&quot;20309&quot; value=&quot;-1&quot;/&gt;&lt;/object&gt;&lt;/object&gt;&lt;object type=&quot;4&quot; unique_id=&quot;10757&quot;&gt;&lt;/object&gt;&lt;object type=&quot;10&quot; unique_id=&quot;10758&quot;&gt;&lt;object type=&quot;11&quot; unique_id=&quot;10759&quot;&gt;&lt;property id=&quot;20180&quot; value=&quot;1&quot;/&gt;&lt;property id=&quot;20181&quot; value=&quot;1&quot;/&gt;&lt;property id=&quot;20183&quot; value=&quot;1&quot;/&gt;&lt;/object&gt;&lt;object type=&quot;12&quot; unique_id=&quot;10880&quot;&gt;&lt;/object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g==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Royalty Free - Pencil Sketch Logo Reveal.mp3"/>
  <p:tag name="HTML_SHAPEINFO" val="&lt;SlideThumbPath val=&quot;Slide1.PNG&quot;/&gt;"/>
  <p:tag name="PPSNARRATION" val="1,2106800558,D:\CSBS- Software Engineering 2020\Class Presentations\Slide 1- Introduction of SE_pptx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18646227-372B-4D5D-90D3-8A2C23126D55}&quot;/&gt;&lt;isInvalidForFieldText val=&quot;0&quot;/&gt;&lt;Image&gt;&lt;filename val=&quot;D:\Isha\Inderveer\CSED\E-Content Software Engineering\data\asimages\{18646227-372B-4D5D-90D3-8A2C23126D55}_1.png&quot;/&gt;&lt;left val=&quot;95&quot;/&gt;&lt;top val=&quot;44&quot;/&gt;&lt;width val=&quot;1088&quot;/&gt;&lt;height val=&quot;159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SmartArt&gt;&lt;Image&gt;&lt;filename val=&quot;D:\Isha\Inderveer\CSED\E-Content Software Engineering\data\asimages\{013974D8-029F-41C5-B280-01779E7E0D8A}_1.png&quot;/&gt;&lt;left val=&quot;95&quot;/&gt;&lt;top val=&quot;219&quot;/&gt;&lt;width val=&quot;1088&quot;/&gt;&lt;height val=&quot;389&quot;/&gt;&lt;hasText val=&quot;1&quot;/&gt;&lt;/Image&gt;&lt;SmartArtElem id=&quot;{BA7A730F-DD10-4AA9-852A-185644100C05}&quot;&gt;&lt;left val=&quot;620&quot;/&gt;&lt;top val=&quot;394&quot;/&gt;&lt;width val=&quot;214&quot;/&gt;&lt;height val=&quot;211&quot;/&gt;&lt;Image&gt;&lt;filename val=&quot;D:\Isha\Inderveer\CSED\E-Content Software Engineering\data\asimages\{21B58B58-0243-4C7A-8998-B9DBC4A3DB45}_1.png&quot;/&gt;&lt;left val=&quot;620&quot;/&gt;&lt;top val=&quot;394&quot;/&gt;&lt;width val=&quot;214&quot;/&gt;&lt;height val=&quot;211&quot;/&gt;&lt;hasText val=&quot;0&quot;/&gt;&lt;/Image&gt;&lt;Image&gt;&lt;filename val=&quot;D:\Isha\Inderveer\CSED\E-Content Software Engineering\data\asimages\{0984D965-1AB2-454F-89A9-5EDEBA4073FC}_1.png&quot;/&gt;&lt;left val=&quot;663&quot;/&gt;&lt;top val=&quot;444&quot;/&gt;&lt;width val=&quot;128&quot;/&gt;&lt;height val=&quot;111&quot;/&gt;&lt;hasText val=&quot;1&quot;/&gt;&lt;/Image&gt;&lt;/SmartArtElem&gt;&lt;SmartArtElem id=&quot;{7B0B4840-0DFA-477A-B519-4D4F06680660}&quot;&gt;&lt;left val=&quot;503&quot;/&gt;&lt;top val=&quot;345&quot;/&gt;&lt;width val=&quot;143&quot;/&gt;&lt;height val=&quot;155&quot;/&gt;&lt;Image&gt;&lt;filename val=&quot;D:\Isha\Inderveer\CSED\E-Content Software Engineering\data\asimages\{9FF79B86-1DC5-43CD-89E5-1EBF60955DE3}_1.png&quot;/&gt;&lt;left val=&quot;503&quot;/&gt;&lt;top val=&quot;345&quot;/&gt;&lt;width val=&quot;143&quot;/&gt;&lt;height val=&quot;155&quot;/&gt;&lt;hasText val=&quot;0&quot;/&gt;&lt;/Image&gt;&lt;Image&gt;&lt;filename val=&quot;D:\Isha\Inderveer\CSED\E-Content Software Engineering\data\asimages\{BA81D748-3DB0-438F-BED7-A11406E02006}_1.png&quot;/&gt;&lt;left val=&quot;526&quot;/&gt;&lt;top val=&quot;383&quot;/&gt;&lt;width val=&quot;96&quot;/&gt;&lt;height val=&quot;77&quot;/&gt;&lt;hasText val=&quot;1&quot;/&gt;&lt;/Image&gt;&lt;/SmartArtElem&gt;&lt;SmartArtElem id=&quot;{3EC7F758-DC08-4822-A44F-70A5881AC933}&quot;&gt;&lt;left val=&quot;584&quot;/&gt;&lt;top val=&quot;238&quot;/&gt;&lt;width val=&quot;151&quot;/&gt;&lt;height val=&quot;151&quot;/&gt;&lt;Image&gt;&lt;filename val=&quot;D:\Isha\Inderveer\CSED\E-Content Software Engineering\data\asimages\{6E1C2883-8F9A-47B8-AC1D-D0C5D1A8DBE9}_1.png&quot;/&gt;&lt;left val=&quot;584&quot;/&gt;&lt;top val=&quot;238&quot;/&gt;&lt;width val=&quot;151&quot;/&gt;&lt;height val=&quot;151&quot;/&gt;&lt;hasText val=&quot;0&quot;/&gt;&lt;/Image&gt;&lt;Image&gt;&lt;filename val=&quot;D:\Isha\Inderveer\CSED\E-Content Software Engineering\data\asimages\{1BC5E732-5C0E-4C08-B686-55D8564FED72}_1.png&quot;/&gt;&lt;left val=&quot;607&quot;/&gt;&lt;top val=&quot;270&quot;/&gt;&lt;width val=&quot;105&quot;/&gt;&lt;height val=&quot;86&quot;/&gt;&lt;hasText val=&quot;1&quot;/&gt;&lt;/Image&gt;&lt;/SmartArtElem&gt;&lt;SmartArtElem id=&quot;{614654C9-DB11-482F-93FA-79FE3C39772B}&quot;&gt;&lt;left val=&quot;727&quot;/&gt;&lt;top val=&quot;370&quot;/&gt;&lt;width val=&quot;140&quot;/&gt;&lt;height val=&quot;221&quot;/&gt;&lt;Image&gt;&lt;filename val=&quot;D:\Isha\Inderveer\CSED\E-Content Software Engineering\data\asimages\{609DEBCF-8B4F-46BB-BA55-AC23C221243D}_1.png&quot;/&gt;&lt;left val=&quot;727&quot;/&gt;&lt;top val=&quot;370&quot;/&gt;&lt;width val=&quot;140&quot;/&gt;&lt;height val=&quot;221&quot;/&gt;&lt;hasText val=&quot;0&quot;/&gt;&lt;/Image&gt;&lt;/SmartArtElem&gt;&lt;SmartArtElem id=&quot;{15D820D0-80A3-40A5-94A6-BD3936EAD9D7}&quot;&gt;&lt;left val=&quot;468&quot;/&gt;&lt;top val=&quot;324&quot;/&gt;&lt;width val=&quot;69&quot;/&gt;&lt;height val=&quot;103&quot;/&gt;&lt;Image&gt;&lt;filename val=&quot;D:\Isha\Inderveer\CSED\E-Content Software Engineering\data\asimages\{5438AA45-954E-445E-8FCB-B6AA2807D44F}_1.png&quot;/&gt;&lt;left val=&quot;468&quot;/&gt;&lt;top val=&quot;324&quot;/&gt;&lt;width val=&quot;69&quot;/&gt;&lt;height val=&quot;103&quot;/&gt;&lt;hasText val=&quot;0&quot;/&gt;&lt;/Image&gt;&lt;/SmartArtElem&gt;&lt;SmartArtElem id=&quot;{03F1213F-5E62-4BFA-B778-04504FBFBDCB}&quot;&gt;&lt;left val=&quot;555&quot;/&gt;&lt;top val=&quot;237&quot;/&gt;&lt;width val=&quot;41&quot;/&gt;&lt;height val=&quot;82&quot;/&gt;&lt;Image&gt;&lt;filename val=&quot;D:\Isha\Inderveer\CSED\E-Content Software Engineering\data\asimages\{18054954-6DA1-4B39-BC14-E3581AF4D7DE}_1.png&quot;/&gt;&lt;left val=&quot;555&quot;/&gt;&lt;top val=&quot;237&quot;/&gt;&lt;width val=&quot;41&quot;/&gt;&lt;height val=&quot;82&quot;/&gt;&lt;hasText val=&quot;0&quot;/&gt;&lt;/Image&gt;&lt;/SmartArtElem&gt;&lt;/SmartArt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A792B5FF-C11E-439F-99E5-E3D0DB655B1E}_1.png&quot;/&gt;&lt;left val=&quot;805&quot;/&gt;&lt;top val=&quot;616&quot;/&gt;&lt;width val=&quot;289&quot;/&gt;&lt;height val=&quot;39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4AE15503-8332-4477-B317-0D56F9919E94}_1.png&quot;/&gt;&lt;left val=&quot;95&quot;/&gt;&lt;top val=&quot;616&quot;/&gt;&lt;width val=&quot;701&quot;/&gt;&lt;height val=&quot;39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F022FE59-8982-461B-93A9-18A6D754857C}_1.png&quot;/&gt;&lt;left val=&quot;1103&quot;/&gt;&lt;top val=&quot;616&quot;/&gt;&lt;width val=&quot;80&quot;/&gt;&lt;height val=&quot;39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.PNG&quot;/&gt;"/>
  <p:tag name="PPSNARRATION" val="2,2106800558,D:\CSBS- Software Engineering 2020\Class Presentations\Slide 1- Introduction of SE_pptx\Media.ppc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1&quot;/&gt;&lt;lineCharCount val=&quot;27&quot;/&gt;&lt;lineCharCount val=&quot;1&quot;/&gt;&lt;/TableIndex&gt;&lt;/ShapeTextInfo&gt;"/>
  <p:tag name="PRESENTER_SHAPEINFO" val="&lt;ThreeDShapeInfo&gt;&lt;uuid val=&quot;{75D95B14-7A93-4327-B621-DE5C57A7B459}&quot;/&gt;&lt;isInvalidForFieldText val=&quot;0&quot;/&gt;&lt;Image&gt;&lt;filename val=&quot;D:\Isha\Inderveer\CSED\E-Content Software Engineering\data\asimages\{75D95B14-7A93-4327-B621-DE5C57A7B459}_2.png&quot;/&gt;&lt;left val=&quot;166&quot;/&gt;&lt;top val=&quot;97&quot;/&gt;&lt;width val=&quot;996&quot;/&gt;&lt;height val=&quot;216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9&quot;/&gt;&lt;lineCharCount val=&quot;1&quot;/&gt;&lt;lineCharCount val=&quot;15&quot;/&gt;&lt;/TableIndex&gt;&lt;/ShapeTextInfo&gt;"/>
  <p:tag name="PRESENTER_SHAPEINFO" val="&lt;ThreeDShapeInfo&gt;&lt;uuid val=&quot;{0EEAA28A-8A6C-423E-B6B6-9691630FD88D}&quot;/&gt;&lt;isInvalidForFieldText val=&quot;0&quot;/&gt;&lt;Image&gt;&lt;filename val=&quot;D:\Isha\Inderveer\CSED\E-Content Software Engineering\data\asimages\{0EEAA28A-8A6C-423E-B6B6-9691630FD88D}_2.png&quot;/&gt;&lt;left val=&quot;202&quot;/&gt;&lt;top val=&quot;342&quot;/&gt;&lt;width val=&quot;946&quot;/&gt;&lt;height val=&quot;180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F3C3926-63F7-4568-A90C-29D0FD1076C4}&quot;/&gt;&lt;isInvalidForFieldText val=&quot;0&quot;/&gt;&lt;Image&gt;&lt;filename val=&quot;D:\Isha\Inderveer\CSED\E-Content Software Engineering\data\asimages\{BF3C3926-63F7-4568-A90C-29D0FD1076C4}_2.png&quot;/&gt;&lt;left val=&quot;0&quot;/&gt;&lt;top val=&quot;0&quot;/&gt;&lt;width val=&quot;175&quot;/&gt;&lt;height val=&quot;140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8&quot;/&gt;&lt;/TableIndex&gt;&lt;/ShapeTextInfo&gt;"/>
  <p:tag name="PRESENTER_SHAPEINFO" val="&lt;ThreeDShapeInfo&gt;&lt;uuid val=&quot;{A278D89B-4DA1-40C9-A8E3-E4CE36262048}&quot;/&gt;&lt;isInvalidForFieldText val=&quot;0&quot;/&gt;&lt;Image&gt;&lt;filename val=&quot;D:\Isha\Inderveer\CSED\E-Content Software Engineering\data\asimages\{A278D89B-4DA1-40C9-A8E3-E4CE36262048}_2.png&quot;/&gt;&lt;left val=&quot;204&quot;/&gt;&lt;top val=&quot;550&quot;/&gt;&lt;width val=&quot;944&quot;/&gt;&lt;height val=&quot;72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IEEE def.mp3"/>
  <p:tag name="HTML_SHAPEINFO" val="&lt;SlideThumbPath val=&quot;Slide3.PNG&quot;/&gt;"/>
  <p:tag name="PPSNARRATION" val="3,2106800558,D:\CSBS- Software Engineering 2020\Class Presentations\Slide 1- Introduction of SE_pptx\Media.ppc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PRESENTER_SHAPEINFO" val="&lt;ThreeDShapeInfo&gt;&lt;uuid val=&quot;{0DF14C7D-0E82-4E60-81BE-AEEFADE90940}&quot;/&gt;&lt;isInvalidForFieldText val=&quot;0&quot;/&gt;&lt;Image&gt;&lt;filename val=&quot;D:\Isha\Inderveer\CSED\E-Content Software Engineering\data\asimages\{0DF14C7D-0E82-4E60-81BE-AEEFADE90940}_3.png&quot;/&gt;&lt;left val=&quot;138&quot;/&gt;&lt;top val=&quot;32&quot;/&gt;&lt;width val=&quot;960&quot;/&gt;&lt;height val=&quot;112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56&quot;/&gt;&lt;lineCharCount val=&quot;65&quot;/&gt;&lt;lineCharCount val=&quot;66&quot;/&gt;&lt;lineCharCount val=&quot;18&quot;/&gt;&lt;lineCharCount val=&quot;1&quot;/&gt;&lt;lineCharCount val=&quot;69&quot;/&gt;&lt;lineCharCount val=&quot;31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oftware engineer.mp3"/>
  <p:tag name="HTML_SHAPEINFO" val="&lt;SlideThumbPath val=&quot;Slide4.PNG&quot;/&gt;"/>
  <p:tag name="PPSNARRATION" val="4,2106800558,D:\CSBS- Software Engineering 2020\Class Presentations\Slide 1- Introduction of SE_pptx\Media.ppc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PRESENTER_SHAPEINFO" val="&lt;ThreeDShapeInfo&gt;&lt;uuid val=&quot;{A0DC3AA6-C202-49F5-A9DD-A04D8C9FAA65}&quot;/&gt;&lt;isInvalidForFieldText val=&quot;0&quot;/&gt;&lt;Image&gt;&lt;filename val=&quot;D:\Isha\Inderveer\CSED\E-Content Software Engineering\data\asimages\{A0DC3AA6-C202-49F5-A9DD-A04D8C9FAA65}_4.png&quot;/&gt;&lt;left val=&quot;95&quot;/&gt;&lt;top val=&quot;62&quot;/&gt;&lt;width val=&quot;1088&quot;/&gt;&lt;height val=&quot;141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64&quot;/&gt;&lt;lineCharCount val=&quot;51&quot;/&gt;&lt;lineCharCount val=&quot;27&quot;/&gt;&lt;lineCharCount val=&quot;33&quot;/&gt;&lt;lineCharCount val=&quot;24&quot;/&gt;&lt;/TableIndex&gt;&lt;/ShapeTextInfo&gt;"/>
  <p:tag name="PRESENTER_SHAPEINFO" val="&lt;ThreeDShapeInfo&gt;&lt;uuid val=&quot;{E73F37D2-2ADD-4F4F-9ECA-DA5D538E41A7}&quot;/&gt;&lt;isInvalidForFieldText val=&quot;0&quot;/&gt;&lt;Image&gt;&lt;filename val=&quot;D:\Isha\Inderveer\CSED\E-Content Software Engineering\data\asimages\{E73F37D2-2ADD-4F4F-9ECA-DA5D538E41A7}_4.png&quot;/&gt;&lt;left val=&quot;95&quot;/&gt;&lt;top val=&quot;168&quot;/&gt;&lt;width val=&quot;1088&quot;/&gt;&lt;height val=&quot;389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1F371218-289F-4167-A924-3B5EB423E55A}_4.png&quot;/&gt;&lt;left val=&quot;805&quot;/&gt;&lt;top val=&quot;616&quot;/&gt;&lt;width val=&quot;289&quot;/&gt;&lt;height val=&quot;39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ED747D39-DA6D-4E55-B496-6DB0BF9720D9}_4.png&quot;/&gt;&lt;left val=&quot;95&quot;/&gt;&lt;top val=&quot;616&quot;/&gt;&lt;width val=&quot;701&quot;/&gt;&lt;height val=&quot;39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E8AEAE4F-37C2-498D-B28F-C4B6C40A9665}_4.png&quot;/&gt;&lt;left val=&quot;1103&quot;/&gt;&lt;top val=&quot;616&quot;/&gt;&lt;width val=&quot;80&quot;/&gt;&lt;height val=&quot;39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oftware analogy.mp3"/>
  <p:tag name="HTML_SHAPEINFO" val="&lt;SlideThumbPath val=&quot;Slide5.PNG&quot;/&gt;"/>
  <p:tag name="PPSNARRATION" val="5,2106800558,D:\CSBS- Software Engineering 2020\Class Presentations\Slide 1- Introduction of SE_pptx\Media.ppc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D778A5C2-A324-4C5E-9A2C-068F76EBB55A}&quot;/&gt;&lt;isInvalidForFieldText val=&quot;0&quot;/&gt;&lt;Image&gt;&lt;filename val=&quot;D:\Isha\Inderveer\CSED\E-Content Software Engineering\data\asimages\{D778A5C2-A324-4C5E-9A2C-068F76EBB55A}_5.png&quot;/&gt;&lt;left val=&quot;95&quot;/&gt;&lt;top val=&quot;63&quot;/&gt;&lt;width val=&quot;1088&quot;/&gt;&lt;height val=&quot;140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1&quot;/&gt;&lt;lineCharCount val=&quot;89&quot;/&gt;&lt;lineCharCount val=&quot;77&quot;/&gt;&lt;lineCharCount val=&quot;45&quot;/&gt;&lt;lineCharCount val=&quot;32&quot;/&gt;&lt;lineCharCount val=&quot;50&quot;/&gt;&lt;lineCharCount val=&quot;57&quot;/&gt;&lt;lineCharCount val=&quot;1&quot;/&gt;&lt;/TableIndex&gt;&lt;/ShapeTextInfo&gt;"/>
  <p:tag name="PRESENTER_SHAPEINFO" val="&lt;ThreeDShapeInfo&gt;&lt;uuid val=&quot;{E456E51E-A0E6-4A74-8B26-238047569202}&quot;/&gt;&lt;isInvalidForFieldText val=&quot;0&quot;/&gt;&lt;Image&gt;&lt;filename val=&quot;D:\Isha\Inderveer\CSED\E-Content Software Engineering\data\asimages\{E456E51E-A0E6-4A74-8B26-238047569202}_5.png&quot;/&gt;&lt;left val=&quot;51&quot;/&gt;&lt;top val=&quot;182&quot;/&gt;&lt;width val=&quot;1179&quot;/&gt;&lt;height val=&quot;482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A49190ED-11D4-4DCC-9673-B4A7E332579C}_5.png&quot;/&gt;&lt;left val=&quot;805&quot;/&gt;&lt;top val=&quot;616&quot;/&gt;&lt;width val=&quot;289&quot;/&gt;&lt;height val=&quot;39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925B5F96-6CDF-4816-AF7F-E35717F1F156}_5.png&quot;/&gt;&lt;left val=&quot;95&quot;/&gt;&lt;top val=&quot;616&quot;/&gt;&lt;width val=&quot;701&quot;/&gt;&lt;height val=&quot;39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88FFCB56-59B9-411C-8642-6BF2D9F89838}_5.png&quot;/&gt;&lt;left val=&quot;1103&quot;/&gt;&lt;top val=&quot;616&quot;/&gt;&lt;width val=&quot;80&quot;/&gt;&lt;height val=&quot;39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E challenges.mp3"/>
  <p:tag name="HTML_SHAPEINFO" val="&lt;SlideThumbPath val=&quot;Slide6.PNG&quot;/&gt;"/>
  <p:tag name="PPSNARRATION" val="6,2106800558,D:\CSBS- Software Engineering 2020\Class Presentations\Slide 1- Introduction of SE_pptx\Media.ppc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  <p:tag name="PRESENTER_SHAPEINFO" val="&lt;ThreeDShapeInfo&gt;&lt;uuid val=&quot;{5BE94698-340B-45C7-A500-043D798E7EDD}&quot;/&gt;&lt;isInvalidForFieldText val=&quot;0&quot;/&gt;&lt;Image&gt;&lt;filename val=&quot;D:\Isha\Inderveer\CSED\E-Content Software Engineering\data\asimages\{5BE94698-340B-45C7-A500-043D798E7EDD}_6.png&quot;/&gt;&lt;left val=&quot;95&quot;/&gt;&lt;top val=&quot;63&quot;/&gt;&lt;width val=&quot;1122&quot;/&gt;&lt;height val=&quot;140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516271F-5561-4701-B3D7-E6A4BC3A9822}&quot;/&gt;&lt;isInvalidForFieldText val=&quot;0&quot;/&gt;&lt;Image&gt;&lt;filename val=&quot;D:\Isha\Inderveer\CSED\E-Content Software Engineering\data\asimages\{2516271F-5561-4701-B3D7-E6A4BC3A9822}_6.png&quot;/&gt;&lt;left val=&quot;87&quot;/&gt;&lt;top val=&quot;190&quot;/&gt;&lt;width val=&quot;1096&quot;/&gt;&lt;height val=&quot;467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6587F592-E341-49E0-82ED-0897861D24DC}_6.png&quot;/&gt;&lt;left val=&quot;805&quot;/&gt;&lt;top val=&quot;616&quot;/&gt;&lt;width val=&quot;289&quot;/&gt;&lt;height val=&quot;39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9932EBC7-BF64-4542-B1FA-0E241D5431F2}_6.png&quot;/&gt;&lt;left val=&quot;95&quot;/&gt;&lt;top val=&quot;616&quot;/&gt;&lt;width val=&quot;701&quot;/&gt;&lt;height val=&quot;39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42A1D1EA-E61E-421E-87AB-483E7B9F4EAD}_6.png&quot;/&gt;&lt;left val=&quot;1103&quot;/&gt;&lt;top val=&quot;616&quot;/&gt;&lt;width val=&quot;80&quot;/&gt;&lt;height val=&quot;39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CSE and SE.mp3"/>
  <p:tag name="HTML_SHAPEINFO" val="&lt;SlideThumbPath val=&quot;Slide7.PNG&quot;/&gt;"/>
  <p:tag name="PPSNARRATION" val="7,2106800558,D:\CSBS- Software Engineering 2020\Class Presentations\Slide 1- Introduction of SE_pptx\Media.ppc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21&quot;/&gt;&lt;/TableIndex&gt;&lt;/ShapeTextInfo&gt;"/>
  <p:tag name="PRESENTER_SHAPEINFO" val="&lt;ThreeDShapeInfo&gt;&lt;uuid val=&quot;{7402755C-3177-414E-BD09-0250CEDD1ADE}&quot;/&gt;&lt;isInvalidForFieldText val=&quot;0&quot;/&gt;&lt;Image&gt;&lt;filename val=&quot;D:\Isha\Inderveer\CSED\E-Content Software Engineering\data\asimages\{7402755C-3177-414E-BD09-0250CEDD1ADE}_7.png&quot;/&gt;&lt;left val=&quot;276&quot;/&gt;&lt;top val=&quot;9&quot;/&gt;&lt;width val=&quot;817&quot;/&gt;&lt;height val=&quot;160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AE88DAB-25FA-4A93-83A5-C105C2CDC03B}&quot;/&gt;&lt;isInvalidForFieldText val=&quot;0&quot;/&gt;&lt;Image&gt;&lt;filename val=&quot;D:\Isha\Inderveer\CSED\E-Content Software Engineering\data\asimages\{EAE88DAB-25FA-4A93-83A5-C105C2CDC03B}_7.png&quot;/&gt;&lt;left val=&quot;211&quot;/&gt;&lt;top val=&quot;191&quot;/&gt;&lt;width val=&quot;400&quot;/&gt;&lt;height val=&quot;72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297173A-F11E-4162-8531-7893BEBDE5CE}&quot;/&gt;&lt;isInvalidForFieldText val=&quot;0&quot;/&gt;&lt;Image&gt;&lt;filename val=&quot;D:\Isha\Inderveer\CSED\E-Content Software Engineering\data\asimages\{1297173A-F11E-4162-8531-7893BEBDE5CE}_7.png&quot;/&gt;&lt;left val=&quot;632&quot;/&gt;&lt;top val=&quot;191&quot;/&gt;&lt;width val=&quot;432&quot;/&gt;&lt;height val=&quot;73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8&quot;/&gt;&lt;lineCharCount val=&quot;72&quot;/&gt;&lt;lineCharCount val=&quot;9&quot;/&gt;&lt;lineCharCount val=&quot;3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8E300613-31BE-4C46-9392-FC5A769ABBF8}_7.png&quot;/&gt;&lt;left val=&quot;70&quot;/&gt;&lt;top val=&quot;569&quot;/&gt;&lt;width val=&quot;1156&quot;/&gt;&lt;height val=&quot;198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D:\Isha\Inderveer\CSED\E-Content Software Engineering\data\asimages\{35B73832-7174-4C2A-A69D-61B8E48E8E81}_7.png&quot;/&gt;&lt;left val=&quot;76&quot;/&gt;&lt;top val=&quot;300&quot;/&gt;&lt;width val=&quot;534&quot;/&gt;&lt;height val=&quot;240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D:\Isha\Inderveer\CSED\E-Content Software Engineering\data\asimages\{06ECFF63-51C3-4776-B531-F24714276313}_7.png&quot;/&gt;&lt;left val=&quot;632&quot;/&gt;&lt;top val=&quot;296&quot;/&gt;&lt;width val=&quot;590&quot;/&gt;&lt;height val=&quot;249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C3C2A2BA-9440-4F3D-A77C-5FB48FD5CCDF}_7.png&quot;/&gt;&lt;left val=&quot;805&quot;/&gt;&lt;top val=&quot;616&quot;/&gt;&lt;width val=&quot;289&quot;/&gt;&lt;height val=&quot;39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D1E886FA-659E-4DE7-B0D1-80349573CF5B}_7.png&quot;/&gt;&lt;left val=&quot;95&quot;/&gt;&lt;top val=&quot;616&quot;/&gt;&lt;width val=&quot;701&quot;/&gt;&lt;height val=&quot;39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6761D4D9-BB6A-4992-BF60-69E2133DC155}_7.png&quot;/&gt;&lt;left val=&quot;1103&quot;/&gt;&lt;top val=&quot;616&quot;/&gt;&lt;width val=&quot;80&quot;/&gt;&lt;height val=&quot;39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5&quot;/&gt;&lt;lineCharCount val=&quot;12&quot;/&gt;&lt;lineCharCount val=&quot;38&quot;/&gt;&lt;lineCharCount val=&quot;14&quot;/&gt;&lt;lineCharCount val=&quot;1&quot;/&gt;&lt;lineCharCount val=&quot;45&quot;/&gt;&lt;lineCharCount val=&quot;16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8&quot;/&gt;&lt;lineCharCount val=&quot;14&quot;/&gt;&lt;lineCharCount val=&quot;1&quot;/&gt;&lt;lineCharCount val=&quot;40&quot;/&gt;&lt;lineCharCount val=&quot;38&quot;/&gt;&lt;lineCharCount val=&quot;17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E History.mp3"/>
  <p:tag name="HTML_SHAPEINFO" val="&lt;SlideThumbPath val=&quot;Slide8.PNG&quot;/&gt;"/>
  <p:tag name="PPSNARRATION" val="8,2106800558,D:\CSBS- Software Engineering 2020\Class Presentations\Slide 1- Introduction of SE_pptx\Media.ppcx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SHAPEINFO" val="&lt;ThreeDShapeInfo&gt;&lt;uuid val=&quot;{31D74ED7-EBA9-4243-8D2F-1E0C0D02A74A}&quot;/&gt;&lt;isInvalidForFieldText val=&quot;0&quot;/&gt;&lt;Image&gt;&lt;filename val=&quot;D:\Isha\Inderveer\CSED\E-Content Software Engineering\data\asimages\{31D74ED7-EBA9-4243-8D2F-1E0C0D02A74A}_8.png&quot;/&gt;&lt;left val=&quot;95&quot;/&gt;&lt;top val=&quot;63&quot;/&gt;&lt;width val=&quot;1088&quot;/&gt;&lt;height val=&quot;140&quot;/&gt;&lt;hasText val=&quot;1&quot;/&gt;&lt;/Image&gt;&lt;/ThreeDShape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79&quot;/&gt;&lt;lineCharCount val=&quot;72&quot;/&gt;&lt;lineCharCount val=&quot;29&quot;/&gt;&lt;lineCharCount val=&quot;60&quot;/&gt;&lt;lineCharCount val=&quot;28&quot;/&gt;&lt;lineCharCount val=&quot;38&quot;/&gt;&lt;lineCharCount val=&quot;44&quot;/&gt;&lt;lineCharCount val=&quot;72&quot;/&gt;&lt;lineCharCount val=&quot;10&quot;/&gt;&lt;/TableIndex&gt;&lt;/ShapeTextInfo&gt;"/>
  <p:tag name="PRESENTER_SHAPEINFO" val="&lt;ThreeDShapeInfo&gt;&lt;uuid val=&quot;{0199F289-053C-4759-8C7E-1B2668EBF653}&quot;/&gt;&lt;isInvalidForFieldText val=&quot;0&quot;/&gt;&lt;Image&gt;&lt;filename val=&quot;D:\Isha\Inderveer\CSED\E-Content Software Engineering\data\asimages\{0199F289-053C-4759-8C7E-1B2668EBF653}_8.png&quot;/&gt;&lt;left val=&quot;41&quot;/&gt;&lt;top val=&quot;188&quot;/&gt;&lt;width val=&quot;1209&quot;/&gt;&lt;height val=&quot;488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6A6ACAA5-6442-4313-ABC2-9BBADE46860D}_8.png&quot;/&gt;&lt;left val=&quot;805&quot;/&gt;&lt;top val=&quot;616&quot;/&gt;&lt;width val=&quot;289&quot;/&gt;&lt;height val=&quot;39&quot;/&gt;&lt;hasText val=&quot;1&quot;/&gt;&lt;/Image&gt;&lt;/ThreeDShape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02C375EA-2B62-4737-ABCA-338227826381}_8.png&quot;/&gt;&lt;left val=&quot;95&quot;/&gt;&lt;top val=&quot;616&quot;/&gt;&lt;width val=&quot;701&quot;/&gt;&lt;height val=&quot;39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779362EB-E0F4-4DF0-A5EE-0B809A3DB7AC}_8.png&quot;/&gt;&lt;left val=&quot;1103&quot;/&gt;&lt;top val=&quot;616&quot;/&gt;&lt;width val=&quot;80&quot;/&gt;&lt;height val=&quot;39&quot;/&gt;&lt;hasText val=&quot;1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e cost.mp3"/>
  <p:tag name="HTML_SHAPEINFO" val="&lt;SlideThumbPath val=&quot;Slide9.PNG&quot;/&gt;"/>
  <p:tag name="PPSNARRATION" val="9,2106800558,D:\CSBS- Software Engineering 2020\Class Presentations\Slide 1- Introduction of SE_pptx\Media.ppcx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PRESENTER_SHAPEINFO" val="&lt;ThreeDShapeInfo&gt;&lt;uuid val=&quot;{770B8967-8EBF-4F4A-86EA-57ED7F1DFDC7}&quot;/&gt;&lt;isInvalidForFieldText val=&quot;0&quot;/&gt;&lt;Image&gt;&lt;filename val=&quot;D:\Isha\Inderveer\CSED\E-Content Software Engineering\data\asimages\{770B8967-8EBF-4F4A-86EA-57ED7F1DFDC7}_9.png&quot;/&gt;&lt;left val=&quot;15&quot;/&gt;&lt;top val=&quot;32&quot;/&gt;&lt;width val=&quot;1203&quot;/&gt;&lt;height val=&quot;121&quot;/&gt;&lt;hasText val=&quot;1&quot;/&gt;&lt;/Image&gt;&lt;/ThreeDShape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64&quot;/&gt;&lt;lineCharCount val=&quot;1&quot;/&gt;&lt;lineCharCount val=&quot;67&quot;/&gt;&lt;lineCharCount val=&quot;65&quot;/&gt;&lt;lineCharCount val=&quot;12&quot;/&gt;&lt;lineCharCount val=&quot;1&quot;/&gt;&lt;lineCharCount val=&quot;67&quot;/&gt;&lt;/TableIndex&gt;&lt;/ShapeTextInfo&gt;"/>
  <p:tag name="PRESENTER_SHAPEINFO" val="&lt;TextEffect&gt;&lt;Image&gt;&lt;filename val=&quot;D:\Isha\Inderveer\CSED\E-Content Software Engineering\data\asimages\{3EC3483E-583E-4460-8215-2F5E90FA2E55}_1.png_crop.png&quot;/&gt;&lt;left val=&quot;79&quot;/&gt;&lt;top val=&quot;224&quot;/&gt;&lt;width val=&quot;1132&quot;/&gt;&lt;height val=&quot;78&quot;/&gt;&lt;hasText val=&quot;1&quot;/&gt;&lt;paraId val=&quot;1&quot;/&gt;&lt;/Image&gt;&lt;Image&gt;&lt;filename val=&quot;D:\Isha\Inderveer\CSED\E-Content Software Engineering\data\asimages\{B3C796AE-A990-4C00-939D-48F0B519D02C}_1.png_crop.png&quot;/&gt;&lt;left val=&quot;1243&quot;/&gt;&lt;top val=&quot;676&quot;/&gt;&lt;width val=&quot;0&quot;/&gt;&lt;height val=&quot;0&quot;/&gt;&lt;hasText val=&quot;1&quot;/&gt;&lt;paraId val=&quot;2&quot;/&gt;&lt;/Image&gt;&lt;Image&gt;&lt;filename val=&quot;D:\Isha\Inderveer\CSED\E-Content Software Engineering\data\asimages\{B14CAC9F-C0D7-4D78-9120-13A03949FAFA}_1.png_crop.png&quot;/&gt;&lt;left val=&quot;79&quot;/&gt;&lt;top val=&quot;390&quot;/&gt;&lt;width val=&quot;1090&quot;/&gt;&lt;height val=&quot;124&quot;/&gt;&lt;hasText val=&quot;1&quot;/&gt;&lt;paraId val=&quot;3&quot;/&gt;&lt;/Image&gt;&lt;Image&gt;&lt;filename val=&quot;D:\Isha\Inderveer\CSED\E-Content Software Engineering\data\asimages\{25B48827-4C24-4355-A594-7EE16CD2B87F}_1.png_crop.png&quot;/&gt;&lt;left val=&quot;1243&quot;/&gt;&lt;top val=&quot;676&quot;/&gt;&lt;width val=&quot;0&quot;/&gt;&lt;height val=&quot;0&quot;/&gt;&lt;hasText val=&quot;1&quot;/&gt;&lt;paraId val=&quot;4&quot;/&gt;&lt;/Image&gt;&lt;Image&gt;&lt;filename val=&quot;D:\Isha\Inderveer\CSED\E-Content Software Engineering\data\asimages\{F5365849-063E-4BB4-8AED-909B2F491A5E}_1.png_crop.png&quot;/&gt;&lt;left val=&quot;79&quot;/&gt;&lt;top val=&quot;601&quot;/&gt;&lt;width val=&quot;1094&quot;/&gt;&lt;height val=&quot;32&quot;/&gt;&lt;hasText val=&quot;1&quot;/&gt;&lt;paraId val=&quot;5&quot;/&gt;&lt;/Image&gt;&lt;/TextEffect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1CA1E00C-BF5E-4C3D-99B2-D90A1FBBDF60}_9.png&quot;/&gt;&lt;left val=&quot;805&quot;/&gt;&lt;top val=&quot;616&quot;/&gt;&lt;width val=&quot;289&quot;/&gt;&lt;height val=&quot;39&quot;/&gt;&lt;hasText val=&quot;1&quot;/&gt;&lt;/Image&gt;&lt;/ThreeDShape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71D9EB56-89EB-4824-906F-F2EC621B5D5D}_9.png&quot;/&gt;&lt;left val=&quot;95&quot;/&gt;&lt;top val=&quot;616&quot;/&gt;&lt;width val=&quot;701&quot;/&gt;&lt;height val=&quot;39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0E11F237-2C02-4DC8-BE5B-302A73C887A4}_9.png&quot;/&gt;&lt;left val=&quot;1103&quot;/&gt;&lt;top val=&quot;616&quot;/&gt;&lt;width val=&quot;80&quot;/&gt;&lt;height val=&quot;39&quot;/&gt;&lt;hasText val=&quot;1&quot;/&gt;&lt;/Image&gt;&lt;/ThreeDShape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SE books-Trimmed.mp3"/>
  <p:tag name="HTML_SHAPEINFO" val="&lt;SlideThumbPath val=&quot;Slide10.PNG&quot;/&gt;"/>
  <p:tag name="PPSNARRATION" val="10,2106800558,D:\CSBS- Software Engineering 2020\Class Presentations\Slide 1- Introduction of SE_pptx\Media.ppc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EAFE2C93-8741-4DFE-9FCC-2AEB9A1AA36B}_10.png&quot;/&gt;&lt;left val=&quot;805&quot;/&gt;&lt;top val=&quot;616&quot;/&gt;&lt;width val=&quot;289&quot;/&gt;&lt;height val=&quot;39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FB8A35BD-A357-4B5E-AAEE-A736E5981C41}_10.png&quot;/&gt;&lt;left val=&quot;95&quot;/&gt;&lt;top val=&quot;616&quot;/&gt;&lt;width val=&quot;701&quot;/&gt;&lt;height val=&quot;39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D:\Isha\Inderveer\CSED\E-Content Software Engineering\data\asimages\{AB15B565-3B06-4185-83F0-C53988997BA1}_10.png&quot;/&gt;&lt;left val=&quot;1103&quot;/&gt;&lt;top val=&quot;616&quot;/&gt;&lt;width val=&quot;80&quot;/&gt;&lt;height val=&quot;39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2&quot;/&gt;&lt;lineCharCount val=&quot;1&quot;/&gt;&lt;lineCharCount val=&quot;79&quot;/&gt;&lt;lineCharCount val=&quot;1&quot;/&gt;&lt;lineCharCount val=&quot;60&quot;/&gt;&lt;/TableIndex&gt;&lt;/ShapeTextInfo&gt;"/>
  <p:tag name="HTML_SHAPEINFO" val="&lt;TextEffect&gt;&lt;Image&gt;&lt;filename val=&quot;D:\Isha\Inderveer\CSED\E-Content Software Engineering\data\asimages\{1B765A95-6965-4384-A11D-A3FB58FE49DC}_1.png_crop.png&quot;/&gt;&lt;left val=&quot;155&quot;/&gt;&lt;top val=&quot;129&quot;/&gt;&lt;width val=&quot;170&quot;/&gt;&lt;height val=&quot;22&quot;/&gt;&lt;hasText val=&quot;1&quot;/&gt;&lt;paraId val=&quot;1&quot;/&gt;&lt;/Image&gt;&lt;Image&gt;&lt;filename val=&quot;D:\Isha\Inderveer\CSED\E-Content Software Engineering\data\asimages\{5F85C70C-F1F6-485B-9BC5-24214FA358E1}_1.png_crop.png&quot;/&gt;&lt;left val=&quot;1296&quot;/&gt;&lt;top val=&quot;318&quot;/&gt;&lt;width val=&quot;0&quot;/&gt;&lt;height val=&quot;0&quot;/&gt;&lt;hasText val=&quot;1&quot;/&gt;&lt;paraId val=&quot;2&quot;/&gt;&lt;/Image&gt;&lt;Image&gt;&lt;filename val=&quot;D:\Isha\Inderveer\CSED\E-Content Software Engineering\data\asimages\{1FA830A5-BE39-47C3-9511-D5C9A81A3170}_1.png_crop.png&quot;/&gt;&lt;left val=&quot;158&quot;/&gt;&lt;top val=&quot;205&quot;/&gt;&lt;width val=&quot;1124&quot;/&gt;&lt;height val=&quot;29&quot;/&gt;&lt;hasText val=&quot;1&quot;/&gt;&lt;paraId val=&quot;3&quot;/&gt;&lt;/Image&gt;&lt;Image&gt;&lt;filename val=&quot;D:\Isha\Inderveer\CSED\E-Content Software Engineering\data\asimages\{06C6EB6D-DDFD-486E-9136-CF7CB771137C}_1.png_crop.png&quot;/&gt;&lt;left val=&quot;1296&quot;/&gt;&lt;top val=&quot;318&quot;/&gt;&lt;width val=&quot;0&quot;/&gt;&lt;height val=&quot;0&quot;/&gt;&lt;hasText val=&quot;1&quot;/&gt;&lt;paraId val=&quot;4&quot;/&gt;&lt;/Image&gt;&lt;Image&gt;&lt;filename val=&quot;D:\Isha\Inderveer\CSED\E-Content Software Engineering\data\asimages\{DCC3C3E5-FB2D-4C23-98BE-C74401E6570C}_1.png_crop.png&quot;/&gt;&lt;left val=&quot;158&quot;/&gt;&lt;top val=&quot;282&quot;/&gt;&lt;width val=&quot;903&quot;/&gt;&lt;height val=&quot;29&quot;/&gt;&lt;hasText val=&quot;1&quot;/&gt;&lt;paraId val=&quot;5&quot;/&gt;&lt;/Image&gt;&lt;/TextEffect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D:\Isha\Inderveer\CSED\E-Content Software Engineering\Audio files\Royalty Free - Pencil Sketch Logo Reveal.mp3"/>
  <p:tag name="HTML_SHAPEINFO" val="&lt;SlideThumbPath val=&quot;Slide11.PNG&quot;/&gt;"/>
  <p:tag name="PPSNARRATION" val="11,2106800558,D:\CSBS- Software Engineering 2020\Class Presentations\Slide 1- Introduction of SE_pptx\Media.ppcx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PRESENTER_SHAPEINFO" val="&lt;ThreeDShapeInfo&gt;&lt;uuid val=&quot;{4E39C8EC-7C4A-4636-8639-2576B7843E99}&quot;/&gt;&lt;isInvalidForFieldText val=&quot;0&quot;/&gt;&lt;Image&gt;&lt;filename val=&quot;D:\Isha\Inderveer\CSED\E-Content Software Engineering\data\asimages\{4E39C8EC-7C4A-4636-8639-2576B7843E99}_11.png&quot;/&gt;&lt;left val=&quot;166&quot;/&gt;&lt;top val=&quot;117&quot;/&gt;&lt;width val=&quot;946&quot;/&gt;&lt;height val=&quot;293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2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00000"/>
      </a:accent5>
      <a:accent6>
        <a:srgbClr val="B4771E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50199</TotalTime>
  <Words>544</Words>
  <Application>Microsoft Office PowerPoint</Application>
  <PresentationFormat>Widescreen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Software Engineering </vt:lpstr>
      <vt:lpstr>        Software Engineering  </vt:lpstr>
      <vt:lpstr> What is software engineering?</vt:lpstr>
      <vt:lpstr>Software engineers </vt:lpstr>
      <vt:lpstr>Why Software Engineering?</vt:lpstr>
      <vt:lpstr>Challenges in Software Engineering </vt:lpstr>
      <vt:lpstr>computer science Vs software engineering </vt:lpstr>
      <vt:lpstr>SE history</vt:lpstr>
      <vt:lpstr>costs of engineering A software ?</vt:lpstr>
      <vt:lpstr>PowerPoint Presentation</vt:lpstr>
      <vt:lpstr>Thanks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1- Introduction</dc:title>
  <dc:creator>nokia 630</dc:creator>
  <cp:lastModifiedBy>nokia 630</cp:lastModifiedBy>
  <cp:revision>79</cp:revision>
  <dcterms:created xsi:type="dcterms:W3CDTF">2020-05-21T08:42:29Z</dcterms:created>
  <dcterms:modified xsi:type="dcterms:W3CDTF">2020-07-21T10:57:36Z</dcterms:modified>
</cp:coreProperties>
</file>