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57" r:id="rId4"/>
    <p:sldId id="258" r:id="rId5"/>
    <p:sldId id="275" r:id="rId6"/>
    <p:sldId id="259" r:id="rId7"/>
    <p:sldId id="260" r:id="rId8"/>
    <p:sldId id="261" r:id="rId9"/>
    <p:sldId id="262" r:id="rId10"/>
    <p:sldId id="263" r:id="rId11"/>
    <p:sldId id="279" r:id="rId12"/>
    <p:sldId id="278" r:id="rId13"/>
    <p:sldId id="274" r:id="rId14"/>
    <p:sldId id="281" r:id="rId15"/>
    <p:sldId id="266" r:id="rId16"/>
    <p:sldId id="268" r:id="rId17"/>
    <p:sldId id="269" r:id="rId18"/>
    <p:sldId id="270" r:id="rId19"/>
    <p:sldId id="272" r:id="rId20"/>
    <p:sldId id="273" r:id="rId21"/>
    <p:sldId id="280" r:id="rId22"/>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1" d="100"/>
          <a:sy n="71" d="100"/>
        </p:scale>
        <p:origin x="-1050"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599755-1E1B-4801-9501-F7627F17D806}"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E12789F-9877-451F-89E1-C1F52084432E}">
      <dgm:prSet/>
      <dgm:spPr/>
      <dgm:t>
        <a:bodyPr/>
        <a:lstStyle/>
        <a:p>
          <a:r>
            <a:rPr lang="en-IN"/>
            <a:t>1) It should be human-centric and the focus should be on the user's needs. </a:t>
          </a:r>
          <a:endParaRPr lang="en-US"/>
        </a:p>
      </dgm:t>
    </dgm:pt>
    <dgm:pt modelId="{E17A878D-AC23-4137-92DF-DBA1526106BD}" type="parTrans" cxnId="{047642A4-8175-4999-B8E0-0F209899A1D8}">
      <dgm:prSet/>
      <dgm:spPr/>
      <dgm:t>
        <a:bodyPr/>
        <a:lstStyle/>
        <a:p>
          <a:endParaRPr lang="en-US"/>
        </a:p>
      </dgm:t>
    </dgm:pt>
    <dgm:pt modelId="{DCE028D8-F19C-4D7B-8C44-56A8052541E7}" type="sibTrans" cxnId="{047642A4-8175-4999-B8E0-0F209899A1D8}">
      <dgm:prSet/>
      <dgm:spPr/>
      <dgm:t>
        <a:bodyPr/>
        <a:lstStyle/>
        <a:p>
          <a:endParaRPr lang="en-US"/>
        </a:p>
      </dgm:t>
    </dgm:pt>
    <dgm:pt modelId="{49896F80-4ABC-440B-805B-C7ED338A9717}">
      <dgm:prSet/>
      <dgm:spPr/>
      <dgm:t>
        <a:bodyPr/>
        <a:lstStyle/>
        <a:p>
          <a:r>
            <a:rPr lang="en-IN" dirty="0"/>
            <a:t>2) It should be based on the understanding captured in the </a:t>
          </a:r>
          <a:r>
            <a:rPr lang="en-IN" dirty="0" smtClean="0"/>
            <a:t>step-I </a:t>
          </a:r>
          <a:r>
            <a:rPr lang="en-IN" dirty="0"/>
            <a:t>( Empathize )</a:t>
          </a:r>
          <a:endParaRPr lang="en-US" dirty="0"/>
        </a:p>
      </dgm:t>
    </dgm:pt>
    <dgm:pt modelId="{D63D48F2-D28C-43BC-BD4B-638A551DFCD8}" type="parTrans" cxnId="{720D58B2-FCAE-4021-A1C0-4BB958D4E5E7}">
      <dgm:prSet/>
      <dgm:spPr/>
      <dgm:t>
        <a:bodyPr/>
        <a:lstStyle/>
        <a:p>
          <a:endParaRPr lang="en-US"/>
        </a:p>
      </dgm:t>
    </dgm:pt>
    <dgm:pt modelId="{A89A6FF7-04C3-4C3B-BD37-12AAD0E8F4BB}" type="sibTrans" cxnId="{720D58B2-FCAE-4021-A1C0-4BB958D4E5E7}">
      <dgm:prSet/>
      <dgm:spPr/>
      <dgm:t>
        <a:bodyPr/>
        <a:lstStyle/>
        <a:p>
          <a:endParaRPr lang="en-US"/>
        </a:p>
      </dgm:t>
    </dgm:pt>
    <dgm:pt modelId="{B4CB707B-6EFF-47B6-A0A6-BBD877E2FD1B}">
      <dgm:prSet/>
      <dgm:spPr/>
      <dgm:t>
        <a:bodyPr/>
        <a:lstStyle/>
        <a:p>
          <a:r>
            <a:rPr lang="en-IN"/>
            <a:t>3) It should not  talk about the features /specifications of the product that you are going to design or  about the business outcomes. </a:t>
          </a:r>
          <a:endParaRPr lang="en-US"/>
        </a:p>
      </dgm:t>
    </dgm:pt>
    <dgm:pt modelId="{D5A0673B-60FB-4ADB-A1FF-25240C64069C}" type="parTrans" cxnId="{A30496AE-C35A-4A95-9E3A-8DB94E305744}">
      <dgm:prSet/>
      <dgm:spPr/>
      <dgm:t>
        <a:bodyPr/>
        <a:lstStyle/>
        <a:p>
          <a:endParaRPr lang="en-US"/>
        </a:p>
      </dgm:t>
    </dgm:pt>
    <dgm:pt modelId="{E84AD183-812E-4183-ABC3-A1B1F671F48E}" type="sibTrans" cxnId="{A30496AE-C35A-4A95-9E3A-8DB94E305744}">
      <dgm:prSet/>
      <dgm:spPr/>
      <dgm:t>
        <a:bodyPr/>
        <a:lstStyle/>
        <a:p>
          <a:endParaRPr lang="en-US"/>
        </a:p>
      </dgm:t>
    </dgm:pt>
    <dgm:pt modelId="{888AF5DE-51DE-421B-9537-3697BE18D868}">
      <dgm:prSet/>
      <dgm:spPr/>
      <dgm:t>
        <a:bodyPr/>
        <a:lstStyle/>
        <a:p>
          <a:r>
            <a:rPr lang="en-IN"/>
            <a:t>Do not begin with “The product has to be....” or " Our company should ....". We should always begin with the user's point of view: “College students need a place …”, as in the examples above.</a:t>
          </a:r>
          <a:br>
            <a:rPr lang="en-IN"/>
          </a:br>
          <a:r>
            <a:rPr lang="en-IN"/>
            <a:t> </a:t>
          </a:r>
          <a:endParaRPr lang="en-US"/>
        </a:p>
      </dgm:t>
    </dgm:pt>
    <dgm:pt modelId="{8827C9D4-815A-400F-9F7A-F567EDE93E1B}" type="parTrans" cxnId="{0208B208-9891-4C10-96C5-34E560694A2E}">
      <dgm:prSet/>
      <dgm:spPr/>
      <dgm:t>
        <a:bodyPr/>
        <a:lstStyle/>
        <a:p>
          <a:endParaRPr lang="en-US"/>
        </a:p>
      </dgm:t>
    </dgm:pt>
    <dgm:pt modelId="{2FC812F5-8526-4FDC-9F3C-8A727EA84704}" type="sibTrans" cxnId="{0208B208-9891-4C10-96C5-34E560694A2E}">
      <dgm:prSet/>
      <dgm:spPr/>
      <dgm:t>
        <a:bodyPr/>
        <a:lstStyle/>
        <a:p>
          <a:endParaRPr lang="en-US"/>
        </a:p>
      </dgm:t>
    </dgm:pt>
    <dgm:pt modelId="{EB6D1360-202A-4B74-94DA-3A5970335C47}">
      <dgm:prSet/>
      <dgm:spPr/>
      <dgm:t>
        <a:bodyPr/>
        <a:lstStyle/>
        <a:p>
          <a:r>
            <a:rPr lang="en-IN"/>
            <a:t>Keep it open. Do not include the solution in the problem statement. It does not allow the design practitioners creative mind to look freely for a solution. </a:t>
          </a:r>
          <a:br>
            <a:rPr lang="en-IN"/>
          </a:br>
          <a:r>
            <a:rPr lang="en-IN"/>
            <a:t> </a:t>
          </a:r>
          <a:endParaRPr lang="en-US"/>
        </a:p>
      </dgm:t>
    </dgm:pt>
    <dgm:pt modelId="{E211633C-3A74-4EA0-AB75-39220AB46D05}" type="parTrans" cxnId="{C9D7FA42-8F0D-4EE0-BC81-81B929590959}">
      <dgm:prSet/>
      <dgm:spPr/>
      <dgm:t>
        <a:bodyPr/>
        <a:lstStyle/>
        <a:p>
          <a:endParaRPr lang="en-US"/>
        </a:p>
      </dgm:t>
    </dgm:pt>
    <dgm:pt modelId="{A4B4CBCD-42A4-483C-9DAF-F4A64619B4EA}" type="sibTrans" cxnId="{C9D7FA42-8F0D-4EE0-BC81-81B929590959}">
      <dgm:prSet/>
      <dgm:spPr/>
      <dgm:t>
        <a:bodyPr/>
        <a:lstStyle/>
        <a:p>
          <a:endParaRPr lang="en-US"/>
        </a:p>
      </dgm:t>
    </dgm:pt>
    <dgm:pt modelId="{C476C403-832B-4913-95AC-DA8366071E73}">
      <dgm:prSet/>
      <dgm:spPr/>
      <dgm:t>
        <a:bodyPr/>
        <a:lstStyle/>
        <a:p>
          <a:r>
            <a:rPr lang="en-IN"/>
            <a:t>Do not include too many requirements in one problem statement; identify the priority and state the problem .</a:t>
          </a:r>
          <a:endParaRPr lang="en-US"/>
        </a:p>
      </dgm:t>
    </dgm:pt>
    <dgm:pt modelId="{B7414171-4D99-458C-822D-3D156135E723}" type="parTrans" cxnId="{F2505C03-4101-4B3E-9C72-EF87716EC527}">
      <dgm:prSet/>
      <dgm:spPr/>
      <dgm:t>
        <a:bodyPr/>
        <a:lstStyle/>
        <a:p>
          <a:endParaRPr lang="en-US"/>
        </a:p>
      </dgm:t>
    </dgm:pt>
    <dgm:pt modelId="{9AC7074F-AD86-4395-AA7F-A6EE9210D0EF}" type="sibTrans" cxnId="{F2505C03-4101-4B3E-9C72-EF87716EC527}">
      <dgm:prSet/>
      <dgm:spPr/>
      <dgm:t>
        <a:bodyPr/>
        <a:lstStyle/>
        <a:p>
          <a:endParaRPr lang="en-US"/>
        </a:p>
      </dgm:t>
    </dgm:pt>
    <dgm:pt modelId="{CAC3AEA1-AD14-484A-80C3-EE61A672A224}" type="pres">
      <dgm:prSet presAssocID="{BF599755-1E1B-4801-9501-F7627F17D806}" presName="diagram" presStyleCnt="0">
        <dgm:presLayoutVars>
          <dgm:dir/>
          <dgm:resizeHandles val="exact"/>
        </dgm:presLayoutVars>
      </dgm:prSet>
      <dgm:spPr/>
      <dgm:t>
        <a:bodyPr/>
        <a:lstStyle/>
        <a:p>
          <a:endParaRPr lang="en-IN"/>
        </a:p>
      </dgm:t>
    </dgm:pt>
    <dgm:pt modelId="{C2172410-D91B-4C9E-97F3-67DA6D1C2365}" type="pres">
      <dgm:prSet presAssocID="{1E12789F-9877-451F-89E1-C1F52084432E}" presName="node" presStyleLbl="node1" presStyleIdx="0" presStyleCnt="6">
        <dgm:presLayoutVars>
          <dgm:bulletEnabled val="1"/>
        </dgm:presLayoutVars>
      </dgm:prSet>
      <dgm:spPr/>
      <dgm:t>
        <a:bodyPr/>
        <a:lstStyle/>
        <a:p>
          <a:endParaRPr lang="en-IN"/>
        </a:p>
      </dgm:t>
    </dgm:pt>
    <dgm:pt modelId="{28D35762-7E09-4E4E-BC4B-446DD912AECC}" type="pres">
      <dgm:prSet presAssocID="{DCE028D8-F19C-4D7B-8C44-56A8052541E7}" presName="sibTrans" presStyleCnt="0"/>
      <dgm:spPr/>
    </dgm:pt>
    <dgm:pt modelId="{689A2D53-5ABB-49ED-A031-75BB260A0C48}" type="pres">
      <dgm:prSet presAssocID="{49896F80-4ABC-440B-805B-C7ED338A9717}" presName="node" presStyleLbl="node1" presStyleIdx="1" presStyleCnt="6">
        <dgm:presLayoutVars>
          <dgm:bulletEnabled val="1"/>
        </dgm:presLayoutVars>
      </dgm:prSet>
      <dgm:spPr/>
      <dgm:t>
        <a:bodyPr/>
        <a:lstStyle/>
        <a:p>
          <a:endParaRPr lang="en-IN"/>
        </a:p>
      </dgm:t>
    </dgm:pt>
    <dgm:pt modelId="{1E0BB0E9-6BBA-4231-96D3-0E3D470633F8}" type="pres">
      <dgm:prSet presAssocID="{A89A6FF7-04C3-4C3B-BD37-12AAD0E8F4BB}" presName="sibTrans" presStyleCnt="0"/>
      <dgm:spPr/>
    </dgm:pt>
    <dgm:pt modelId="{1521933E-3EEE-43D9-8056-8D6D228833E9}" type="pres">
      <dgm:prSet presAssocID="{B4CB707B-6EFF-47B6-A0A6-BBD877E2FD1B}" presName="node" presStyleLbl="node1" presStyleIdx="2" presStyleCnt="6">
        <dgm:presLayoutVars>
          <dgm:bulletEnabled val="1"/>
        </dgm:presLayoutVars>
      </dgm:prSet>
      <dgm:spPr/>
      <dgm:t>
        <a:bodyPr/>
        <a:lstStyle/>
        <a:p>
          <a:endParaRPr lang="en-IN"/>
        </a:p>
      </dgm:t>
    </dgm:pt>
    <dgm:pt modelId="{0880FDCC-6711-4DE7-B8B9-7CB3C437067E}" type="pres">
      <dgm:prSet presAssocID="{E84AD183-812E-4183-ABC3-A1B1F671F48E}" presName="sibTrans" presStyleCnt="0"/>
      <dgm:spPr/>
    </dgm:pt>
    <dgm:pt modelId="{DDD62B62-74BE-400A-A94B-5C6E46D6AD5A}" type="pres">
      <dgm:prSet presAssocID="{888AF5DE-51DE-421B-9537-3697BE18D868}" presName="node" presStyleLbl="node1" presStyleIdx="3" presStyleCnt="6">
        <dgm:presLayoutVars>
          <dgm:bulletEnabled val="1"/>
        </dgm:presLayoutVars>
      </dgm:prSet>
      <dgm:spPr/>
      <dgm:t>
        <a:bodyPr/>
        <a:lstStyle/>
        <a:p>
          <a:endParaRPr lang="en-IN"/>
        </a:p>
      </dgm:t>
    </dgm:pt>
    <dgm:pt modelId="{0CC0340E-1630-4EA1-9977-E3136B7F1728}" type="pres">
      <dgm:prSet presAssocID="{2FC812F5-8526-4FDC-9F3C-8A727EA84704}" presName="sibTrans" presStyleCnt="0"/>
      <dgm:spPr/>
    </dgm:pt>
    <dgm:pt modelId="{B912C6EA-A847-4DC2-87DF-0AD3B1FB6028}" type="pres">
      <dgm:prSet presAssocID="{EB6D1360-202A-4B74-94DA-3A5970335C47}" presName="node" presStyleLbl="node1" presStyleIdx="4" presStyleCnt="6">
        <dgm:presLayoutVars>
          <dgm:bulletEnabled val="1"/>
        </dgm:presLayoutVars>
      </dgm:prSet>
      <dgm:spPr/>
      <dgm:t>
        <a:bodyPr/>
        <a:lstStyle/>
        <a:p>
          <a:endParaRPr lang="en-IN"/>
        </a:p>
      </dgm:t>
    </dgm:pt>
    <dgm:pt modelId="{18387FD6-54BB-472A-8E6E-14FB0729B6D9}" type="pres">
      <dgm:prSet presAssocID="{A4B4CBCD-42A4-483C-9DAF-F4A64619B4EA}" presName="sibTrans" presStyleCnt="0"/>
      <dgm:spPr/>
    </dgm:pt>
    <dgm:pt modelId="{E56A48C3-FDFF-483D-B19A-933F14E94881}" type="pres">
      <dgm:prSet presAssocID="{C476C403-832B-4913-95AC-DA8366071E73}" presName="node" presStyleLbl="node1" presStyleIdx="5" presStyleCnt="6">
        <dgm:presLayoutVars>
          <dgm:bulletEnabled val="1"/>
        </dgm:presLayoutVars>
      </dgm:prSet>
      <dgm:spPr/>
      <dgm:t>
        <a:bodyPr/>
        <a:lstStyle/>
        <a:p>
          <a:endParaRPr lang="en-IN"/>
        </a:p>
      </dgm:t>
    </dgm:pt>
  </dgm:ptLst>
  <dgm:cxnLst>
    <dgm:cxn modelId="{720D58B2-FCAE-4021-A1C0-4BB958D4E5E7}" srcId="{BF599755-1E1B-4801-9501-F7627F17D806}" destId="{49896F80-4ABC-440B-805B-C7ED338A9717}" srcOrd="1" destOrd="0" parTransId="{D63D48F2-D28C-43BC-BD4B-638A551DFCD8}" sibTransId="{A89A6FF7-04C3-4C3B-BD37-12AAD0E8F4BB}"/>
    <dgm:cxn modelId="{A30496AE-C35A-4A95-9E3A-8DB94E305744}" srcId="{BF599755-1E1B-4801-9501-F7627F17D806}" destId="{B4CB707B-6EFF-47B6-A0A6-BBD877E2FD1B}" srcOrd="2" destOrd="0" parTransId="{D5A0673B-60FB-4ADB-A1FF-25240C64069C}" sibTransId="{E84AD183-812E-4183-ABC3-A1B1F671F48E}"/>
    <dgm:cxn modelId="{5F6A8A3A-E4B1-4D80-A0F1-D89E5C84F249}" type="presOf" srcId="{49896F80-4ABC-440B-805B-C7ED338A9717}" destId="{689A2D53-5ABB-49ED-A031-75BB260A0C48}" srcOrd="0" destOrd="0" presId="urn:microsoft.com/office/officeart/2005/8/layout/default"/>
    <dgm:cxn modelId="{F2505C03-4101-4B3E-9C72-EF87716EC527}" srcId="{BF599755-1E1B-4801-9501-F7627F17D806}" destId="{C476C403-832B-4913-95AC-DA8366071E73}" srcOrd="5" destOrd="0" parTransId="{B7414171-4D99-458C-822D-3D156135E723}" sibTransId="{9AC7074F-AD86-4395-AA7F-A6EE9210D0EF}"/>
    <dgm:cxn modelId="{FD2D5E95-E44D-42F8-913D-A8442FBE3ADF}" type="presOf" srcId="{888AF5DE-51DE-421B-9537-3697BE18D868}" destId="{DDD62B62-74BE-400A-A94B-5C6E46D6AD5A}" srcOrd="0" destOrd="0" presId="urn:microsoft.com/office/officeart/2005/8/layout/default"/>
    <dgm:cxn modelId="{FA48B597-6176-432F-9656-3E4C985AD4BA}" type="presOf" srcId="{B4CB707B-6EFF-47B6-A0A6-BBD877E2FD1B}" destId="{1521933E-3EEE-43D9-8056-8D6D228833E9}" srcOrd="0" destOrd="0" presId="urn:microsoft.com/office/officeart/2005/8/layout/default"/>
    <dgm:cxn modelId="{0208B208-9891-4C10-96C5-34E560694A2E}" srcId="{BF599755-1E1B-4801-9501-F7627F17D806}" destId="{888AF5DE-51DE-421B-9537-3697BE18D868}" srcOrd="3" destOrd="0" parTransId="{8827C9D4-815A-400F-9F7A-F567EDE93E1B}" sibTransId="{2FC812F5-8526-4FDC-9F3C-8A727EA84704}"/>
    <dgm:cxn modelId="{EE0A4552-5377-4040-8A21-8F492AB80C2C}" type="presOf" srcId="{BF599755-1E1B-4801-9501-F7627F17D806}" destId="{CAC3AEA1-AD14-484A-80C3-EE61A672A224}" srcOrd="0" destOrd="0" presId="urn:microsoft.com/office/officeart/2005/8/layout/default"/>
    <dgm:cxn modelId="{04A8ECEA-CD02-48BF-807F-EE55174F0ECA}" type="presOf" srcId="{C476C403-832B-4913-95AC-DA8366071E73}" destId="{E56A48C3-FDFF-483D-B19A-933F14E94881}" srcOrd="0" destOrd="0" presId="urn:microsoft.com/office/officeart/2005/8/layout/default"/>
    <dgm:cxn modelId="{91A77360-AFFB-4AE5-86A1-E03709F51F6E}" type="presOf" srcId="{1E12789F-9877-451F-89E1-C1F52084432E}" destId="{C2172410-D91B-4C9E-97F3-67DA6D1C2365}" srcOrd="0" destOrd="0" presId="urn:microsoft.com/office/officeart/2005/8/layout/default"/>
    <dgm:cxn modelId="{C9D7FA42-8F0D-4EE0-BC81-81B929590959}" srcId="{BF599755-1E1B-4801-9501-F7627F17D806}" destId="{EB6D1360-202A-4B74-94DA-3A5970335C47}" srcOrd="4" destOrd="0" parTransId="{E211633C-3A74-4EA0-AB75-39220AB46D05}" sibTransId="{A4B4CBCD-42A4-483C-9DAF-F4A64619B4EA}"/>
    <dgm:cxn modelId="{BE412297-7145-421E-9E55-594A36097995}" type="presOf" srcId="{EB6D1360-202A-4B74-94DA-3A5970335C47}" destId="{B912C6EA-A847-4DC2-87DF-0AD3B1FB6028}" srcOrd="0" destOrd="0" presId="urn:microsoft.com/office/officeart/2005/8/layout/default"/>
    <dgm:cxn modelId="{047642A4-8175-4999-B8E0-0F209899A1D8}" srcId="{BF599755-1E1B-4801-9501-F7627F17D806}" destId="{1E12789F-9877-451F-89E1-C1F52084432E}" srcOrd="0" destOrd="0" parTransId="{E17A878D-AC23-4137-92DF-DBA1526106BD}" sibTransId="{DCE028D8-F19C-4D7B-8C44-56A8052541E7}"/>
    <dgm:cxn modelId="{3599F618-80B5-42A0-B046-51FA841A1257}" type="presParOf" srcId="{CAC3AEA1-AD14-484A-80C3-EE61A672A224}" destId="{C2172410-D91B-4C9E-97F3-67DA6D1C2365}" srcOrd="0" destOrd="0" presId="urn:microsoft.com/office/officeart/2005/8/layout/default"/>
    <dgm:cxn modelId="{9C66A0B6-595D-4309-ACAE-C033CD67F085}" type="presParOf" srcId="{CAC3AEA1-AD14-484A-80C3-EE61A672A224}" destId="{28D35762-7E09-4E4E-BC4B-446DD912AECC}" srcOrd="1" destOrd="0" presId="urn:microsoft.com/office/officeart/2005/8/layout/default"/>
    <dgm:cxn modelId="{EB400F2F-D3B6-42FC-AC4C-487F66B55CF3}" type="presParOf" srcId="{CAC3AEA1-AD14-484A-80C3-EE61A672A224}" destId="{689A2D53-5ABB-49ED-A031-75BB260A0C48}" srcOrd="2" destOrd="0" presId="urn:microsoft.com/office/officeart/2005/8/layout/default"/>
    <dgm:cxn modelId="{1F3E9AFE-24E1-4159-81D5-3B8FD0507009}" type="presParOf" srcId="{CAC3AEA1-AD14-484A-80C3-EE61A672A224}" destId="{1E0BB0E9-6BBA-4231-96D3-0E3D470633F8}" srcOrd="3" destOrd="0" presId="urn:microsoft.com/office/officeart/2005/8/layout/default"/>
    <dgm:cxn modelId="{A004F7F7-20F8-48FA-B00F-A326116730ED}" type="presParOf" srcId="{CAC3AEA1-AD14-484A-80C3-EE61A672A224}" destId="{1521933E-3EEE-43D9-8056-8D6D228833E9}" srcOrd="4" destOrd="0" presId="urn:microsoft.com/office/officeart/2005/8/layout/default"/>
    <dgm:cxn modelId="{C8CD0113-B03F-475D-85B4-0C4A6D6CCDB4}" type="presParOf" srcId="{CAC3AEA1-AD14-484A-80C3-EE61A672A224}" destId="{0880FDCC-6711-4DE7-B8B9-7CB3C437067E}" srcOrd="5" destOrd="0" presId="urn:microsoft.com/office/officeart/2005/8/layout/default"/>
    <dgm:cxn modelId="{96902C77-2875-44BB-BBD0-1412556ACA40}" type="presParOf" srcId="{CAC3AEA1-AD14-484A-80C3-EE61A672A224}" destId="{DDD62B62-74BE-400A-A94B-5C6E46D6AD5A}" srcOrd="6" destOrd="0" presId="urn:microsoft.com/office/officeart/2005/8/layout/default"/>
    <dgm:cxn modelId="{C902B2F6-06F1-4D0F-B030-5C25108491B0}" type="presParOf" srcId="{CAC3AEA1-AD14-484A-80C3-EE61A672A224}" destId="{0CC0340E-1630-4EA1-9977-E3136B7F1728}" srcOrd="7" destOrd="0" presId="urn:microsoft.com/office/officeart/2005/8/layout/default"/>
    <dgm:cxn modelId="{4958A0B3-A697-4E38-8C3E-E4C3C4401499}" type="presParOf" srcId="{CAC3AEA1-AD14-484A-80C3-EE61A672A224}" destId="{B912C6EA-A847-4DC2-87DF-0AD3B1FB6028}" srcOrd="8" destOrd="0" presId="urn:microsoft.com/office/officeart/2005/8/layout/default"/>
    <dgm:cxn modelId="{7054172E-7C11-48E0-B8C8-308671D7030F}" type="presParOf" srcId="{CAC3AEA1-AD14-484A-80C3-EE61A672A224}" destId="{18387FD6-54BB-472A-8E6E-14FB0729B6D9}" srcOrd="9" destOrd="0" presId="urn:microsoft.com/office/officeart/2005/8/layout/default"/>
    <dgm:cxn modelId="{65C2B49C-A203-4641-B30C-64A648DA48A3}" type="presParOf" srcId="{CAC3AEA1-AD14-484A-80C3-EE61A672A224}" destId="{E56A48C3-FDFF-483D-B19A-933F14E9488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72410-D91B-4C9E-97F3-67DA6D1C2365}">
      <dsp:nvSpPr>
        <dsp:cNvPr id="0" name=""/>
        <dsp:cNvSpPr/>
      </dsp:nvSpPr>
      <dsp:spPr>
        <a:xfrm>
          <a:off x="0" y="246335"/>
          <a:ext cx="2385714" cy="1431429"/>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a:t>1) It should be human-centric and the focus should be on the user's needs. </a:t>
          </a:r>
          <a:endParaRPr lang="en-US" sz="1200" kern="1200"/>
        </a:p>
      </dsp:txBody>
      <dsp:txXfrm>
        <a:off x="0" y="246335"/>
        <a:ext cx="2385714" cy="1431429"/>
      </dsp:txXfrm>
    </dsp:sp>
    <dsp:sp modelId="{689A2D53-5ABB-49ED-A031-75BB260A0C48}">
      <dsp:nvSpPr>
        <dsp:cNvPr id="0" name=""/>
        <dsp:cNvSpPr/>
      </dsp:nvSpPr>
      <dsp:spPr>
        <a:xfrm>
          <a:off x="2624286" y="246335"/>
          <a:ext cx="2385714" cy="1431429"/>
        </a:xfrm>
        <a:prstGeom prst="rect">
          <a:avLst/>
        </a:prstGeom>
        <a:solidFill>
          <a:schemeClr val="accent5">
            <a:hueOff val="3822936"/>
            <a:satOff val="-8167"/>
            <a:lumOff val="-341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a:t>2) It should be based on the understanding captured in the </a:t>
          </a:r>
          <a:r>
            <a:rPr lang="en-IN" sz="1200" kern="1200" dirty="0" smtClean="0"/>
            <a:t>step-I </a:t>
          </a:r>
          <a:r>
            <a:rPr lang="en-IN" sz="1200" kern="1200" dirty="0"/>
            <a:t>( Empathize )</a:t>
          </a:r>
          <a:endParaRPr lang="en-US" sz="1200" kern="1200" dirty="0"/>
        </a:p>
      </dsp:txBody>
      <dsp:txXfrm>
        <a:off x="2624286" y="246335"/>
        <a:ext cx="2385714" cy="1431429"/>
      </dsp:txXfrm>
    </dsp:sp>
    <dsp:sp modelId="{1521933E-3EEE-43D9-8056-8D6D228833E9}">
      <dsp:nvSpPr>
        <dsp:cNvPr id="0" name=""/>
        <dsp:cNvSpPr/>
      </dsp:nvSpPr>
      <dsp:spPr>
        <a:xfrm>
          <a:off x="5248573" y="246335"/>
          <a:ext cx="2385714" cy="1431429"/>
        </a:xfrm>
        <a:prstGeom prst="rect">
          <a:avLst/>
        </a:prstGeom>
        <a:solidFill>
          <a:schemeClr val="accent5">
            <a:hueOff val="7645872"/>
            <a:satOff val="-16335"/>
            <a:lumOff val="-682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a:t>3) It should not  talk about the features /specifications of the product that you are going to design or  about the business outcomes. </a:t>
          </a:r>
          <a:endParaRPr lang="en-US" sz="1200" kern="1200"/>
        </a:p>
      </dsp:txBody>
      <dsp:txXfrm>
        <a:off x="5248573" y="246335"/>
        <a:ext cx="2385714" cy="1431429"/>
      </dsp:txXfrm>
    </dsp:sp>
    <dsp:sp modelId="{DDD62B62-74BE-400A-A94B-5C6E46D6AD5A}">
      <dsp:nvSpPr>
        <dsp:cNvPr id="0" name=""/>
        <dsp:cNvSpPr/>
      </dsp:nvSpPr>
      <dsp:spPr>
        <a:xfrm>
          <a:off x="0" y="1916335"/>
          <a:ext cx="2385714" cy="1431429"/>
        </a:xfrm>
        <a:prstGeom prst="rect">
          <a:avLst/>
        </a:prstGeom>
        <a:solidFill>
          <a:schemeClr val="accent5">
            <a:hueOff val="11468808"/>
            <a:satOff val="-24502"/>
            <a:lumOff val="-1023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a:t>Do not begin with “The product has to be....” or " Our company should ....". We should always begin with the user's point of view: “College students need a place …”, as in the examples above.</a:t>
          </a:r>
          <a:br>
            <a:rPr lang="en-IN" sz="1200" kern="1200"/>
          </a:br>
          <a:r>
            <a:rPr lang="en-IN" sz="1200" kern="1200"/>
            <a:t> </a:t>
          </a:r>
          <a:endParaRPr lang="en-US" sz="1200" kern="1200"/>
        </a:p>
      </dsp:txBody>
      <dsp:txXfrm>
        <a:off x="0" y="1916335"/>
        <a:ext cx="2385714" cy="1431429"/>
      </dsp:txXfrm>
    </dsp:sp>
    <dsp:sp modelId="{B912C6EA-A847-4DC2-87DF-0AD3B1FB6028}">
      <dsp:nvSpPr>
        <dsp:cNvPr id="0" name=""/>
        <dsp:cNvSpPr/>
      </dsp:nvSpPr>
      <dsp:spPr>
        <a:xfrm>
          <a:off x="2624286" y="1916335"/>
          <a:ext cx="2385714" cy="1431429"/>
        </a:xfrm>
        <a:prstGeom prst="rect">
          <a:avLst/>
        </a:prstGeom>
        <a:solidFill>
          <a:schemeClr val="accent5">
            <a:hueOff val="15291745"/>
            <a:satOff val="-32670"/>
            <a:lumOff val="-1364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a:t>Keep it open. Do not include the solution in the problem statement. It does not allow the design practitioners creative mind to look freely for a solution. </a:t>
          </a:r>
          <a:br>
            <a:rPr lang="en-IN" sz="1200" kern="1200"/>
          </a:br>
          <a:r>
            <a:rPr lang="en-IN" sz="1200" kern="1200"/>
            <a:t> </a:t>
          </a:r>
          <a:endParaRPr lang="en-US" sz="1200" kern="1200"/>
        </a:p>
      </dsp:txBody>
      <dsp:txXfrm>
        <a:off x="2624286" y="1916335"/>
        <a:ext cx="2385714" cy="1431429"/>
      </dsp:txXfrm>
    </dsp:sp>
    <dsp:sp modelId="{E56A48C3-FDFF-483D-B19A-933F14E94881}">
      <dsp:nvSpPr>
        <dsp:cNvPr id="0" name=""/>
        <dsp:cNvSpPr/>
      </dsp:nvSpPr>
      <dsp:spPr>
        <a:xfrm>
          <a:off x="5248573" y="1916335"/>
          <a:ext cx="2385714" cy="1431429"/>
        </a:xfrm>
        <a:prstGeom prst="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a:t>Do not include too many requirements in one problem statement; identify the priority and state the problem .</a:t>
          </a:r>
          <a:endParaRPr lang="en-US" sz="1200" kern="1200"/>
        </a:p>
      </dsp:txBody>
      <dsp:txXfrm>
        <a:off x="5248573" y="1916335"/>
        <a:ext cx="2385714" cy="14314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6.62116" units="1/cm"/>
          <inkml:channelProperty channel="Y" name="resolution" value="46.82927" units="1/cm"/>
          <inkml:channelProperty channel="T" name="resolution" value="1" units="1/dev"/>
        </inkml:channelProperties>
      </inkml:inkSource>
      <inkml:timestamp xml:id="ts0" timeString="2020-08-06T09:00:32.896"/>
    </inkml:context>
    <inkml:brush xml:id="br0">
      <inkml:brushProperty name="width" value="0.05292" units="cm"/>
      <inkml:brushProperty name="height" value="0.05292" units="cm"/>
      <inkml:brushProperty name="color" value="#002060"/>
    </inkml:brush>
  </inkml:definitions>
  <inkml:trace contextRef="#ctx0" brushRef="#br0">8188 7509 0,'-25'0'200,"-28"-35"-104,53 1-73,-26 34-4,0-70-5,0 35 18</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6.62116" units="1/cm"/>
          <inkml:channelProperty channel="Y" name="resolution" value="46.82927" units="1/cm"/>
          <inkml:channelProperty channel="T" name="resolution" value="1" units="1/dev"/>
        </inkml:channelProperties>
      </inkml:inkSource>
      <inkml:timestamp xml:id="ts0" timeString="2020-08-06T09:00:32.899"/>
    </inkml:context>
    <inkml:brush xml:id="br0">
      <inkml:brushProperty name="width" value="0.05292" units="cm"/>
      <inkml:brushProperty name="height" value="0.05292" units="cm"/>
      <inkml:brushProperty name="color" value="#002060"/>
    </inkml:brush>
  </inkml:definitions>
  <inkml:trace contextRef="#ctx0" brushRef="#br0">4613 5521 0,'0'0'1,"-24"0"6,-22-31 2,22 31-2,1 0 1,-47 0 0,46-31 0,-22 31 0,23-32-1,-1 32 9,0 0 0,1 0-8,-23 0 17,22 0-16,1 0-3,-1 0 2,1 0-1,-1 0 2,1 0 0,-24 0-3,24 0 11,-1 0-9,1 0 8,-1 0-8,1 0 1,-24 63 6,24-63 1,-1 31 0,1-31-8,-23 31 1,46 1-3,-48-1 5,25-1-5,0-30 4,0 63-4,23-31 3,-48-2-2,48 2 2,-23-1-2,0 0 1,0 31 1,-1-30-1,0 30-1,2-31 2,-2 32-1,-23-1 0,47-31-1,0 32 1,-23-1 0,-1 1 8,24 30-9,-23-30 3,23-1-4,0-31 4,0 31-3,0 1 2,0-1 8,0-31-12,0 32 6,0-33-6,0 33 5,0-31-3,0 61 1,0-62 0,0 63 0,0-63 0,0 62 1,0 1-2,0 0 1,0-32 0,23 62 0,24 32 0,-47-124 0,24 30 1,-1 32-2,-23-64 1,0 33 0,0-31 0,24-2 1,-2 2-1,-22-1-1,0 32 9,0-33 9,0 33-10,0-32-7,0 0 7,0 0-6,0 1-1,0 30 0,0-31 8,0 32-9,0-33 2,0 33-1,0-1 0,0 1 1,0 0-2,0-1 1,0 62 0,0-30 1,0-32-2,0 32 2,0-31-3,0-32 4,0 31-3,0 1 1,-22-1 0,22 0-1,0 32 2,0-1-1,0 0 0,0 33 0,0-1 0,0-1 0,0 1 0,0 0 0,0 61 0,0-61-1,0 31 2,0 0-1,0-31 1,0 31-2,0 31 0,0-31 2,0 0-2,22-31 2,-22-1-1,24-61 0,-24 30 2,70 64-5,-70-64 12,47 0-8,0 1-2,-47-32 0,23-30 3,0 61-2,48 32-1,-25-63 0,1 0 2,0 1-2,-24-31 2,24-2-1,24 64-1,-25-63 1,-46 0 1,47 1-1,24 29 0,-2-29 0,-21 62 0,69-32 0,-24 1 0,47 30-1,1-31 4,-1 32-4,48-1 1,-48 1-1,-24-31 2,-22-1-2,23 0 2,24 0-2,-95-30 1,25-32 0,-25 31-1,1 0 2,-23-31-1,69 31 0,-23 0 8,0 1-9,1-32 2,22 31-2,48-31 2,-24 31-2,23 0 2,47-31-2,-46 31 3,-25-31-4,-22 0 4,0 0-3,-47 0 3,22 0-3,-21 0 1,-2 0 7,-23 0-8,48 0 2,-48 0-1,48 0 0,-2-31 0,-45 0 0,46 31 0,0 0 0,-46-62 0,22 30 0,1 32 0,24-31 0,-1-31 0,0 31 0,47-31 0,-47-1 1,47 1-3,-24-1 3,-22 32 1,46-63-3,-70 32 2,-1 62-4,1-62 6,47-63-6,-94 94 5,47-1-4,-1-30 3,2 31 0,21-31-3,-21-1 4,-2 0-3,-23 2 2,47-2-2,-23 1 9,-23-1-7,-1 1-1,24-1 0,-47 1-1,23 31 0,1-31 2,-1-1 1,0 1-3,1 31 2,-24-32-3,0-30 4,23 0-4,1 93 4,-24-95-4,0 2 4,0 62-4,0-63 2,0 1 0,0-1 0,0-31 1,0 63-2,0-31 2,0-1-2,0-31 1,0 0 0,0 32 0,0 30 1,0-61-2,0 30 1,0 1-1,0-1 2,0 0-1,0 33 0,0-34 2,0 33-4,0-32 3,-24 1-2,1 0 3,23-1-5,-47-30 6,24 29-4,23 33 1,-24 0-2,-23-32 3,24-30 10,-24 61-11,24 1-2,23-1 1,-46 1 0,-2-31 3,1 30-2,1 0 0,-2 1-2,3 0 4,-26-32-2,24 63 0,-23-62 0,23 61-2,-23-61 4,23 62-1,-70-31-4,47-1 6,0 31-6,-23-61 6,-1 31-4,47-1 3,-46 1-5,-1 0 4,-23 0-1,70-1 0,0 32 0,-23-1-2,-23-61 4,45 93-4,2-32 4,-1 2-4,23-1 4,1 31-3,23-32 1,-23 32 24,0-31 0,-1 0-15,24 0 7,0-32-17,0 33 1,0-2 0,0 1 0,0-63 0,0 32 0,0 30 0,-24 2 0,24-2 1,0-30-2,0 31 1,-23-63 0,23 63 0,0 0 0,0 0 0,0-63 0,0 63 0,0-32 1,0 1 7,0 31-8,0-1-2,-23 2 12,23-2-10,0 1 6,0 0-5,0 0-1,-23 0 1,23-1-3,0-30 3,0 31 7,-48 0-8,48-31 0,-23-1 8,-23-30-8,22 61 1,1 1-1,-1-94-1,-23 94 3,1-63 5,22 63-7,1 31 0,23-62-1,-47 31 2,47-1-2,-24 1 4,-22 0-6,23-63 4,-1 94-1,0-30 0,-22-2-1,23 1 2,-1-1-1,0 2 0,-22-1 7,46-1-8,-47 1 3,23 0 5,24 0-8,-46-1 3,23 32-2,-1-31 0,-22-31 1,-1 62-3,23-31 4,1-1-4,-24 32 3,0-62-3,24 62 5,-24-31-4,24 0 1,-48 31-1,48-32 0,0 2 2,-24 30-1,1 0 0,22 0 0,-24 0 0,25 0 0,-23 0 8,-2-32-8,26 32 0,-2 0 0,1 0 0,-24-31 1,24 31 7,-24 0-9,0 0 9,24 0-6,-1 0-4,1 0 4,-1 0-4,1 0 2,-1 0 24,1 0 0,0 0 8,-1 0-23,1 0-10,-24 0 9,24 0-6,-1 0 6,-23 0-9,1 63 1,-1-33-2,24-30 4,-48 0-4,2 32 11,21-1 6,25-31-14,-24 0 7,24 31-7,-24-31 23,24 0-18,-1 31 2,1-31 1,-1 31-6,1 1 25,0-32-19,-1 0-2,1 31 26,23 1-25,-24-32 0,24 30-8,-23-30 8,-1 31-8,1 1 1,23-1-2,-23-31 9,-1 31 0,1 0 8,-1 32 217</inkml:trace>
  <inkml:trace contextRef="#ctx0" brushRef="#br0" timeOffset="1">20335 10293 0,'-23'-32'65,"-24"2"-58,-23-33 10,47 63-9,-1-31 0,0-1 0,-45 2 0,45-2 8,-22 32 0,22 0-8,-23 0 8,1 0-8,-1 0-1,23 0 2,-23 0-1,1 0 0,-25 0 0,25 0 1,-1 0-1,0 0 1,0 0 7,0 0-10,1 0 10,22 0-7,-23 0-2,24 0 1,0 0-1,-1 0 2,-22 32 7,22-2-8,1-30 0,-1 32-1,0-1 1,2 0 9,-25 1-8,23-2-2,-22 2 2,22 31-1,1-33 0,-24 33-1,23-32 2,-46 31-2,23 31 3,24-61-3,-47 31 2,46 30-2,-46 0 2,47-61-2,-1 61 1,2-30 0,-26-1 0,2 1-2,23-2 3,-1 2 0,-24-31-2,48 30 1,-22-31 1,-2 32-2,1-63 1,-1 93 0,-22-62 0,46 0 0,-24 0 0,-23 32 1,24-1-3,0 1 5,-24-1-5,23 32 4,1-64-4,-24 33 5,24-1-6,-1 1 5,1-32-4,-1 31 3,2-30-1,-26 61 7,48-62-8,-23 1 3,23-2-2,-24 2 0,2-32 0,22 31-1,-24 1 1,24-1 0,-24-31 9,1 30 6,0 2-14,0-32-2,-1 31 3,-46 1-4,23-2 4,-23 2-4,23-32 3,0 0-2,-23 31 0,0-31 2,-1 0 0,25 0-2,-25 0 1,24 0 0,-23 0 0,-23 0 0,0 0-1,22 0 3,-22 0-3,-1 0 2,24 0-3,-1 0 3,25 0-1,-1 0 1,-23 62-1,23-62 0,23 31 0,1-31 0,-47 32 0,24-32 1,-1 62-2,-1-62 8,26 0-6,-2 31-2,1-31 1,-1 31 1,-23 1-2,47-1 1,-23-31 1,0 31-2,-1-31 1,1 31 1,23 0-3,-24-31 3,1 32-2,0-2 2,23 2-1,-47-32 8,47 31-8,-24-31 9,24 62-11,-46-31 10,46 1-6,-24-32-3,1 31 9,23 0-9,-24 0 3,2 1 5,-2-1-6,0 31-1,0-62-1,24 31 2,-23 1-2,1-1 1,-2 0 8,0 31 9,0-30-9,2-32-1,22 30-5,-24 2-3,1-1 2,-1-31-2,0 0 2,2 62-3,-2-62 2,-23 31 2,24 1-4,-24-1 1,0 0 4,0-31 3,24 31-7,-24-31 2,-46 63 0,69-33-2,-45-30 1,45 0 0,-47 32-1,49-1 1,-26 1 3,24-32-5,-45 31 4,45-31-4,-22 31 4,-1 0-4,0-31 4,24 31-3,-1-31 8,-23 32-5,24-32 4,-24 0-6,0 62 0,24-62 0,-24 31 1,0 0-1,0 0 0,25 32 0,-95-1 0,69 0 3,2 1-5,-24-1 2,23 1 7,24-33-5,-1 2-4,1-1 5,-1 1-7,24-2 14,0 2-2,0 30-3,0-31-5,0 32 9,0-1-9,0 32 8,0-32-7,0-31-3,0 0 4,0 31-3,0 33 1,0-34 0,47 64 0,0-62 0,-24-1 1,48 1-1,-2-32 0,-21 31 0,-2 1 1,71-63-3,-47 30 5,0 33-6,24-31 5,23-2-3,0 1 3,23 1-5,-23-32 3,47 31 1,-94 0 2,0-31-7,1 31 5,-1-31-2,-47 0 1,24 0 0,-23 32 0,-2-32 0,26 31 0,-25-31 1,71 31-2,-25-31 2,25 0-2,23 31 3,0 0-5,-70-31 6,47 0-6,-24 32 7,-24-32-6,2 0 4,-25 0-3,1 0 15,-2 0-15,26 0 11,-2 0-10,-23 0 0,25 0-1,21 0 2,-21 0-1,21 0 1,49 0-3,-48 0 3,-47 0-2,48-32 1,-25 32 3,1 0-4,0 0 0,-1-31 2,25 31-2,-1-31 4,-46 31-6,45 0 4,25-31-2,23 0 2,-70 31-2,0 0 3,23 0-6,0 0 5,1 0-1,22 0 0,-46 0-1,47 0 2,-1 0-1,0 0 0,1 0 0,0 0 0,23 0 1,-24 0-2,1 0 1,-25 0 0,-21 0 0,-2 0 8,-22 0-8,-1 0 1,1 0-2,22 0 2,-22 0-2,46 0 2,-23 0-2,0 0 2,23 0-2,0 0 2,-23 0-2,0 0 2,-24 0-1,1 0-1,22 0 2,1 0-2,-1 0 12,2 0-12,-25 0 0,23 0 1,25 0 0,-24 0 1,46 0-2,1 0-1,23 0 4,-47 0-2,1 0-1,-1 0 1,-1 0 0,-21 0 2,21 0-4,-45 0 4,23 0-4,-24 0 1,48 0 2,-25 0 0,-23 0-3,1 0 2,46 0 1,-46 0 0,22 0-2,-22 0 1,23 0 1,-24 0-2,47 0 1,1 0 0,-25 0 0,1 0 1,23 0-2,-47 0 1,25 0 0,-2 0 1,1 0-1,-24 0-1,1 0 3,-1 0-4,24 0 4,0 0-4,23 0 4,-47 0-4,24 0 3,0 0-2,23 0 2,-47 0 6,1 0-6,0 0-3,-1 0 3,-1 0 7,2 0-9,0 0 9,23 0-7,-24 0-1,0-63 1,1 63-3,0 0 12,-2 0-9,2 0-4,23-31 12,-24 31-7,0 0-4,24 0 2,-23 0-1,22-31 10,-22 31-9,-1-32 1,1 32-2,-1-31 9,1 31-8,-1 0 0,0-30 0,1 30 0,-1-32-1,1 1 2,-1-1 0,24 32-2,0-30 9,-47-2-7,22 1-1,50 31 0,-27-93-2,-21 93 4,0 0-4,0-32 4,22 1-3,1-31 2,23-1 0,-47 32-1,1 31-3,22-94 5,-22 94-4,-24-31 4,23 31-3,24-62 1,-24 31 0,-23-1 0,24-30 1,46 0 7,-70 31 1,24-63-1,-1 94-9,-23-62 2,23 31-3,1-32 4,-24 32-3,0 0 1,23-62-1,23 30 2,-46 1 6,24-32-6,0 32-2,-1-32 2,-23 63-2,23-32 0,-23 32 2,0-31-1,0 31 1,23-31-3,-23 30 3,0-30 8,0 31-11,0-32 4,0 0 5,0 1-5,0 31-4,0 0 4,0-31-3,0-1 1,0 32 0,0-31 0,0 0 0,0-1-1,0-30 2,0 30-2,0-30 2,0 61-2,0-61 1,0 30 8,0 1-8,0-1 1,0 1 7,-23-31-9,23 30 10,0 1-3,0 0-3,0-1 6,0 32-12,-23 0 2,23 0 3,0-31-2,-23 30-1,23 1 2,-24-31-1,24 31 4,0-1-6,0-31-1,-24 1 6,24 31-6,0 0 4,0-31-3,0 30 3,0 1-1,0-31 1,0 31-1,-22-63-1,22 63 10,-47-31-9,47 31 1,0-64-2,-24 33 8,24 31-5,0 0-3,0-31 8,0 30-6,0 1-2,-46-31 1,46 31 9,0-1-9,0 2-1,-24-33 10,24 32-10,0-31 10,0 30-9,0-31-1,0 33 1,0-33 0,0 32-1,-23 0 4,23 0-6,0-62 6,0 61-4,0 1 2,-24-1-2,24 2 2,0-2-2,0-30 1,0 0 0,-23-1 8,23 31-9,0-61 0,0 62 3,0-31-2,0 30 0,0-29 0,0-2-1,0 1 2,0-1 7,0 0-9,0 1 1,0 31 9,0-62-10,0 61 3,0 1-4,0 0 4,0-63-3,0 32 9,0 31-8,0-31 0,-24-1 0,24 32 15,-23-31-13,23 30-3,-23 32 1,-1-62 8,24 31-7,-23 0-1,-1-1-3,1 1 6,-24-31 4,24 31-6,-1-1-2,1 2 2,0-2-2,-1 32 2,1-31-2,-23 31 9,22 0-7,0 0-2,0-63 1,2 63-1,-25-30 3,23 30-3,0-32 1,2 32-1,-25 0 2,23-31-2,1 31 1,-24-32 1,0 32-2,24 0 2,-24 0-2,0-30 2,0-33-1,24 63 0,0 0 15,-1 0-13,1 0 6,-1 0 0,1 0-1,0 0 1,-1 0-9,1 0 2,-1 0 7,-22 0-1,22 0 1,-22 0 1,23 31-10,-25-31 9,24 0-8,2 0 1,-1 62-2,-1-62 3,-23 0-4,24 0 4,-1 32-4,1-32 10,-24 31-5,0-31 10,24 32-11,-1-2-4,-22 2 4,22-1-3,-23 32 8,1-63-7,-1 30 1,23 33-1,1-63 0,-23 62 8,22-31 0,0-31-9,1 32 8,0-1 12,23 0-20,-47-31-1,47 31 3,-24-31 0,-22 63-3,46-33 4,0 2-3,-23-32 2,-1 31-3,0 1 12,24-1-10,-23-1 31,23 2 1,-23-1-29,23 1-5,-23-32 3,23 30 7,-24 2-1,24 30 9,-23-62-17,-1 31 0,24 0 11,-23 32 6,-1-32-1,1 0 1,23 0 2,0 1-10,-23-2 0,-1 33 7,1-32 17,23 1 40,0-2 8</inkml:trace>
  <inkml:trace contextRef="#ctx0" brushRef="#br0" timeOffset="2">13737 1685 0,'0'0'1,"-46"0"22,-1-31-7,23 0-8,-23-1 0,-23 32 0,-47-31 0,24-31 0,-47-1 0,46 63 0,0-30 0,-23-33 0,24 31 2,47 32-4,-2 0 4,-21 0-4,21-30 10,-22 30-8,-23-63 0,-48 63 0,25 0 1,21 0-2,2 0 0,-24 0 2,47 0-2,46 0 2,-45 0-1,22 0 0,23 0-1,-23 0 2,-23 0-1,23 0 0,-46 0 0,70 0 0,-48 0 1,-23 31-2,25 1 2,-1-2-2,23 2 3,-23-1-4,46-31 4,1 0-4,-48 62 3,25-31-2,46 1 1,-71 30 0,1 1 0,0-1 0,23 0 0,23-62 0,1 32-1,-23 92 3,22-124-3,0 32 2,1 30-1,0-31-1,23 31 1,-23-31 1,-1 32-2,0-1 2,2 32-2,-2-63 1,24 32 0,-23-32 2,-1 62-4,24-61 2,-24 61 0,24-62 2,0 0-4,0 32 2,-46 30 0,46-62-1,0 32 2,-23 30-2,-1-31 2,1 1 0,0-31-1,-1 30-2,24-31 11,-47 94-8,24-63 5,-1 0-5,1 32 0,0-32-1,-1 0 0,24 1-1,-47 30 3,24 1-4,0-31 4,23 30-4,-47-30 4,23-1-4,24 32 4,0-32-4,-22 62 2,-26-29 1,48 29-2,0-30 1,0 30 0,0 1 0,0 0 0,0-1 0,0 94 0,0-93 0,0 63-1,0-64 2,48 1 0,-48-32-2,69 63 1,-69-61 1,70 91-1,-23-92 0,-23 0 0,22 61 1,-22-29-2,23-33 2,23 94-4,-47-31 7,24-94-8,-47 32 4,24-1 0,-2 1 1,2 0 0,0-1-1,-1-30 0,1-1 0,-2 32 0,2 61 0,-24-61-1,47-1 2,-24 1-2,0-1 2,1 1-1,0 62 0,22-62 0,-23 30 0,1 1 1,23 0-1,-24-32 1,24 63-3,0-93 4,0 92-3,46-61 2,-46 31-3,46-63 4,24 32-6,-46-32 7,92 31-6,-22-30 5,23 31-2,23-32 1,0-30-2,24 61 2,-24-31-2,-23 32 1,-1-63-2,2 0 4,-26 32-4,-22-63 3,24 30 0,-47-30-2,23 0 2,0 0-2,-1 0 3,48 0-4,-70 0 3,23 0-1,22-61 0,2 29 0,0-61 1,-24 61-2,0 32-1,-24-61 4,24-2-3,-70 31 2,23-30-1,-22 31 0,-3 0 0,49-1 0,-94 2-1,71-2 2,-25 32-2,25-63 2,-1 33-2,70-64 3,-47 32-3,72-31 0,21-2 2,-92 33 0,23 0-2,-23 30 0,23-61 2,-23 62 0,46-63-2,-94 63 2,48-62-3,23 61 3,-47 2 2,47-95-7,-46 62 4,45 0 1,1-30-1,-46 31 0,45-32-2,-69 63 4,-47 0-4,70 0 5,-23-31-4,0 62 0,0-94 3,0 62-3,23-30 3,-47 31-3,48-63 2,-25 63-2,25-31 3,-25 31 1,47-1-1,-21-61 0,-26 62-3,24-63 2,-23 63-2,46-62 2,-46 61-2,23-61 1,-23 62-1,0-32-1,0 32 4,47-63-4,-48 64 4,1-33-2,-23 31 0,22-30 0,-22 31 1,-1 0-1,23-31 0,-22-1-1,23 32 2,-47 0-2,47-32 3,-24 1-6,1 31 8,-24-32-7,23-30 12,-23 61-2,47-61-4,-47 62-6,0-31 3,0 30-1,0-30 3,0 31 6,0-32-8,0 32 8,0-31 0,0 31 0,0-1 8,0 2-15,0-2 12,0-31 4,-24 32-16,1 1-1,23-2-1,-47 1 5,24-1-7,-24-30 4,24 0-4,-1 0 6,0 30-3,1 32-1,-23-62-1,46 31 4,-48-32-1,2 32-2,23 0 2,-25 0-1,2 0 1,-1-31-2,24 62 1,-24-63 0,-23 31 1,46 32-3,-69-61 4,46-2-4,-70-31 5,47 63-5,-24-62 4,25 61-4,-25-30 4,47 31-4,23 0 2,-22-1 0,22 2 7,-23-2-6,1 32 6,22-63-6,-23 63-2,-23 0-1,23-30 4,-22-1-2,-2 31 0,25-32 2,-2 1-4,-45 31 3,0 0-2,22 0 2,-22 0-2,-1 0 3,0 0-4,24-31 2,0 31 0,23 0 0,23 0 0,2 0 0,-2 0 8,0-31 71,24-1-78,-23 32 1,23-31-5,-23-62 6,23 30 5,0-30-11,0 61 5,0-61 5,-23-32-8,-1-62 2,0 32-1,-22-95 1,23 63-2,-25-1-1,2-30 4,23 93-2,23 1-1,-71-1 0,71 62 2,0 1-1,0 31 1,-23-1-2,23 2 2,0-1-2,0-1 9,0 1-1,0 0 11,0 0-3,0-1-7,-24 1-8,24-31 8,-70-1-7,47 32-3,-24-31 4,-23 31-1,-1-1-2,-22-61 1,0 31 0,-1-1 0,23 32 0,2 0 0,-25-63 0,47 94-2,0-31 5,24 31-5,-47-31 5,70 0 3,-24 31-6,1-32 6,0 32-4,-1 0 4,1 0-5,-1 0 7,2 0 9,-2 0-17,-24 0 8,25 0-9,1 0 1,-26 0 0,24 0 1,-22 0 8,23 0-10,-25 0 9,26 0 8,-25 0-8,23 0 0,-46 32 0,47-32 0,-1 0-8,1 0 7,-1 0 9,1 0-8,0 0 0,-24 0 10,23 0-4,-22 0-6,22 0 1,1 0-11,-1 0 4,-46 0-2,47 0 0,-47 0 0,22 0 0,3 0-1,21 0 10,-23 0-9,24 0 8,-1 0 23,1 31-22,-1-31 87,1 0-96,0 31-1,-1-31 18,1 31-9,-1-31 0,-22 32 8,22-32-9,1 31-5,-1-31-3,-22 31 3,46 0 4,-24-31-6,1 0 0,-1 31 40,24 1 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4A0861-B75C-4950-A11C-DC559457E1D3}" type="datetimeFigureOut">
              <a:rPr lang="en-IN" smtClean="0"/>
              <a:t>21-03-2022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7FCD32-7B23-451E-8B61-8DD2B69008A3}" type="slidenum">
              <a:rPr lang="en-IN" smtClean="0"/>
              <a:t>‹#›</a:t>
            </a:fld>
            <a:endParaRPr lang="en-IN"/>
          </a:p>
        </p:txBody>
      </p:sp>
    </p:spTree>
    <p:extLst>
      <p:ext uri="{BB962C8B-B14F-4D97-AF65-F5344CB8AC3E}">
        <p14:creationId xmlns:p14="http://schemas.microsoft.com/office/powerpoint/2010/main" val="117951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t>Facilitator Guide</a:t>
            </a:r>
          </a:p>
          <a:p>
            <a:endParaRPr lang="en-US" b="1" baseline="0" dirty="0"/>
          </a:p>
          <a:p>
            <a:r>
              <a:rPr lang="en-US" b="1" baseline="0" dirty="0"/>
              <a:t>Type of Screen : Discussion</a:t>
            </a:r>
          </a:p>
          <a:p>
            <a:endParaRPr lang="en-US" b="1" baseline="0" dirty="0"/>
          </a:p>
          <a:p>
            <a:r>
              <a:rPr lang="en-US" b="1" baseline="0" dirty="0"/>
              <a:t>Recommended Duration: 60 minutes</a:t>
            </a:r>
          </a:p>
          <a:p>
            <a:endParaRPr lang="en-US" b="1" baseline="0" dirty="0"/>
          </a:p>
          <a:p>
            <a:r>
              <a:rPr lang="en-US" b="1" baseline="0" dirty="0"/>
              <a:t>Aim and objective of this screen :  To introduce the concept of creating personas</a:t>
            </a:r>
            <a:endParaRPr lang="en-IN" sz="1200" b="1" kern="1200" dirty="0">
              <a:solidFill>
                <a:schemeClr val="tx1"/>
              </a:solidFill>
              <a:effectLst/>
              <a:latin typeface="+mn-lt"/>
              <a:ea typeface="+mn-ea"/>
              <a:cs typeface="+mn-cs"/>
            </a:endParaRPr>
          </a:p>
          <a:p>
            <a:pPr rtl="0"/>
            <a:r>
              <a:rPr lang="en-IN" sz="1200" b="1" kern="1200" dirty="0">
                <a:solidFill>
                  <a:schemeClr val="tx1"/>
                </a:solidFill>
                <a:effectLst/>
                <a:highlight>
                  <a:srgbClr val="FFFF00"/>
                </a:highlight>
                <a:latin typeface="+mn-lt"/>
                <a:ea typeface="+mn-ea"/>
                <a:cs typeface="+mn-cs"/>
              </a:rPr>
              <a:t>Say</a:t>
            </a:r>
            <a:r>
              <a:rPr lang="en-IN" sz="1200" b="1" u="sng" kern="1200" dirty="0">
                <a:solidFill>
                  <a:schemeClr val="tx1"/>
                </a:solidFill>
                <a:effectLst/>
                <a:highlight>
                  <a:srgbClr val="FFFF00"/>
                </a:highlight>
                <a:latin typeface="+mn-lt"/>
                <a:ea typeface="+mn-ea"/>
                <a:cs typeface="+mn-cs"/>
              </a:rPr>
              <a:t>:</a:t>
            </a:r>
            <a:r>
              <a:rPr lang="en-IN" sz="1200" b="1" u="sng" kern="1200" baseline="0" dirty="0">
                <a:solidFill>
                  <a:schemeClr val="tx1"/>
                </a:solidFill>
                <a:effectLst/>
                <a:highlight>
                  <a:srgbClr val="FFFF00"/>
                </a:highlight>
                <a:latin typeface="+mn-lt"/>
                <a:ea typeface="+mn-ea"/>
                <a:cs typeface="+mn-cs"/>
              </a:rPr>
              <a:t>  </a:t>
            </a:r>
            <a:r>
              <a:rPr lang="en-IN" sz="1200" b="0" i="0" u="none" strike="noStrike" kern="1200" baseline="0" dirty="0">
                <a:solidFill>
                  <a:schemeClr val="tx1"/>
                </a:solidFill>
                <a:effectLst/>
                <a:highlight>
                  <a:srgbClr val="FFFF00"/>
                </a:highlight>
                <a:latin typeface="+mn-lt"/>
                <a:ea typeface="+mn-ea"/>
                <a:cs typeface="+mn-cs"/>
              </a:rPr>
              <a:t>In the y</a:t>
            </a:r>
            <a:r>
              <a:rPr lang="en-IN" sz="1200" b="0" i="0" u="none" strike="noStrike" kern="1200" baseline="0" dirty="0">
                <a:solidFill>
                  <a:schemeClr val="tx1"/>
                </a:solidFill>
                <a:highlight>
                  <a:srgbClr val="FFFF00"/>
                </a:highlight>
                <a:latin typeface="+mn-lt"/>
                <a:ea typeface="+mn-ea"/>
                <a:cs typeface="+mn-cs"/>
              </a:rPr>
              <a:t>ear 2007, one industry which faced quite a lot of difficulty was the Food &amp; Beverage  industry. Restaurants and coffee shops were not making much profit, customer numbers were dwindling. Coffee shops wand restaurants were trying to come u with new ways of attracting their customers.  They included new coffee beverages with exotic ingredients but unfortunately it did not produce any significant result.</a:t>
            </a:r>
          </a:p>
          <a:p>
            <a:pPr rtl="0"/>
            <a:r>
              <a:rPr lang="en-IN" sz="1200" b="0" i="0" u="none" strike="noStrike" kern="1200" baseline="0" dirty="0">
                <a:solidFill>
                  <a:schemeClr val="tx1"/>
                </a:solidFill>
                <a:highlight>
                  <a:srgbClr val="FFFF00"/>
                </a:highlight>
                <a:latin typeface="+mn-lt"/>
                <a:ea typeface="+mn-ea"/>
                <a:cs typeface="+mn-cs"/>
              </a:rPr>
              <a:t>One coffee shop did  something different. They did not make any reforms based on their own understanding.  It (Starbucks) reached out to the customers/ consumers and asked them what would make them visit the coffee shops frequently. In the first phase, the interacted with hundreds of customers who earlier visited coffee shops for a coffee drink.</a:t>
            </a:r>
          </a:p>
          <a:p>
            <a:pPr rtl="0"/>
            <a:r>
              <a:rPr lang="en-IN" sz="1200" b="0" i="0" u="none" strike="noStrike" kern="1200" baseline="0" dirty="0">
                <a:solidFill>
                  <a:schemeClr val="tx1"/>
                </a:solidFill>
                <a:highlight>
                  <a:srgbClr val="FFFF00"/>
                </a:highlight>
                <a:latin typeface="+mn-lt"/>
                <a:ea typeface="+mn-ea"/>
                <a:cs typeface="+mn-cs"/>
              </a:rPr>
              <a:t>These meetings were held with the purpose of understanding the customers needs clearly. </a:t>
            </a:r>
          </a:p>
          <a:p>
            <a:pPr rtl="0"/>
            <a:r>
              <a:rPr lang="en-IN" sz="1200" b="0" i="0" u="none" strike="noStrike" kern="1200" baseline="0" dirty="0">
                <a:solidFill>
                  <a:schemeClr val="tx1"/>
                </a:solidFill>
                <a:highlight>
                  <a:srgbClr val="FFFF00"/>
                </a:highlight>
                <a:latin typeface="+mn-lt"/>
                <a:ea typeface="+mn-ea"/>
                <a:cs typeface="+mn-cs"/>
              </a:rPr>
              <a:t>They (Starbucks) received a very interesting insight from the people they met. The ask was not primarily related to coffee.</a:t>
            </a:r>
          </a:p>
          <a:p>
            <a:pPr rtl="0"/>
            <a:endParaRPr lang="en-IN" sz="1200" b="0" i="0" u="none" strike="noStrike" kern="1200" baseline="0" dirty="0">
              <a:solidFill>
                <a:schemeClr val="tx1"/>
              </a:solidFill>
              <a:highlight>
                <a:srgbClr val="FFFF00"/>
              </a:highlight>
              <a:latin typeface="+mn-lt"/>
              <a:ea typeface="+mn-ea"/>
              <a:cs typeface="+mn-cs"/>
            </a:endParaRPr>
          </a:p>
          <a:p>
            <a:pPr rtl="0"/>
            <a:r>
              <a:rPr lang="en-IN" sz="1200" b="1" i="0" u="none" strike="noStrike" kern="1200" baseline="0" dirty="0">
                <a:solidFill>
                  <a:schemeClr val="tx1"/>
                </a:solidFill>
                <a:highlight>
                  <a:srgbClr val="FFFF00"/>
                </a:highlight>
                <a:latin typeface="+mn-lt"/>
                <a:ea typeface="+mn-ea"/>
                <a:cs typeface="+mn-cs"/>
              </a:rPr>
              <a:t>Ask: </a:t>
            </a:r>
            <a:r>
              <a:rPr lang="en-IN" sz="1200" b="0" i="0" u="none" strike="noStrike" kern="1200" baseline="0" dirty="0">
                <a:solidFill>
                  <a:schemeClr val="tx1"/>
                </a:solidFill>
                <a:highlight>
                  <a:srgbClr val="FFFF00"/>
                </a:highlight>
                <a:latin typeface="+mn-lt"/>
                <a:ea typeface="+mn-ea"/>
                <a:cs typeface="+mn-cs"/>
              </a:rPr>
              <a:t>What do you think was their ask ?</a:t>
            </a:r>
          </a:p>
          <a:p>
            <a:pPr rtl="0"/>
            <a:r>
              <a:rPr lang="en-IN" sz="1200" b="1" i="0" u="none" strike="noStrike" kern="1200" baseline="0" dirty="0">
                <a:solidFill>
                  <a:schemeClr val="tx1"/>
                </a:solidFill>
                <a:highlight>
                  <a:srgbClr val="FFFF00"/>
                </a:highlight>
                <a:latin typeface="+mn-lt"/>
                <a:ea typeface="+mn-ea"/>
                <a:cs typeface="+mn-cs"/>
              </a:rPr>
              <a:t>Do</a:t>
            </a:r>
            <a:r>
              <a:rPr lang="en-IN" sz="1200" b="0" i="0" u="none" strike="noStrike" kern="1200" baseline="0" dirty="0">
                <a:solidFill>
                  <a:schemeClr val="tx1"/>
                </a:solidFill>
                <a:highlight>
                  <a:srgbClr val="FFFF00"/>
                </a:highlight>
                <a:latin typeface="+mn-lt"/>
                <a:ea typeface="+mn-ea"/>
                <a:cs typeface="+mn-cs"/>
              </a:rPr>
              <a:t>: Get responses from the students, Encourage them to share what ever comes to their minds. Encourage them to think out of the box.</a:t>
            </a:r>
          </a:p>
          <a:p>
            <a:pPr rtl="0"/>
            <a:endParaRPr lang="en-IN" sz="1200" b="0" i="0" u="none" strike="noStrike" kern="1200" baseline="0" dirty="0">
              <a:solidFill>
                <a:schemeClr val="tx1"/>
              </a:solidFill>
              <a:highlight>
                <a:srgbClr val="FFFF00"/>
              </a:highlight>
              <a:latin typeface="+mn-lt"/>
              <a:ea typeface="+mn-ea"/>
              <a:cs typeface="+mn-cs"/>
            </a:endParaRPr>
          </a:p>
          <a:p>
            <a:pPr rtl="0"/>
            <a:r>
              <a:rPr lang="en-IN" sz="1200" b="1" i="0" u="none" strike="noStrike" kern="1200" baseline="0" dirty="0">
                <a:solidFill>
                  <a:schemeClr val="tx1"/>
                </a:solidFill>
                <a:highlight>
                  <a:srgbClr val="FFFF00"/>
                </a:highlight>
                <a:latin typeface="+mn-lt"/>
                <a:ea typeface="+mn-ea"/>
                <a:cs typeface="+mn-cs"/>
              </a:rPr>
              <a:t>Say:  Customers said that they want the coffee shop to be a  place where they can relax without feeling restricted </a:t>
            </a:r>
            <a:r>
              <a:rPr lang="en-IN" sz="1200" b="1" i="0" u="sng" strike="noStrike" kern="1200" baseline="0" dirty="0">
                <a:solidFill>
                  <a:schemeClr val="tx1"/>
                </a:solidFill>
                <a:highlight>
                  <a:srgbClr val="FFFF00"/>
                </a:highlight>
                <a:latin typeface="+mn-lt"/>
                <a:ea typeface="+mn-ea"/>
                <a:cs typeface="+mn-cs"/>
              </a:rPr>
              <a:t>. T</a:t>
            </a:r>
            <a:r>
              <a:rPr lang="en-IN" sz="1200" b="0" i="0" u="sng" strike="noStrike" kern="1200" baseline="0" dirty="0">
                <a:solidFill>
                  <a:schemeClr val="tx1"/>
                </a:solidFill>
                <a:highlight>
                  <a:srgbClr val="FFFF00"/>
                </a:highlight>
                <a:latin typeface="+mn-lt"/>
                <a:ea typeface="+mn-ea"/>
                <a:cs typeface="+mn-cs"/>
              </a:rPr>
              <a:t>hey wanted to have the feeling of belongingness .</a:t>
            </a:r>
          </a:p>
          <a:p>
            <a:pPr rtl="0"/>
            <a:endParaRPr lang="en-IN" sz="1200" b="0" i="0" u="sng" strike="noStrike" kern="1200" baseline="0" dirty="0">
              <a:solidFill>
                <a:schemeClr val="tx1"/>
              </a:solidFill>
              <a:highlight>
                <a:srgbClr val="FFFF00"/>
              </a:highlight>
              <a:latin typeface="+mn-lt"/>
              <a:ea typeface="+mn-ea"/>
              <a:cs typeface="+mn-cs"/>
            </a:endParaRPr>
          </a:p>
          <a:p>
            <a:pPr rtl="0"/>
            <a:r>
              <a:rPr lang="en-IN" sz="1200" b="0" i="0" u="none" strike="noStrike" kern="1200" baseline="0" dirty="0">
                <a:solidFill>
                  <a:schemeClr val="tx1"/>
                </a:solidFill>
                <a:highlight>
                  <a:srgbClr val="FFFF00"/>
                </a:highlight>
                <a:latin typeface="+mn-lt"/>
                <a:ea typeface="+mn-ea"/>
                <a:cs typeface="+mn-cs"/>
              </a:rPr>
              <a:t>Based on these inputs they (Starbuck) then created a strategy. They started building an atmosphere which was cosy and warm. They decided to give it a less formal look . They used  warm woods and stone which are natural materials to make the counters .Plastics and metals were a big no .</a:t>
            </a:r>
          </a:p>
          <a:p>
            <a:pPr rtl="0"/>
            <a:endParaRPr lang="en-IN" sz="1200" b="0" i="0" u="sng" strike="noStrike" kern="1200" baseline="0" dirty="0">
              <a:solidFill>
                <a:schemeClr val="tx1"/>
              </a:solidFill>
              <a:highlight>
                <a:srgbClr val="FFFF00"/>
              </a:highlight>
              <a:latin typeface="+mn-lt"/>
              <a:ea typeface="+mn-ea"/>
              <a:cs typeface="+mn-cs"/>
            </a:endParaRPr>
          </a:p>
          <a:p>
            <a:pPr rtl="0"/>
            <a:r>
              <a:rPr lang="en-IN" sz="1200" b="0" i="0" u="none" strike="noStrike" kern="1200" baseline="0" dirty="0">
                <a:solidFill>
                  <a:schemeClr val="tx1"/>
                </a:solidFill>
                <a:highlight>
                  <a:srgbClr val="FFFF00"/>
                </a:highlight>
                <a:latin typeface="+mn-lt"/>
                <a:ea typeface="+mn-ea"/>
                <a:cs typeface="+mn-cs"/>
              </a:rPr>
              <a:t>Many a times one person visited the coffee shops. They (Starbucks) kept very big round tables at the shops, the reason being when we sit at big round tables the guests would have some one or the other sitting at some corner. This ensured inclusivity as it would not have small tables with a loner sitting at one corner .</a:t>
            </a:r>
          </a:p>
          <a:p>
            <a:pPr rtl="0"/>
            <a:endParaRPr lang="en-IN" sz="1200" b="0" i="0" u="sng" strike="noStrike" kern="1200" baseline="0" dirty="0">
              <a:solidFill>
                <a:schemeClr val="tx1"/>
              </a:solidFill>
              <a:highlight>
                <a:srgbClr val="FFFF00"/>
              </a:highlight>
              <a:latin typeface="+mn-lt"/>
              <a:ea typeface="+mn-ea"/>
              <a:cs typeface="+mn-cs"/>
            </a:endParaRPr>
          </a:p>
          <a:p>
            <a:pPr rtl="0"/>
            <a:r>
              <a:rPr lang="en-IN" sz="1200" b="0" i="0" u="none" strike="noStrike" kern="1200" baseline="0" dirty="0">
                <a:solidFill>
                  <a:schemeClr val="tx1"/>
                </a:solidFill>
                <a:highlight>
                  <a:srgbClr val="FFFF00"/>
                </a:highlight>
                <a:latin typeface="+mn-lt"/>
                <a:ea typeface="+mn-ea"/>
                <a:cs typeface="+mn-cs"/>
              </a:rPr>
              <a:t>They (Starbucks) did not want to sell cups of coffee they wanted to gift an experience to the customer.</a:t>
            </a:r>
          </a:p>
          <a:p>
            <a:pPr rtl="0"/>
            <a:r>
              <a:rPr lang="en-IN" sz="1200" b="0" i="0" u="none" strike="noStrike" kern="1200" baseline="0" dirty="0">
                <a:solidFill>
                  <a:schemeClr val="tx1"/>
                </a:solidFill>
                <a:highlight>
                  <a:srgbClr val="FFFF00"/>
                </a:highlight>
                <a:latin typeface="+mn-lt"/>
                <a:ea typeface="+mn-ea"/>
                <a:cs typeface="+mn-cs"/>
              </a:rPr>
              <a:t>This brought in considerable changes.</a:t>
            </a:r>
          </a:p>
          <a:p>
            <a:pPr rtl="0"/>
            <a:r>
              <a:rPr lang="en-IN" sz="1200" b="0" i="0" u="none" strike="noStrike" kern="1200" baseline="0" dirty="0">
                <a:solidFill>
                  <a:schemeClr val="tx1"/>
                </a:solidFill>
                <a:highlight>
                  <a:srgbClr val="FFFF00"/>
                </a:highlight>
                <a:latin typeface="+mn-lt"/>
                <a:ea typeface="+mn-ea"/>
                <a:cs typeface="+mn-cs"/>
              </a:rPr>
              <a:t>Customers started coming back to coffee shops for the  warmth and the new experience.</a:t>
            </a:r>
          </a:p>
          <a:p>
            <a:pPr rtl="0"/>
            <a:endParaRPr lang="en-IN" sz="1200" b="0" i="0" u="none" strike="noStrike" kern="1200" baseline="0" dirty="0">
              <a:solidFill>
                <a:schemeClr val="tx1"/>
              </a:solidFill>
              <a:highlight>
                <a:srgbClr val="FFFF00"/>
              </a:highlight>
              <a:latin typeface="+mn-lt"/>
              <a:ea typeface="+mn-ea"/>
              <a:cs typeface="+mn-cs"/>
            </a:endParaRPr>
          </a:p>
          <a:p>
            <a:pPr rtl="0"/>
            <a:r>
              <a:rPr lang="en-IN" sz="1200" b="1" i="0" u="none" strike="noStrike" kern="1200" baseline="0" dirty="0">
                <a:solidFill>
                  <a:schemeClr val="tx1"/>
                </a:solidFill>
                <a:highlight>
                  <a:srgbClr val="FFFF00"/>
                </a:highlight>
                <a:latin typeface="+mn-lt"/>
                <a:ea typeface="+mn-ea"/>
                <a:cs typeface="+mn-cs"/>
              </a:rPr>
              <a:t>Ask:</a:t>
            </a:r>
            <a:r>
              <a:rPr lang="en-IN" sz="1200" b="0" i="0" u="none" strike="noStrike" kern="1200" baseline="0" dirty="0">
                <a:solidFill>
                  <a:schemeClr val="tx1"/>
                </a:solidFill>
                <a:highlight>
                  <a:srgbClr val="FFFF00"/>
                </a:highlight>
                <a:latin typeface="+mn-lt"/>
                <a:ea typeface="+mn-ea"/>
                <a:cs typeface="+mn-cs"/>
              </a:rPr>
              <a:t> What do you think they (Starbucks) did differently ?</a:t>
            </a:r>
          </a:p>
          <a:p>
            <a:pPr rtl="0"/>
            <a:endParaRPr lang="en-IN" sz="1200" b="1" i="0" u="none" strike="noStrike" kern="1200" baseline="0" dirty="0">
              <a:solidFill>
                <a:schemeClr val="tx1"/>
              </a:solidFill>
              <a:highlight>
                <a:srgbClr val="FFFF00"/>
              </a:highlight>
              <a:latin typeface="+mn-lt"/>
              <a:ea typeface="+mn-ea"/>
              <a:cs typeface="+mn-cs"/>
            </a:endParaRPr>
          </a:p>
          <a:p>
            <a:pPr rtl="0"/>
            <a:r>
              <a:rPr lang="en-IN" sz="1200" b="1" i="0" u="none" strike="noStrike" kern="1200" baseline="0" dirty="0">
                <a:solidFill>
                  <a:schemeClr val="tx1"/>
                </a:solidFill>
                <a:highlight>
                  <a:srgbClr val="FFFF00"/>
                </a:highlight>
                <a:latin typeface="+mn-lt"/>
                <a:ea typeface="+mn-ea"/>
                <a:cs typeface="+mn-cs"/>
              </a:rPr>
              <a:t>Do: </a:t>
            </a:r>
            <a:r>
              <a:rPr lang="en-IN" sz="1200" b="0" i="0" u="none" strike="noStrike" kern="1200" baseline="0" dirty="0">
                <a:solidFill>
                  <a:schemeClr val="tx1"/>
                </a:solidFill>
                <a:highlight>
                  <a:srgbClr val="FFFF00"/>
                </a:highlight>
                <a:latin typeface="+mn-lt"/>
                <a:ea typeface="+mn-ea"/>
                <a:cs typeface="+mn-cs"/>
              </a:rPr>
              <a:t>Get responses </a:t>
            </a:r>
          </a:p>
          <a:p>
            <a:pPr rtl="0"/>
            <a:endParaRPr lang="en-IN" sz="1200" b="0" i="0" u="none" strike="noStrike" kern="1200" baseline="0" dirty="0">
              <a:solidFill>
                <a:schemeClr val="tx1"/>
              </a:solidFill>
              <a:highlight>
                <a:srgbClr val="FFFF00"/>
              </a:highlight>
              <a:latin typeface="+mn-lt"/>
              <a:ea typeface="+mn-ea"/>
              <a:cs typeface="+mn-cs"/>
            </a:endParaRPr>
          </a:p>
          <a:p>
            <a:pPr rtl="0"/>
            <a:r>
              <a:rPr lang="en-IN" sz="1200" b="1" i="0" u="none" strike="noStrike" kern="1200" baseline="0" dirty="0">
                <a:solidFill>
                  <a:schemeClr val="tx1"/>
                </a:solidFill>
                <a:highlight>
                  <a:srgbClr val="FFFF00"/>
                </a:highlight>
                <a:latin typeface="+mn-lt"/>
                <a:ea typeface="+mn-ea"/>
                <a:cs typeface="+mn-cs"/>
              </a:rPr>
              <a:t>Say: </a:t>
            </a:r>
            <a:r>
              <a:rPr lang="en-IN" sz="1200" b="0" i="0" u="none" strike="noStrike" kern="1200" baseline="0" dirty="0">
                <a:solidFill>
                  <a:schemeClr val="tx1"/>
                </a:solidFill>
                <a:highlight>
                  <a:srgbClr val="FFFF00"/>
                </a:highlight>
                <a:latin typeface="+mn-lt"/>
                <a:ea typeface="+mn-ea"/>
                <a:cs typeface="+mn-cs"/>
              </a:rPr>
              <a:t>They combined  their heads, hearts and hands. It helped them come up with an innovative solution. </a:t>
            </a:r>
          </a:p>
          <a:p>
            <a:pPr rtl="0"/>
            <a:endParaRPr lang="en-IN" sz="1200" b="0" i="0" u="none" strike="noStrike" kern="1200" baseline="0" dirty="0">
              <a:solidFill>
                <a:schemeClr val="tx1"/>
              </a:solidFill>
              <a:highlight>
                <a:srgbClr val="FFFF00"/>
              </a:highlight>
              <a:latin typeface="+mn-lt"/>
              <a:ea typeface="+mn-ea"/>
              <a:cs typeface="+mn-cs"/>
            </a:endParaRPr>
          </a:p>
          <a:p>
            <a:pPr rtl="0"/>
            <a:r>
              <a:rPr lang="en-IN" sz="1200" b="0" i="0" u="none" strike="noStrike" kern="1200" baseline="0" dirty="0">
                <a:solidFill>
                  <a:schemeClr val="tx1"/>
                </a:solidFill>
                <a:highlight>
                  <a:srgbClr val="FFFF00"/>
                </a:highlight>
                <a:latin typeface="+mn-lt"/>
                <a:ea typeface="+mn-ea"/>
                <a:cs typeface="+mn-cs"/>
              </a:rPr>
              <a:t>They (Starbucks) used Design Thinking. For creating a wonderful  customer experience.</a:t>
            </a:r>
          </a:p>
          <a:p>
            <a:pPr rtl="0"/>
            <a:endParaRPr lang="en-IN" sz="1200" b="0" i="0" u="none" strike="noStrike" kern="1200" baseline="0" dirty="0">
              <a:solidFill>
                <a:schemeClr val="tx1"/>
              </a:solidFill>
              <a:highlight>
                <a:srgbClr val="FFFF00"/>
              </a:highlight>
              <a:latin typeface="+mn-lt"/>
              <a:ea typeface="+mn-ea"/>
              <a:cs typeface="+mn-cs"/>
            </a:endParaRPr>
          </a:p>
          <a:p>
            <a:pPr rtl="0"/>
            <a:r>
              <a:rPr lang="en-IN" sz="1200" b="1" i="0" u="none" strike="noStrike" kern="1200" baseline="0" dirty="0">
                <a:solidFill>
                  <a:schemeClr val="tx1"/>
                </a:solidFill>
                <a:highlight>
                  <a:srgbClr val="FFFF00"/>
                </a:highlight>
                <a:latin typeface="+mn-lt"/>
                <a:ea typeface="+mn-ea"/>
                <a:cs typeface="+mn-cs"/>
              </a:rPr>
              <a:t>Ask: </a:t>
            </a:r>
            <a:r>
              <a:rPr lang="en-IN" sz="1200" b="0" i="0" u="none" strike="noStrike" kern="1200" baseline="0" dirty="0">
                <a:solidFill>
                  <a:schemeClr val="tx1"/>
                </a:solidFill>
                <a:highlight>
                  <a:srgbClr val="FFFF00"/>
                </a:highlight>
                <a:latin typeface="+mn-lt"/>
                <a:ea typeface="+mn-ea"/>
                <a:cs typeface="+mn-cs"/>
              </a:rPr>
              <a:t>Which coffee shop chain is this?</a:t>
            </a:r>
            <a:endParaRPr lang="en-IN" sz="1200" b="1" u="none" dirty="0">
              <a:highlight>
                <a:srgbClr val="FFFF00"/>
              </a:highlight>
            </a:endParaRPr>
          </a:p>
        </p:txBody>
      </p:sp>
      <p:sp>
        <p:nvSpPr>
          <p:cNvPr id="4" name="Slide Number Placeholder 3"/>
          <p:cNvSpPr>
            <a:spLocks noGrp="1"/>
          </p:cNvSpPr>
          <p:nvPr>
            <p:ph type="sldNum" sz="quarter" idx="10"/>
          </p:nvPr>
        </p:nvSpPr>
        <p:spPr/>
        <p:txBody>
          <a:bodyPr/>
          <a:lstStyle/>
          <a:p>
            <a:pPr>
              <a:defRPr/>
            </a:pPr>
            <a:fld id="{DCB0C528-5E8D-4F0E-96FF-15C477770E7F}"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286374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dirty="0"/>
              <a:t>Facilitator Guide</a:t>
            </a:r>
          </a:p>
          <a:p>
            <a:endParaRPr lang="en-US" sz="1800" b="1" baseline="0" dirty="0"/>
          </a:p>
          <a:p>
            <a:endParaRPr lang="en-US" sz="1800" b="1" baseline="0" dirty="0"/>
          </a:p>
          <a:p>
            <a:r>
              <a:rPr lang="en-US" sz="1800" b="1" baseline="0" dirty="0"/>
              <a:t>Type of Screen:  Lecture &amp; discussion</a:t>
            </a:r>
          </a:p>
          <a:p>
            <a:endParaRPr lang="en-US" sz="1800" b="1" baseline="0" dirty="0"/>
          </a:p>
          <a:p>
            <a:r>
              <a:rPr lang="en-US" sz="1800" b="1" baseline="0" dirty="0"/>
              <a:t>Recommended Duration: 8 minutes</a:t>
            </a:r>
          </a:p>
          <a:p>
            <a:endParaRPr lang="en-US" sz="1800" b="1" baseline="0" dirty="0"/>
          </a:p>
          <a:p>
            <a:r>
              <a:rPr lang="en-US" sz="1800" b="1" baseline="0" dirty="0"/>
              <a:t>Aim and objective of this screen: </a:t>
            </a:r>
            <a:r>
              <a:rPr lang="en-US" sz="1800" b="0" baseline="0" dirty="0"/>
              <a:t>Explain what is a problem statement and its purpose.</a:t>
            </a:r>
          </a:p>
          <a:p>
            <a:endParaRPr lang="en-US" sz="18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effectLst/>
                <a:highlight>
                  <a:srgbClr val="00FF00"/>
                </a:highlight>
                <a:latin typeface="Calibri" panose="020F0502020204030204" pitchFamily="34" charset="0"/>
                <a:ea typeface="Calibri" panose="020F0502020204030204" pitchFamily="34" charset="0"/>
                <a:cs typeface="Calibri" panose="020F0502020204030204" pitchFamily="34" charset="0"/>
              </a:rPr>
              <a:t>Do: </a:t>
            </a:r>
            <a:r>
              <a:rPr lang="en-IN" sz="1800" b="0" dirty="0">
                <a:effectLst/>
                <a:highlight>
                  <a:srgbClr val="00FF00"/>
                </a:highlight>
                <a:latin typeface="Calibri" panose="020F0502020204030204" pitchFamily="34" charset="0"/>
                <a:ea typeface="Calibri" panose="020F0502020204030204" pitchFamily="34" charset="0"/>
                <a:cs typeface="Calibri" panose="020F0502020204030204" pitchFamily="34" charset="0"/>
              </a:rPr>
              <a:t>Play the </a:t>
            </a:r>
            <a:r>
              <a:rPr lang="en-IN" sz="1800" b="0" dirty="0" err="1">
                <a:effectLst/>
                <a:highlight>
                  <a:srgbClr val="00FF00"/>
                </a:highlight>
                <a:latin typeface="Calibri" panose="020F0502020204030204" pitchFamily="34" charset="0"/>
                <a:ea typeface="Calibri" panose="020F0502020204030204" pitchFamily="34" charset="0"/>
                <a:cs typeface="Calibri" panose="020F0502020204030204" pitchFamily="34" charset="0"/>
              </a:rPr>
              <a:t>youtube</a:t>
            </a:r>
            <a:r>
              <a:rPr lang="en-IN" sz="1800" b="0" dirty="0">
                <a:effectLst/>
                <a:highlight>
                  <a:srgbClr val="00FF00"/>
                </a:highlight>
                <a:latin typeface="Calibri" panose="020F0502020204030204" pitchFamily="34" charset="0"/>
                <a:ea typeface="Calibri" panose="020F0502020204030204" pitchFamily="34" charset="0"/>
                <a:cs typeface="Calibri" panose="020F0502020204030204" pitchFamily="34" charset="0"/>
              </a:rPr>
              <a:t> video --</a:t>
            </a:r>
            <a:r>
              <a:rPr lang="en-IN" sz="1800" dirty="0">
                <a:effectLst/>
                <a:highlight>
                  <a:srgbClr val="00FF00"/>
                </a:highlight>
                <a:latin typeface="Calibri" panose="020F0502020204030204" pitchFamily="34" charset="0"/>
                <a:ea typeface="Calibri" panose="020F0502020204030204" pitchFamily="34" charset="0"/>
                <a:cs typeface="Calibri" panose="020F0502020204030204" pitchFamily="34" charset="0"/>
              </a:rPr>
              <a:t>FHIL | Stages of Design Thinking | REFRAME (1:55 mins)</a:t>
            </a:r>
            <a:r>
              <a:rPr lang="en-IN" sz="1800" b="0" dirty="0">
                <a:effectLst/>
                <a:highlight>
                  <a:srgbClr val="00FF00"/>
                </a:highlight>
                <a:latin typeface="Calibri" panose="020F0502020204030204" pitchFamily="34" charset="0"/>
                <a:ea typeface="Calibri" panose="020F0502020204030204" pitchFamily="34" charset="0"/>
                <a:cs typeface="Calibri" panose="020F0502020204030204" pitchFamily="34" charset="0"/>
              </a:rPr>
              <a:t>. This video introduces the concept of problem statement in an easy and simple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effectLst/>
              <a:highlight>
                <a:srgbClr val="00FF00"/>
              </a:highligh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effectLst/>
                <a:highlight>
                  <a:srgbClr val="00FF00"/>
                </a:highlight>
                <a:latin typeface="Calibri" panose="020F0502020204030204" pitchFamily="34" charset="0"/>
                <a:ea typeface="Calibri" panose="020F0502020204030204" pitchFamily="34" charset="0"/>
                <a:cs typeface="Calibri" panose="020F0502020204030204" pitchFamily="34" charset="0"/>
              </a:rPr>
              <a:t>Ask: </a:t>
            </a:r>
            <a:r>
              <a:rPr lang="en-IN" sz="1800" b="0" dirty="0">
                <a:effectLst/>
                <a:highlight>
                  <a:srgbClr val="00FF00"/>
                </a:highlight>
                <a:latin typeface="Calibri" panose="020F0502020204030204" pitchFamily="34" charset="0"/>
                <a:ea typeface="Calibri" panose="020F0502020204030204" pitchFamily="34" charset="0"/>
                <a:cs typeface="Calibri" panose="020F0502020204030204" pitchFamily="34" charset="0"/>
              </a:rPr>
              <a:t>What did you see and hear in the video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effectLst/>
              <a:highlight>
                <a:srgbClr val="00FF00"/>
              </a:highligh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effectLst/>
                <a:highlight>
                  <a:srgbClr val="00FF00"/>
                </a:highlight>
                <a:latin typeface="Calibri" panose="020F0502020204030204" pitchFamily="34" charset="0"/>
                <a:ea typeface="Calibri" panose="020F0502020204030204" pitchFamily="34" charset="0"/>
                <a:cs typeface="Calibri" panose="020F0502020204030204" pitchFamily="34" charset="0"/>
              </a:rPr>
              <a:t>Do: </a:t>
            </a:r>
            <a:r>
              <a:rPr lang="en-IN" sz="1800" b="0" dirty="0">
                <a:effectLst/>
                <a:highlight>
                  <a:srgbClr val="00FF00"/>
                </a:highlight>
                <a:latin typeface="Calibri" panose="020F0502020204030204" pitchFamily="34" charset="0"/>
                <a:ea typeface="Calibri" panose="020F0502020204030204" pitchFamily="34" charset="0"/>
                <a:cs typeface="Calibri" panose="020F0502020204030204" pitchFamily="34" charset="0"/>
              </a:rPr>
              <a:t>Let the students share their observations freely.</a:t>
            </a:r>
          </a:p>
          <a:p>
            <a:endParaRPr lang="en-IN" dirty="0"/>
          </a:p>
        </p:txBody>
      </p:sp>
      <p:sp>
        <p:nvSpPr>
          <p:cNvPr id="4" name="Slide Number Placeholder 3"/>
          <p:cNvSpPr>
            <a:spLocks noGrp="1"/>
          </p:cNvSpPr>
          <p:nvPr>
            <p:ph type="sldNum" sz="quarter" idx="5"/>
          </p:nvPr>
        </p:nvSpPr>
        <p:spPr/>
        <p:txBody>
          <a:bodyPr/>
          <a:lstStyle/>
          <a:p>
            <a:fld id="{DCB0C528-5E8D-4F0E-96FF-15C477770E7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91095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t>Facilitator Guide</a:t>
            </a:r>
          </a:p>
          <a:p>
            <a:endParaRPr lang="en-US" sz="1200" b="1" baseline="0" dirty="0"/>
          </a:p>
          <a:p>
            <a:endParaRPr lang="en-US" sz="1200" b="1" baseline="0" dirty="0"/>
          </a:p>
          <a:p>
            <a:r>
              <a:rPr lang="en-US" sz="1200" b="1" baseline="0" dirty="0"/>
              <a:t>Type of Screen:  Lecture &amp; discussion</a:t>
            </a:r>
          </a:p>
          <a:p>
            <a:endParaRPr lang="en-US" sz="1200" b="1" baseline="0" dirty="0"/>
          </a:p>
          <a:p>
            <a:r>
              <a:rPr lang="en-US" sz="1200" b="1" baseline="0" dirty="0"/>
              <a:t>Recommended Duration: 8 minutes</a:t>
            </a:r>
          </a:p>
          <a:p>
            <a:endParaRPr lang="en-US" sz="1200" b="1" baseline="0" dirty="0"/>
          </a:p>
          <a:p>
            <a:r>
              <a:rPr lang="en-US" sz="1200" b="1" baseline="0" dirty="0"/>
              <a:t>Aim and objective of this screen: </a:t>
            </a:r>
            <a:r>
              <a:rPr lang="en-US" sz="1200" b="0" baseline="0" dirty="0"/>
              <a:t>Explain what is a problem statement and its purpose.</a:t>
            </a:r>
          </a:p>
          <a:p>
            <a:endParaRPr lang="en-US" sz="1200" b="0" baseline="0" dirty="0"/>
          </a:p>
          <a:p>
            <a:r>
              <a:rPr lang="en-US" sz="1200" b="1" baseline="0" dirty="0"/>
              <a:t>Say</a:t>
            </a:r>
            <a:r>
              <a:rPr lang="en-US" sz="1200" b="0" baseline="0" dirty="0"/>
              <a:t>: An organization which manufactures packaging for food products were discussing ways to improve the food packaging. Senior executives were exchanging ideas . Everyone wanted to get imported material to make the packaging durable, airtight and safe. They procured imported material for the new packaging but the feedback from the consumers was not satisfactory.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effectLst/>
                <a:highlight>
                  <a:srgbClr val="00FF00"/>
                </a:highlight>
                <a:latin typeface="Calibri" panose="020F0502020204030204" pitchFamily="34" charset="0"/>
                <a:ea typeface="Calibri" panose="020F0502020204030204" pitchFamily="34" charset="0"/>
                <a:cs typeface="Calibri" panose="020F0502020204030204" pitchFamily="34" charset="0"/>
              </a:rPr>
              <a:t>Ask:  </a:t>
            </a:r>
            <a:r>
              <a:rPr lang="en-IN" sz="1200" b="0" dirty="0">
                <a:effectLst/>
                <a:highlight>
                  <a:srgbClr val="00FF00"/>
                </a:highlight>
                <a:latin typeface="Calibri" panose="020F0502020204030204" pitchFamily="34" charset="0"/>
                <a:ea typeface="Calibri" panose="020F0502020204030204" pitchFamily="34" charset="0"/>
                <a:cs typeface="Calibri" panose="020F0502020204030204" pitchFamily="34" charset="0"/>
              </a:rPr>
              <a:t>Can anyone guess why the users were no happy with the new packaging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effectLst/>
                <a:highlight>
                  <a:srgbClr val="00FF00"/>
                </a:highlight>
                <a:latin typeface="Calibri" panose="020F0502020204030204" pitchFamily="34" charset="0"/>
                <a:cs typeface="Calibri" panose="020F0502020204030204" pitchFamily="34" charset="0"/>
              </a:rPr>
              <a:t>Do</a:t>
            </a:r>
            <a:r>
              <a:rPr lang="en-IN" sz="1200" b="0" dirty="0">
                <a:effectLst/>
                <a:highlight>
                  <a:srgbClr val="00FF00"/>
                </a:highlight>
                <a:latin typeface="Calibri" panose="020F0502020204030204" pitchFamily="34" charset="0"/>
                <a:cs typeface="Calibri" panose="020F0502020204030204" pitchFamily="34" charset="0"/>
              </a:rPr>
              <a:t>: Get responses from the students.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effectLst/>
                <a:highlight>
                  <a:srgbClr val="00FF00"/>
                </a:highlight>
                <a:latin typeface="Calibri" panose="020F0502020204030204" pitchFamily="34" charset="0"/>
                <a:cs typeface="Calibri" panose="020F0502020204030204" pitchFamily="34" charset="0"/>
              </a:rPr>
              <a:t>Say: </a:t>
            </a:r>
            <a:r>
              <a:rPr lang="en-IN" sz="1200" b="0" dirty="0">
                <a:effectLst/>
                <a:highlight>
                  <a:srgbClr val="00FF00"/>
                </a:highlight>
                <a:latin typeface="Calibri" panose="020F0502020204030204" pitchFamily="34" charset="0"/>
                <a:cs typeface="Calibri" panose="020F0502020204030204" pitchFamily="34" charset="0"/>
              </a:rPr>
              <a:t>This time the company asked the users and got a clear understanding that they could not open the packets easily they had to tear it open. Many a times the food dropped in trying to do so forcefully. The users want to open it easily and at the same time the packets should be safe.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effectLst/>
                <a:highlight>
                  <a:srgbClr val="00FF00"/>
                </a:highlight>
                <a:latin typeface="Calibri" panose="020F0502020204030204" pitchFamily="34" charset="0"/>
                <a:cs typeface="Calibri" panose="020F0502020204030204" pitchFamily="34" charset="0"/>
              </a:rPr>
              <a:t>Say:</a:t>
            </a:r>
            <a:r>
              <a:rPr lang="en-IN" sz="1200" b="0" dirty="0">
                <a:effectLst/>
                <a:highlight>
                  <a:srgbClr val="00FF00"/>
                </a:highlight>
                <a:latin typeface="Calibri" panose="020F0502020204030204" pitchFamily="34" charset="0"/>
                <a:cs typeface="Calibri" panose="020F0502020204030204" pitchFamily="34" charset="0"/>
              </a:rPr>
              <a:t> This time they had perforations and scissor marks with written instructions “open here” in one corner which could be easily opened. The feedback was satisfactory because the product was easy to use, safe and durable.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effectLst/>
                <a:highlight>
                  <a:srgbClr val="00FF00"/>
                </a:highlight>
                <a:latin typeface="Calibri" panose="020F0502020204030204" pitchFamily="34" charset="0"/>
                <a:cs typeface="Calibri" panose="020F0502020204030204" pitchFamily="34" charset="0"/>
              </a:rPr>
              <a:t>Say: </a:t>
            </a:r>
            <a:r>
              <a:rPr lang="en-IN" sz="1200" b="0" dirty="0">
                <a:effectLst/>
                <a:highlight>
                  <a:srgbClr val="00FF00"/>
                </a:highlight>
                <a:latin typeface="Calibri" panose="020F0502020204030204" pitchFamily="34" charset="0"/>
                <a:cs typeface="Calibri" panose="020F0502020204030204" pitchFamily="34" charset="0"/>
              </a:rPr>
              <a:t>This is an example of a clearly expressed problem statement.</a:t>
            </a:r>
            <a:endParaRPr lang="en-IN" b="0" dirty="0"/>
          </a:p>
        </p:txBody>
      </p:sp>
      <p:sp>
        <p:nvSpPr>
          <p:cNvPr id="4" name="Slide Number Placeholder 3"/>
          <p:cNvSpPr>
            <a:spLocks noGrp="1"/>
          </p:cNvSpPr>
          <p:nvPr>
            <p:ph type="sldNum" sz="quarter" idx="5"/>
          </p:nvPr>
        </p:nvSpPr>
        <p:spPr/>
        <p:txBody>
          <a:bodyPr/>
          <a:lstStyle/>
          <a:p>
            <a:fld id="{DCB0C528-5E8D-4F0E-96FF-15C477770E7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6843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B0C528-5E8D-4F0E-96FF-15C477770E7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86669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B0C528-5E8D-4F0E-96FF-15C477770E7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686669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B0C528-5E8D-4F0E-96FF-15C477770E7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686669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t>Facilitator Guide</a:t>
            </a:r>
          </a:p>
          <a:p>
            <a:endParaRPr lang="en-US" sz="1200" b="1" baseline="0" dirty="0"/>
          </a:p>
          <a:p>
            <a:endParaRPr lang="en-US" sz="1200" b="1" baseline="0" dirty="0"/>
          </a:p>
          <a:p>
            <a:r>
              <a:rPr lang="en-US" sz="1200" b="1" baseline="0" dirty="0"/>
              <a:t>Type of Screen:  Lecture &amp; discussion</a:t>
            </a:r>
          </a:p>
          <a:p>
            <a:endParaRPr lang="en-US" sz="1200" b="1" baseline="0" dirty="0"/>
          </a:p>
          <a:p>
            <a:r>
              <a:rPr lang="en-US" sz="1200" b="1" baseline="0" dirty="0"/>
              <a:t>Recommended Duration: 5 minutes</a:t>
            </a:r>
          </a:p>
          <a:p>
            <a:endParaRPr lang="en-US" sz="1200" b="1" baseline="0" dirty="0"/>
          </a:p>
          <a:p>
            <a:r>
              <a:rPr lang="en-US" sz="1200" b="1" baseline="0" dirty="0"/>
              <a:t>Aim and objective of this screen: </a:t>
            </a:r>
            <a:r>
              <a:rPr lang="en-US" sz="1200" b="0" baseline="0" dirty="0"/>
              <a:t>Explain what is a problem statement and its purpose.</a:t>
            </a:r>
          </a:p>
          <a:p>
            <a:endParaRPr lang="en-US" sz="1200" b="0" baseline="0" dirty="0"/>
          </a:p>
          <a:p>
            <a:pPr rtl="0"/>
            <a:r>
              <a:rPr lang="en-US" sz="1200" b="1" baseline="0" dirty="0"/>
              <a:t>Say </a:t>
            </a:r>
            <a:r>
              <a:rPr lang="en-US" sz="1200" b="0" baseline="0" dirty="0"/>
              <a:t>: </a:t>
            </a:r>
            <a:r>
              <a:rPr lang="en-IN" sz="1800" b="0" i="0" u="none" strike="noStrike" baseline="0" dirty="0">
                <a:solidFill>
                  <a:srgbClr val="808000"/>
                </a:solidFill>
                <a:latin typeface="Tms Rmn"/>
              </a:rPr>
              <a:t>Now  that we know why a problem statement is very important let us quickly understand how to write a good problem statement?</a:t>
            </a:r>
          </a:p>
          <a:p>
            <a:pPr rtl="0"/>
            <a:endParaRPr lang="en-IN" sz="1800" b="0" i="0" u="none" strike="noStrike" baseline="0" dirty="0">
              <a:solidFill>
                <a:srgbClr val="808000"/>
              </a:solidFill>
              <a:latin typeface="Tms Rmn"/>
            </a:endParaRPr>
          </a:p>
          <a:p>
            <a:pPr rtl="0"/>
            <a:r>
              <a:rPr lang="en-IN" sz="1800" b="0" i="0" u="none" strike="noStrike" baseline="0" dirty="0">
                <a:solidFill>
                  <a:srgbClr val="808000"/>
                </a:solidFill>
                <a:latin typeface="Tms Rmn"/>
              </a:rPr>
              <a:t>1) It should be human-centric and the focus should be on the user's needs. </a:t>
            </a:r>
          </a:p>
          <a:p>
            <a:pPr rtl="0"/>
            <a:r>
              <a:rPr lang="en-IN" sz="1800" b="0" i="0" u="none" strike="noStrike" baseline="0" dirty="0">
                <a:solidFill>
                  <a:srgbClr val="808000"/>
                </a:solidFill>
                <a:latin typeface="Tms Rmn"/>
              </a:rPr>
              <a:t>2) It should be based on the understanding captured in the step-II ( Empathize )</a:t>
            </a:r>
          </a:p>
          <a:p>
            <a:pPr rtl="0"/>
            <a:r>
              <a:rPr lang="en-IN" sz="1800" b="0" i="0" u="none" strike="noStrike" baseline="0" dirty="0">
                <a:solidFill>
                  <a:srgbClr val="808000"/>
                </a:solidFill>
                <a:latin typeface="Tms Rmn"/>
              </a:rPr>
              <a:t>3) It should not  talk about the features /specifications of the product that you are going to design or  about the business outcomes. </a:t>
            </a:r>
          </a:p>
          <a:p>
            <a:pPr rtl="0"/>
            <a:endParaRPr lang="en-IN" sz="1800" b="0" i="0" u="none" strike="noStrike" baseline="0" dirty="0">
              <a:solidFill>
                <a:srgbClr val="808000"/>
              </a:solidFill>
              <a:latin typeface="Tms Rmn"/>
            </a:endParaRPr>
          </a:p>
          <a:p>
            <a:pPr rtl="0">
              <a:buSzPts val="1100"/>
              <a:buFont typeface="Symbol" panose="05050102010706020507" pitchFamily="18" charset="2"/>
              <a:buChar char="·"/>
            </a:pPr>
            <a:r>
              <a:rPr lang="en-IN" sz="1800" b="0" i="0" u="none" strike="noStrike" baseline="0" dirty="0">
                <a:solidFill>
                  <a:srgbClr val="008250"/>
                </a:solidFill>
                <a:latin typeface="Tms Rmn"/>
              </a:rPr>
              <a:t>Do not begin with “The product has to be....” or " Our company should ....". We should always begin with the user's point of view: “College students need a place …”, as in the examples above.</a:t>
            </a:r>
            <a:br>
              <a:rPr lang="en-IN" sz="1800" b="0" i="0" u="none" strike="noStrike" baseline="0" dirty="0">
                <a:solidFill>
                  <a:srgbClr val="008250"/>
                </a:solidFill>
                <a:latin typeface="Tms Rmn"/>
              </a:rPr>
            </a:br>
            <a:r>
              <a:rPr lang="en-IN" sz="1800" b="0" i="0" u="none" strike="noStrike" baseline="0" dirty="0">
                <a:solidFill>
                  <a:srgbClr val="008250"/>
                </a:solidFill>
                <a:latin typeface="Tms Rmn"/>
              </a:rPr>
              <a:t> </a:t>
            </a:r>
          </a:p>
          <a:p>
            <a:pPr rtl="0">
              <a:buSzPts val="1100"/>
              <a:buFont typeface="Symbol" panose="05050102010706020507" pitchFamily="18" charset="2"/>
              <a:buChar char="·"/>
            </a:pPr>
            <a:r>
              <a:rPr lang="en-IN" sz="1800" b="0" i="0" u="none" strike="noStrike" baseline="0" dirty="0">
                <a:solidFill>
                  <a:srgbClr val="008250"/>
                </a:solidFill>
                <a:latin typeface="Tms Rmn"/>
              </a:rPr>
              <a:t>Keep it open. Do not include the solution in the problem statement. It does not allow the design practitioners creative mind to look freely for a solution. </a:t>
            </a:r>
            <a:r>
              <a:rPr lang="en-IN" sz="1800" b="0" i="0" u="none" strike="noStrike" baseline="0" dirty="0">
                <a:solidFill>
                  <a:srgbClr val="2F2F2F"/>
                </a:solidFill>
                <a:latin typeface="Tms Rmn"/>
              </a:rPr>
              <a:t/>
            </a:r>
            <a:br>
              <a:rPr lang="en-IN" sz="1800" b="0" i="0" u="none" strike="noStrike" baseline="0" dirty="0">
                <a:solidFill>
                  <a:srgbClr val="2F2F2F"/>
                </a:solidFill>
                <a:latin typeface="Tms Rmn"/>
              </a:rPr>
            </a:br>
            <a:r>
              <a:rPr lang="en-IN" sz="1800" b="0" i="0" u="none" strike="noStrike" baseline="0" dirty="0">
                <a:solidFill>
                  <a:srgbClr val="2F2F2F"/>
                </a:solidFill>
                <a:latin typeface="Tms Rmn"/>
              </a:rPr>
              <a:t> </a:t>
            </a:r>
          </a:p>
          <a:p>
            <a:pPr rtl="0">
              <a:buSzPts val="1100"/>
              <a:buFont typeface="Symbol" panose="05050102010706020507" pitchFamily="18" charset="2"/>
              <a:buChar char="·"/>
            </a:pPr>
            <a:r>
              <a:rPr lang="en-IN" sz="1800" b="0" i="0" u="none" strike="noStrike" baseline="0" dirty="0">
                <a:solidFill>
                  <a:srgbClr val="00A000"/>
                </a:solidFill>
                <a:latin typeface="Tms Rmn"/>
              </a:rPr>
              <a:t>Do not include too many requirements in one problem statement; identify the priority and state the problem .</a:t>
            </a:r>
          </a:p>
          <a:p>
            <a:pPr rtl="0">
              <a:buSzPts val="1100"/>
              <a:buFont typeface="Symbol" panose="05050102010706020507" pitchFamily="18" charset="2"/>
              <a:buChar char="·"/>
            </a:pPr>
            <a:endParaRPr lang="en-IN" sz="1800" b="0" i="0" u="none" strike="noStrike" baseline="0" dirty="0">
              <a:solidFill>
                <a:srgbClr val="00A000"/>
              </a:solidFill>
              <a:latin typeface="Tms Rm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DCB0C528-5E8D-4F0E-96FF-15C477770E7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596764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0ABD90-9C20-4FB2-876C-5E7F8938A31A}"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6574A-830B-43A1-BBD2-403A8DF981A4}" type="slidenum">
              <a:rPr lang="en-IN" smtClean="0"/>
              <a:t>‹#›</a:t>
            </a:fld>
            <a:endParaRPr lang="en-IN"/>
          </a:p>
        </p:txBody>
      </p:sp>
    </p:spTree>
    <p:extLst>
      <p:ext uri="{BB962C8B-B14F-4D97-AF65-F5344CB8AC3E}">
        <p14:creationId xmlns:p14="http://schemas.microsoft.com/office/powerpoint/2010/main" val="279155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0ABD90-9C20-4FB2-876C-5E7F8938A31A}"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6574A-830B-43A1-BBD2-403A8DF981A4}" type="slidenum">
              <a:rPr lang="en-IN" smtClean="0"/>
              <a:t>‹#›</a:t>
            </a:fld>
            <a:endParaRPr lang="en-IN"/>
          </a:p>
        </p:txBody>
      </p:sp>
    </p:spTree>
    <p:extLst>
      <p:ext uri="{BB962C8B-B14F-4D97-AF65-F5344CB8AC3E}">
        <p14:creationId xmlns:p14="http://schemas.microsoft.com/office/powerpoint/2010/main" val="353784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0ABD90-9C20-4FB2-876C-5E7F8938A31A}"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6574A-830B-43A1-BBD2-403A8DF981A4}" type="slidenum">
              <a:rPr lang="en-IN" smtClean="0"/>
              <a:t>‹#›</a:t>
            </a:fld>
            <a:endParaRPr lang="en-IN"/>
          </a:p>
        </p:txBody>
      </p:sp>
    </p:spTree>
    <p:extLst>
      <p:ext uri="{BB962C8B-B14F-4D97-AF65-F5344CB8AC3E}">
        <p14:creationId xmlns:p14="http://schemas.microsoft.com/office/powerpoint/2010/main" val="134484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630937"/>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CD4EFA9A-7A5D-47D2-9578-54715889125C}" type="datetimeFigureOut">
              <a:rPr lang="en-US" smtClean="0">
                <a:solidFill>
                  <a:srgbClr val="F8B323">
                    <a:lumMod val="50000"/>
                  </a:srgbClr>
                </a:solidFill>
              </a:rPr>
              <a:pPr/>
              <a:t>3/21/2022</a:t>
            </a:fld>
            <a:endParaRPr lang="en-US" dirty="0">
              <a:solidFill>
                <a:srgbClr val="F8B323">
                  <a:lumMod val="50000"/>
                </a:srgbClr>
              </a:solidFill>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dirty="0">
              <a:solidFill>
                <a:srgbClr val="F8B323">
                  <a:lumMod val="50000"/>
                </a:srgbClr>
              </a:solidFill>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84E50C42-AD18-41E9-86BE-4B6775DBD599}" type="slidenum">
              <a:rPr lang="en-US" smtClean="0">
                <a:solidFill>
                  <a:srgbClr val="F8B323">
                    <a:lumMod val="50000"/>
                  </a:srgbClr>
                </a:solidFill>
              </a:rPr>
              <a:pPr/>
              <a:t>‹#›</a:t>
            </a:fld>
            <a:endParaRPr lang="en-US" dirty="0">
              <a:solidFill>
                <a:srgbClr val="F8B323">
                  <a:lumMod val="50000"/>
                </a:srgbClr>
              </a:solidFill>
            </a:endParaRPr>
          </a:p>
        </p:txBody>
      </p:sp>
      <p:sp>
        <p:nvSpPr>
          <p:cNvPr id="13" name="Rectangle 12"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6487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EFA9A-7A5D-47D2-9578-54715889125C}" type="datetimeFigureOut">
              <a:rPr lang="en-US" smtClean="0">
                <a:solidFill>
                  <a:prstClr val="black">
                    <a:lumMod val="65000"/>
                    <a:lumOff val="35000"/>
                  </a:prstClr>
                </a:solidFill>
              </a:rPr>
              <a:pPr/>
              <a:t>3/21/2022</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84E50C42-AD18-41E9-86BE-4B6775DBD599}"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77492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1073889"/>
            <a:ext cx="6140303"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CD4EFA9A-7A5D-47D2-9578-54715889125C}" type="datetimeFigureOut">
              <a:rPr lang="en-US" smtClean="0">
                <a:solidFill>
                  <a:srgbClr val="F3F3F2"/>
                </a:solidFill>
              </a:rPr>
              <a:pPr/>
              <a:t>3/21/2022</a:t>
            </a:fld>
            <a:endParaRPr lang="en-US" dirty="0">
              <a:solidFill>
                <a:srgbClr val="F3F3F2"/>
              </a:solidFill>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dirty="0">
              <a:solidFill>
                <a:srgbClr val="F3F3F2"/>
              </a:solidFill>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84E50C42-AD18-41E9-86BE-4B6775DBD599}" type="slidenum">
              <a:rPr lang="en-US" smtClean="0">
                <a:solidFill>
                  <a:srgbClr val="F3F3F2"/>
                </a:solidFill>
              </a:rPr>
              <a:pPr/>
              <a:t>‹#›</a:t>
            </a:fld>
            <a:endParaRPr lang="en-US" dirty="0">
              <a:solidFill>
                <a:srgbClr val="F3F3F2"/>
              </a:solidFill>
            </a:endParaRPr>
          </a:p>
        </p:txBody>
      </p:sp>
      <p:grpSp>
        <p:nvGrpSpPr>
          <p:cNvPr id="7" name="Group 6" title="left scallop shape"/>
          <p:cNvGrpSpPr/>
          <p:nvPr/>
        </p:nvGrpSpPr>
        <p:grpSpPr>
          <a:xfrm>
            <a:off x="0" y="0"/>
            <a:ext cx="2110979"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6327833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2286000"/>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4EFA9A-7A5D-47D2-9578-54715889125C}" type="datetimeFigureOut">
              <a:rPr lang="en-US" smtClean="0">
                <a:solidFill>
                  <a:prstClr val="black">
                    <a:lumMod val="65000"/>
                    <a:lumOff val="35000"/>
                  </a:prstClr>
                </a:solidFill>
              </a:rPr>
              <a:pPr/>
              <a:t>3/21/2022</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84E50C42-AD18-41E9-86BE-4B6775DBD599}"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978402905"/>
      </p:ext>
    </p:extLst>
  </p:cSld>
  <p:clrMapOvr>
    <a:masterClrMapping/>
  </p:clrMapOvr>
  <p:extLst mod="1">
    <p:ext uri="{DCECCB84-F9BA-43D5-87BE-67443E8EF086}">
      <p15:sldGuideLst xmlns:p15="http://schemas.microsoft.com/office/powerpoint/2012/main" xmlns=""/>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2199634"/>
            <a:ext cx="360045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2975" y="2909102"/>
            <a:ext cx="360045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0045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75398" y="2909102"/>
            <a:ext cx="360045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EFA9A-7A5D-47D2-9578-54715889125C}" type="datetimeFigureOut">
              <a:rPr lang="en-US" smtClean="0">
                <a:solidFill>
                  <a:prstClr val="black">
                    <a:lumMod val="65000"/>
                    <a:lumOff val="35000"/>
                  </a:prstClr>
                </a:solidFill>
              </a:rPr>
              <a:pPr/>
              <a:t>3/21/2022</a:t>
            </a:fld>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84E50C42-AD18-41E9-86BE-4B6775DBD599}"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039553148"/>
      </p:ext>
    </p:extLst>
  </p:cSld>
  <p:clrMapOvr>
    <a:masterClrMapping/>
  </p:clrMapOvr>
  <p:extLst mod="1">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4EFA9A-7A5D-47D2-9578-54715889125C}" type="datetimeFigureOut">
              <a:rPr lang="en-US" smtClean="0">
                <a:solidFill>
                  <a:prstClr val="black">
                    <a:lumMod val="65000"/>
                    <a:lumOff val="35000"/>
                  </a:prstClr>
                </a:solidFill>
              </a:rPr>
              <a:pPr/>
              <a:t>3/21/2022</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84E50C42-AD18-41E9-86BE-4B6775DBD599}"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580321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EFA9A-7A5D-47D2-9578-54715889125C}" type="datetimeFigureOut">
              <a:rPr lang="en-US" smtClean="0">
                <a:solidFill>
                  <a:prstClr val="black">
                    <a:lumMod val="65000"/>
                    <a:lumOff val="35000"/>
                  </a:prstClr>
                </a:solidFill>
              </a:rPr>
              <a:pPr/>
              <a:t>3/21/2022</a:t>
            </a:fld>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84E50C42-AD18-41E9-86BE-4B6775DBD599}"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006557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CD4EFA9A-7A5D-47D2-9578-54715889125C}" type="datetimeFigureOut">
              <a:rPr lang="en-US" smtClean="0">
                <a:solidFill>
                  <a:prstClr val="black">
                    <a:lumMod val="65000"/>
                    <a:lumOff val="35000"/>
                  </a:prstClr>
                </a:solidFill>
              </a:rPr>
              <a:pPr/>
              <a:t>3/21/2022</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4268261" y="6375679"/>
            <a:ext cx="924342" cy="345796"/>
          </a:xfrm>
        </p:spPr>
        <p:txBody>
          <a:bodyPr/>
          <a:lstStyle/>
          <a:p>
            <a:fld id="{84E50C42-AD18-41E9-86BE-4B6775DBD599}"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Rectangle 7"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6964989"/>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0ABD90-9C20-4FB2-876C-5E7F8938A31A}"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6574A-830B-43A1-BBD2-403A8DF981A4}" type="slidenum">
              <a:rPr lang="en-IN" smtClean="0"/>
              <a:t>‹#›</a:t>
            </a:fld>
            <a:endParaRPr lang="en-IN"/>
          </a:p>
        </p:txBody>
      </p:sp>
    </p:spTree>
    <p:extLst>
      <p:ext uri="{BB962C8B-B14F-4D97-AF65-F5344CB8AC3E}">
        <p14:creationId xmlns:p14="http://schemas.microsoft.com/office/powerpoint/2010/main" val="1940704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CD4EFA9A-7A5D-47D2-9578-54715889125C}" type="datetimeFigureOut">
              <a:rPr lang="en-US" smtClean="0">
                <a:solidFill>
                  <a:prstClr val="black">
                    <a:lumMod val="65000"/>
                    <a:lumOff val="35000"/>
                  </a:prstClr>
                </a:solidFill>
              </a:rPr>
              <a:pPr/>
              <a:t>3/21/2022</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4265676" y="6375679"/>
            <a:ext cx="925830" cy="345796"/>
          </a:xfrm>
        </p:spPr>
        <p:txBody>
          <a:bodyPr/>
          <a:lstStyle/>
          <a:p>
            <a:fld id="{84E50C42-AD18-41E9-86BE-4B6775DBD599}"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6305177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EFA9A-7A5D-47D2-9578-54715889125C}" type="datetimeFigureOut">
              <a:rPr lang="en-US" smtClean="0">
                <a:solidFill>
                  <a:prstClr val="black">
                    <a:lumMod val="65000"/>
                    <a:lumOff val="35000"/>
                  </a:prstClr>
                </a:solidFill>
              </a:rPr>
              <a:pPr/>
              <a:t>3/21/2022</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84E50C42-AD18-41E9-86BE-4B6775DBD599}"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14169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382386"/>
            <a:ext cx="1119099"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382386"/>
            <a:ext cx="6294439"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EFA9A-7A5D-47D2-9578-54715889125C}" type="datetimeFigureOut">
              <a:rPr lang="en-US" smtClean="0">
                <a:solidFill>
                  <a:prstClr val="black">
                    <a:lumMod val="65000"/>
                    <a:lumOff val="35000"/>
                  </a:prstClr>
                </a:solidFill>
              </a:rPr>
              <a:pPr/>
              <a:t>3/21/2022</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84E50C42-AD18-41E9-86BE-4B6775DBD599}"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62060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0ABD90-9C20-4FB2-876C-5E7F8938A31A}" type="datetimeFigureOut">
              <a:rPr lang="en-IN" smtClean="0"/>
              <a:t>21-03-2022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6574A-830B-43A1-BBD2-403A8DF981A4}" type="slidenum">
              <a:rPr lang="en-IN" smtClean="0"/>
              <a:t>‹#›</a:t>
            </a:fld>
            <a:endParaRPr lang="en-IN"/>
          </a:p>
        </p:txBody>
      </p:sp>
    </p:spTree>
    <p:extLst>
      <p:ext uri="{BB962C8B-B14F-4D97-AF65-F5344CB8AC3E}">
        <p14:creationId xmlns:p14="http://schemas.microsoft.com/office/powerpoint/2010/main" val="204167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0ABD90-9C20-4FB2-876C-5E7F8938A31A}"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56574A-830B-43A1-BBD2-403A8DF981A4}" type="slidenum">
              <a:rPr lang="en-IN" smtClean="0"/>
              <a:t>‹#›</a:t>
            </a:fld>
            <a:endParaRPr lang="en-IN"/>
          </a:p>
        </p:txBody>
      </p:sp>
    </p:spTree>
    <p:extLst>
      <p:ext uri="{BB962C8B-B14F-4D97-AF65-F5344CB8AC3E}">
        <p14:creationId xmlns:p14="http://schemas.microsoft.com/office/powerpoint/2010/main" val="242981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0ABD90-9C20-4FB2-876C-5E7F8938A31A}" type="datetimeFigureOut">
              <a:rPr lang="en-IN" smtClean="0"/>
              <a:t>21-03-2022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56574A-830B-43A1-BBD2-403A8DF981A4}" type="slidenum">
              <a:rPr lang="en-IN" smtClean="0"/>
              <a:t>‹#›</a:t>
            </a:fld>
            <a:endParaRPr lang="en-IN"/>
          </a:p>
        </p:txBody>
      </p:sp>
    </p:spTree>
    <p:extLst>
      <p:ext uri="{BB962C8B-B14F-4D97-AF65-F5344CB8AC3E}">
        <p14:creationId xmlns:p14="http://schemas.microsoft.com/office/powerpoint/2010/main" val="298724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0ABD90-9C20-4FB2-876C-5E7F8938A31A}" type="datetimeFigureOut">
              <a:rPr lang="en-IN" smtClean="0"/>
              <a:t>21-03-2022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56574A-830B-43A1-BBD2-403A8DF981A4}" type="slidenum">
              <a:rPr lang="en-IN" smtClean="0"/>
              <a:t>‹#›</a:t>
            </a:fld>
            <a:endParaRPr lang="en-IN"/>
          </a:p>
        </p:txBody>
      </p:sp>
    </p:spTree>
    <p:extLst>
      <p:ext uri="{BB962C8B-B14F-4D97-AF65-F5344CB8AC3E}">
        <p14:creationId xmlns:p14="http://schemas.microsoft.com/office/powerpoint/2010/main" val="141066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ABD90-9C20-4FB2-876C-5E7F8938A31A}" type="datetimeFigureOut">
              <a:rPr lang="en-IN" smtClean="0"/>
              <a:t>21-03-2022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56574A-830B-43A1-BBD2-403A8DF981A4}" type="slidenum">
              <a:rPr lang="en-IN" smtClean="0"/>
              <a:t>‹#›</a:t>
            </a:fld>
            <a:endParaRPr lang="en-IN"/>
          </a:p>
        </p:txBody>
      </p:sp>
    </p:spTree>
    <p:extLst>
      <p:ext uri="{BB962C8B-B14F-4D97-AF65-F5344CB8AC3E}">
        <p14:creationId xmlns:p14="http://schemas.microsoft.com/office/powerpoint/2010/main" val="566573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0ABD90-9C20-4FB2-876C-5E7F8938A31A}"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56574A-830B-43A1-BBD2-403A8DF981A4}" type="slidenum">
              <a:rPr lang="en-IN" smtClean="0"/>
              <a:t>‹#›</a:t>
            </a:fld>
            <a:endParaRPr lang="en-IN"/>
          </a:p>
        </p:txBody>
      </p:sp>
    </p:spTree>
    <p:extLst>
      <p:ext uri="{BB962C8B-B14F-4D97-AF65-F5344CB8AC3E}">
        <p14:creationId xmlns:p14="http://schemas.microsoft.com/office/powerpoint/2010/main" val="68111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0ABD90-9C20-4FB2-876C-5E7F8938A31A}" type="datetimeFigureOut">
              <a:rPr lang="en-IN" smtClean="0"/>
              <a:t>21-03-2022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56574A-830B-43A1-BBD2-403A8DF981A4}" type="slidenum">
              <a:rPr lang="en-IN" smtClean="0"/>
              <a:t>‹#›</a:t>
            </a:fld>
            <a:endParaRPr lang="en-IN"/>
          </a:p>
        </p:txBody>
      </p:sp>
    </p:spTree>
    <p:extLst>
      <p:ext uri="{BB962C8B-B14F-4D97-AF65-F5344CB8AC3E}">
        <p14:creationId xmlns:p14="http://schemas.microsoft.com/office/powerpoint/2010/main" val="157905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ABD90-9C20-4FB2-876C-5E7F8938A31A}" type="datetimeFigureOut">
              <a:rPr lang="en-IN" smtClean="0"/>
              <a:t>21-03-2022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6574A-830B-43A1-BBD2-403A8DF981A4}" type="slidenum">
              <a:rPr lang="en-IN" smtClean="0"/>
              <a:t>‹#›</a:t>
            </a:fld>
            <a:endParaRPr lang="en-IN"/>
          </a:p>
        </p:txBody>
      </p:sp>
    </p:spTree>
    <p:extLst>
      <p:ext uri="{BB962C8B-B14F-4D97-AF65-F5344CB8AC3E}">
        <p14:creationId xmlns:p14="http://schemas.microsoft.com/office/powerpoint/2010/main" val="3148213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defTabSz="457200"/>
            <a:fld id="{CD4EFA9A-7A5D-47D2-9578-54715889125C}" type="datetimeFigureOut">
              <a:rPr lang="en-US" smtClean="0">
                <a:solidFill>
                  <a:prstClr val="black">
                    <a:lumMod val="65000"/>
                    <a:lumOff val="35000"/>
                  </a:prstClr>
                </a:solidFill>
              </a:rPr>
              <a:pPr defTabSz="457200"/>
              <a:t>3/21/2022</a:t>
            </a:fld>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defTabSz="457200"/>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defTabSz="457200"/>
            <a:fld id="{84E50C42-AD18-41E9-86BE-4B6775DBD599}" type="slidenum">
              <a:rPr lang="en-US" smtClean="0">
                <a:solidFill>
                  <a:prstClr val="black">
                    <a:lumMod val="65000"/>
                    <a:lumOff val="35000"/>
                  </a:prstClr>
                </a:solidFill>
              </a:rPr>
              <a:pPr defTabSz="457200"/>
              <a:t>‹#›</a:t>
            </a:fld>
            <a:endParaRPr lang="en-US" dirty="0">
              <a:solidFill>
                <a:prstClr val="black">
                  <a:lumMod val="65000"/>
                  <a:lumOff val="35000"/>
                </a:prstClr>
              </a:solidFill>
            </a:endParaRPr>
          </a:p>
        </p:txBody>
      </p:sp>
      <p:sp>
        <p:nvSpPr>
          <p:cNvPr id="11" name="Freeform 6" title="Left scallop edge"/>
          <p:cNvSpPr/>
          <p:nvPr/>
        </p:nvSpPr>
        <p:spPr bwMode="auto">
          <a:xfrm>
            <a:off x="0" y="0"/>
            <a:ext cx="664369"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4669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b="0" i="0" u="none"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b="0" i="0" u="none"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23.png"/><Relationship Id="rId3" Type="http://schemas.openxmlformats.org/officeDocument/2006/relationships/customXml" Target="../ink/ink1.xml"/><Relationship Id="rId7" Type="http://schemas.openxmlformats.org/officeDocument/2006/relationships/image" Target="../media/image20.png"/><Relationship Id="rId12" Type="http://schemas.openxmlformats.org/officeDocument/2006/relationships/image" Target="../media/image38.svg"/><Relationship Id="rId2" Type="http://schemas.openxmlformats.org/officeDocument/2006/relationships/notesSlide" Target="../notesSlides/notesSlide7.xml"/><Relationship Id="rId16" Type="http://schemas.openxmlformats.org/officeDocument/2006/relationships/image" Target="../media/image42.svg"/><Relationship Id="rId1" Type="http://schemas.openxmlformats.org/officeDocument/2006/relationships/slideLayout" Target="../slideLayouts/slideLayout17.xml"/><Relationship Id="rId6" Type="http://schemas.openxmlformats.org/officeDocument/2006/relationships/image" Target="../media/image33.emf"/><Relationship Id="rId11" Type="http://schemas.openxmlformats.org/officeDocument/2006/relationships/image" Target="../media/image22.png"/><Relationship Id="rId5" Type="http://schemas.openxmlformats.org/officeDocument/2006/relationships/customXml" Target="../ink/ink2.xml"/><Relationship Id="rId15" Type="http://schemas.openxmlformats.org/officeDocument/2006/relationships/image" Target="../media/image24.png"/><Relationship Id="rId10" Type="http://schemas.openxmlformats.org/officeDocument/2006/relationships/image" Target="../media/image36.svg"/><Relationship Id="rId4" Type="http://schemas.openxmlformats.org/officeDocument/2006/relationships/image" Target="../media/image8.emf"/><Relationship Id="rId9" Type="http://schemas.openxmlformats.org/officeDocument/2006/relationships/image" Target="../media/image21.png"/><Relationship Id="rId14"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areerfoundry.com/en/blog/ux-design/what-is-empathy-in-design-thinking/"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91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931593" cy="6858000"/>
          </a:xfrm>
          <a:custGeom>
            <a:avLst/>
            <a:gdLst/>
            <a:ahLst/>
            <a:cxnLst/>
            <a:rect l="l" t="t" r="r" b="b"/>
            <a:pathLst>
              <a:path w="11908790" h="6858000">
                <a:moveTo>
                  <a:pt x="0" y="6858000"/>
                </a:moveTo>
                <a:lnTo>
                  <a:pt x="11908536" y="6858000"/>
                </a:lnTo>
                <a:lnTo>
                  <a:pt x="11908536" y="0"/>
                </a:lnTo>
                <a:lnTo>
                  <a:pt x="0" y="0"/>
                </a:lnTo>
                <a:lnTo>
                  <a:pt x="0" y="6858000"/>
                </a:lnTo>
                <a:close/>
              </a:path>
            </a:pathLst>
          </a:custGeom>
          <a:solidFill>
            <a:srgbClr val="3E3E3E"/>
          </a:solidFill>
        </p:spPr>
        <p:txBody>
          <a:bodyPr wrap="square" lIns="0" tIns="0" rIns="0" bIns="0" rtlCol="0"/>
          <a:lstStyle/>
          <a:p>
            <a:endParaRPr>
              <a:solidFill>
                <a:prstClr val="black"/>
              </a:solidFill>
            </a:endParaRPr>
          </a:p>
        </p:txBody>
      </p:sp>
      <p:sp>
        <p:nvSpPr>
          <p:cNvPr id="3" name="object 3"/>
          <p:cNvSpPr/>
          <p:nvPr/>
        </p:nvSpPr>
        <p:spPr>
          <a:xfrm>
            <a:off x="0" y="0"/>
            <a:ext cx="664369" cy="6858000"/>
          </a:xfrm>
          <a:custGeom>
            <a:avLst/>
            <a:gdLst/>
            <a:ahLst/>
            <a:cxnLst/>
            <a:rect l="l" t="t" r="r" b="b"/>
            <a:pathLst>
              <a:path w="885825" h="6858000">
                <a:moveTo>
                  <a:pt x="709307" y="0"/>
                </a:moveTo>
                <a:lnTo>
                  <a:pt x="0" y="0"/>
                </a:lnTo>
                <a:lnTo>
                  <a:pt x="0" y="6857999"/>
                </a:lnTo>
                <a:lnTo>
                  <a:pt x="709307" y="6857999"/>
                </a:lnTo>
                <a:lnTo>
                  <a:pt x="710895" y="6789736"/>
                </a:lnTo>
                <a:lnTo>
                  <a:pt x="718832" y="6729412"/>
                </a:lnTo>
                <a:lnTo>
                  <a:pt x="729932" y="6677025"/>
                </a:lnTo>
                <a:lnTo>
                  <a:pt x="744220" y="6630987"/>
                </a:lnTo>
                <a:lnTo>
                  <a:pt x="760082" y="6589712"/>
                </a:lnTo>
                <a:lnTo>
                  <a:pt x="779132" y="6553200"/>
                </a:lnTo>
                <a:lnTo>
                  <a:pt x="817206" y="6477000"/>
                </a:lnTo>
                <a:lnTo>
                  <a:pt x="833081" y="6440487"/>
                </a:lnTo>
                <a:lnTo>
                  <a:pt x="848944" y="6399212"/>
                </a:lnTo>
                <a:lnTo>
                  <a:pt x="864819" y="6353175"/>
                </a:lnTo>
                <a:lnTo>
                  <a:pt x="875919" y="6300787"/>
                </a:lnTo>
                <a:lnTo>
                  <a:pt x="882269" y="6240462"/>
                </a:lnTo>
                <a:lnTo>
                  <a:pt x="885444" y="6172200"/>
                </a:lnTo>
                <a:lnTo>
                  <a:pt x="882269" y="6103937"/>
                </a:lnTo>
                <a:lnTo>
                  <a:pt x="875919" y="6043612"/>
                </a:lnTo>
                <a:lnTo>
                  <a:pt x="864819" y="5991225"/>
                </a:lnTo>
                <a:lnTo>
                  <a:pt x="848944" y="5945187"/>
                </a:lnTo>
                <a:lnTo>
                  <a:pt x="833081" y="5903912"/>
                </a:lnTo>
                <a:lnTo>
                  <a:pt x="817206" y="5867400"/>
                </a:lnTo>
                <a:lnTo>
                  <a:pt x="779132" y="5791200"/>
                </a:lnTo>
                <a:lnTo>
                  <a:pt x="760082" y="5754687"/>
                </a:lnTo>
                <a:lnTo>
                  <a:pt x="744220" y="5713412"/>
                </a:lnTo>
                <a:lnTo>
                  <a:pt x="729932" y="5667375"/>
                </a:lnTo>
                <a:lnTo>
                  <a:pt x="718832" y="5614987"/>
                </a:lnTo>
                <a:lnTo>
                  <a:pt x="710895" y="5554599"/>
                </a:lnTo>
                <a:lnTo>
                  <a:pt x="709307" y="5486400"/>
                </a:lnTo>
                <a:lnTo>
                  <a:pt x="710895" y="5418074"/>
                </a:lnTo>
                <a:lnTo>
                  <a:pt x="718832" y="5357749"/>
                </a:lnTo>
                <a:lnTo>
                  <a:pt x="729932" y="5305425"/>
                </a:lnTo>
                <a:lnTo>
                  <a:pt x="744220" y="5259324"/>
                </a:lnTo>
                <a:lnTo>
                  <a:pt x="760082" y="5218049"/>
                </a:lnTo>
                <a:lnTo>
                  <a:pt x="779132" y="5181600"/>
                </a:lnTo>
                <a:lnTo>
                  <a:pt x="817206" y="5105400"/>
                </a:lnTo>
                <a:lnTo>
                  <a:pt x="833081" y="5068824"/>
                </a:lnTo>
                <a:lnTo>
                  <a:pt x="848944" y="5027549"/>
                </a:lnTo>
                <a:lnTo>
                  <a:pt x="864819" y="4981575"/>
                </a:lnTo>
                <a:lnTo>
                  <a:pt x="875919" y="4929124"/>
                </a:lnTo>
                <a:lnTo>
                  <a:pt x="882269" y="4868799"/>
                </a:lnTo>
                <a:lnTo>
                  <a:pt x="885444" y="4800600"/>
                </a:lnTo>
                <a:lnTo>
                  <a:pt x="882269" y="4732274"/>
                </a:lnTo>
                <a:lnTo>
                  <a:pt x="875919" y="4671949"/>
                </a:lnTo>
                <a:lnTo>
                  <a:pt x="864819" y="4619625"/>
                </a:lnTo>
                <a:lnTo>
                  <a:pt x="848944" y="4573524"/>
                </a:lnTo>
                <a:lnTo>
                  <a:pt x="833081" y="4532249"/>
                </a:lnTo>
                <a:lnTo>
                  <a:pt x="817206" y="4495800"/>
                </a:lnTo>
                <a:lnTo>
                  <a:pt x="779132" y="4419600"/>
                </a:lnTo>
                <a:lnTo>
                  <a:pt x="760082" y="4383024"/>
                </a:lnTo>
                <a:lnTo>
                  <a:pt x="744220" y="4341749"/>
                </a:lnTo>
                <a:lnTo>
                  <a:pt x="729932" y="4295775"/>
                </a:lnTo>
                <a:lnTo>
                  <a:pt x="718832" y="4243324"/>
                </a:lnTo>
                <a:lnTo>
                  <a:pt x="710895" y="4182999"/>
                </a:lnTo>
                <a:lnTo>
                  <a:pt x="709307" y="4114800"/>
                </a:lnTo>
                <a:lnTo>
                  <a:pt x="710895" y="4046474"/>
                </a:lnTo>
                <a:lnTo>
                  <a:pt x="718832" y="3986149"/>
                </a:lnTo>
                <a:lnTo>
                  <a:pt x="729932" y="3933825"/>
                </a:lnTo>
                <a:lnTo>
                  <a:pt x="744220" y="3887724"/>
                </a:lnTo>
                <a:lnTo>
                  <a:pt x="760082" y="3846449"/>
                </a:lnTo>
                <a:lnTo>
                  <a:pt x="779132" y="3810000"/>
                </a:lnTo>
                <a:lnTo>
                  <a:pt x="817206" y="3733800"/>
                </a:lnTo>
                <a:lnTo>
                  <a:pt x="833081" y="3697224"/>
                </a:lnTo>
                <a:lnTo>
                  <a:pt x="848944" y="3655949"/>
                </a:lnTo>
                <a:lnTo>
                  <a:pt x="864819" y="3609975"/>
                </a:lnTo>
                <a:lnTo>
                  <a:pt x="875919" y="3557524"/>
                </a:lnTo>
                <a:lnTo>
                  <a:pt x="882269" y="3497199"/>
                </a:lnTo>
                <a:lnTo>
                  <a:pt x="885444" y="3427349"/>
                </a:lnTo>
                <a:lnTo>
                  <a:pt x="882269" y="3360674"/>
                </a:lnTo>
                <a:lnTo>
                  <a:pt x="875919" y="3300349"/>
                </a:lnTo>
                <a:lnTo>
                  <a:pt x="864819" y="3248025"/>
                </a:lnTo>
                <a:lnTo>
                  <a:pt x="848944" y="3201924"/>
                </a:lnTo>
                <a:lnTo>
                  <a:pt x="833081" y="3160649"/>
                </a:lnTo>
                <a:lnTo>
                  <a:pt x="817206" y="3124200"/>
                </a:lnTo>
                <a:lnTo>
                  <a:pt x="779132" y="3048000"/>
                </a:lnTo>
                <a:lnTo>
                  <a:pt x="760082" y="3011424"/>
                </a:lnTo>
                <a:lnTo>
                  <a:pt x="744220" y="2970149"/>
                </a:lnTo>
                <a:lnTo>
                  <a:pt x="729932" y="2924175"/>
                </a:lnTo>
                <a:lnTo>
                  <a:pt x="718832" y="2871724"/>
                </a:lnTo>
                <a:lnTo>
                  <a:pt x="710895" y="2811399"/>
                </a:lnTo>
                <a:lnTo>
                  <a:pt x="709307" y="2743200"/>
                </a:lnTo>
                <a:lnTo>
                  <a:pt x="710895" y="2674874"/>
                </a:lnTo>
                <a:lnTo>
                  <a:pt x="718832" y="2614549"/>
                </a:lnTo>
                <a:lnTo>
                  <a:pt x="729932" y="2562225"/>
                </a:lnTo>
                <a:lnTo>
                  <a:pt x="744220" y="2516124"/>
                </a:lnTo>
                <a:lnTo>
                  <a:pt x="760082" y="2474849"/>
                </a:lnTo>
                <a:lnTo>
                  <a:pt x="779132" y="2438400"/>
                </a:lnTo>
                <a:lnTo>
                  <a:pt x="817206" y="2362200"/>
                </a:lnTo>
                <a:lnTo>
                  <a:pt x="833081" y="2325624"/>
                </a:lnTo>
                <a:lnTo>
                  <a:pt x="848944" y="2284349"/>
                </a:lnTo>
                <a:lnTo>
                  <a:pt x="864819" y="2238375"/>
                </a:lnTo>
                <a:lnTo>
                  <a:pt x="875919" y="2185924"/>
                </a:lnTo>
                <a:lnTo>
                  <a:pt x="882269" y="2125599"/>
                </a:lnTo>
                <a:lnTo>
                  <a:pt x="885444" y="2057400"/>
                </a:lnTo>
                <a:lnTo>
                  <a:pt x="882269" y="1989074"/>
                </a:lnTo>
                <a:lnTo>
                  <a:pt x="875919" y="1928749"/>
                </a:lnTo>
                <a:lnTo>
                  <a:pt x="864819" y="1876425"/>
                </a:lnTo>
                <a:lnTo>
                  <a:pt x="848944" y="1830324"/>
                </a:lnTo>
                <a:lnTo>
                  <a:pt x="833081" y="1789049"/>
                </a:lnTo>
                <a:lnTo>
                  <a:pt x="817206" y="1752600"/>
                </a:lnTo>
                <a:lnTo>
                  <a:pt x="779132" y="1676400"/>
                </a:lnTo>
                <a:lnTo>
                  <a:pt x="760082" y="1639824"/>
                </a:lnTo>
                <a:lnTo>
                  <a:pt x="744220" y="1598549"/>
                </a:lnTo>
                <a:lnTo>
                  <a:pt x="729932" y="1552575"/>
                </a:lnTo>
                <a:lnTo>
                  <a:pt x="718832" y="1500124"/>
                </a:lnTo>
                <a:lnTo>
                  <a:pt x="710895" y="1439799"/>
                </a:lnTo>
                <a:lnTo>
                  <a:pt x="709307" y="1371600"/>
                </a:lnTo>
                <a:lnTo>
                  <a:pt x="710895" y="1303274"/>
                </a:lnTo>
                <a:lnTo>
                  <a:pt x="718832" y="1242949"/>
                </a:lnTo>
                <a:lnTo>
                  <a:pt x="729932" y="1190625"/>
                </a:lnTo>
                <a:lnTo>
                  <a:pt x="744220" y="1144524"/>
                </a:lnTo>
                <a:lnTo>
                  <a:pt x="760082" y="1103249"/>
                </a:lnTo>
                <a:lnTo>
                  <a:pt x="779132" y="1066800"/>
                </a:lnTo>
                <a:lnTo>
                  <a:pt x="817206" y="990600"/>
                </a:lnTo>
                <a:lnTo>
                  <a:pt x="833081" y="954024"/>
                </a:lnTo>
                <a:lnTo>
                  <a:pt x="848944" y="912749"/>
                </a:lnTo>
                <a:lnTo>
                  <a:pt x="864819" y="866775"/>
                </a:lnTo>
                <a:lnTo>
                  <a:pt x="875919" y="814324"/>
                </a:lnTo>
                <a:lnTo>
                  <a:pt x="882269" y="753999"/>
                </a:lnTo>
                <a:lnTo>
                  <a:pt x="885444" y="685800"/>
                </a:lnTo>
                <a:lnTo>
                  <a:pt x="882269" y="617474"/>
                </a:lnTo>
                <a:lnTo>
                  <a:pt x="875919" y="557149"/>
                </a:lnTo>
                <a:lnTo>
                  <a:pt x="864819" y="504825"/>
                </a:lnTo>
                <a:lnTo>
                  <a:pt x="848944" y="458724"/>
                </a:lnTo>
                <a:lnTo>
                  <a:pt x="833081" y="417449"/>
                </a:lnTo>
                <a:lnTo>
                  <a:pt x="817206" y="381000"/>
                </a:lnTo>
                <a:lnTo>
                  <a:pt x="779132" y="304800"/>
                </a:lnTo>
                <a:lnTo>
                  <a:pt x="760082" y="268224"/>
                </a:lnTo>
                <a:lnTo>
                  <a:pt x="744220" y="226949"/>
                </a:lnTo>
                <a:lnTo>
                  <a:pt x="729932" y="180975"/>
                </a:lnTo>
                <a:lnTo>
                  <a:pt x="718832" y="128524"/>
                </a:lnTo>
                <a:lnTo>
                  <a:pt x="710895" y="68199"/>
                </a:lnTo>
                <a:lnTo>
                  <a:pt x="709307" y="0"/>
                </a:lnTo>
                <a:close/>
              </a:path>
            </a:pathLst>
          </a:custGeom>
          <a:solidFill>
            <a:srgbClr val="F3F3F1"/>
          </a:solidFill>
        </p:spPr>
        <p:txBody>
          <a:bodyPr wrap="square" lIns="0" tIns="0" rIns="0" bIns="0" rtlCol="0"/>
          <a:lstStyle/>
          <a:p>
            <a:endParaRPr>
              <a:solidFill>
                <a:prstClr val="black"/>
              </a:solidFill>
            </a:endParaRPr>
          </a:p>
        </p:txBody>
      </p:sp>
      <p:sp>
        <p:nvSpPr>
          <p:cNvPr id="4" name="object 4"/>
          <p:cNvSpPr/>
          <p:nvPr/>
        </p:nvSpPr>
        <p:spPr>
          <a:xfrm>
            <a:off x="2510027" y="0"/>
            <a:ext cx="6634163" cy="6858000"/>
          </a:xfrm>
          <a:custGeom>
            <a:avLst/>
            <a:gdLst/>
            <a:ahLst/>
            <a:cxnLst/>
            <a:rect l="l" t="t" r="r" b="b"/>
            <a:pathLst>
              <a:path w="8845550" h="6858000">
                <a:moveTo>
                  <a:pt x="0" y="6858000"/>
                </a:moveTo>
                <a:lnTo>
                  <a:pt x="8845296" y="6858000"/>
                </a:lnTo>
                <a:lnTo>
                  <a:pt x="8845296" y="0"/>
                </a:lnTo>
                <a:lnTo>
                  <a:pt x="0" y="0"/>
                </a:lnTo>
                <a:lnTo>
                  <a:pt x="0" y="6858000"/>
                </a:lnTo>
                <a:close/>
              </a:path>
            </a:pathLst>
          </a:custGeom>
          <a:solidFill>
            <a:srgbClr val="3E3E3E"/>
          </a:solidFill>
        </p:spPr>
        <p:txBody>
          <a:bodyPr wrap="square" lIns="0" tIns="0" rIns="0" bIns="0" rtlCol="0"/>
          <a:lstStyle/>
          <a:p>
            <a:endParaRPr>
              <a:solidFill>
                <a:prstClr val="black"/>
              </a:solidFill>
            </a:endParaRPr>
          </a:p>
        </p:txBody>
      </p:sp>
      <p:sp>
        <p:nvSpPr>
          <p:cNvPr id="5" name="object 5"/>
          <p:cNvSpPr/>
          <p:nvPr/>
        </p:nvSpPr>
        <p:spPr>
          <a:xfrm>
            <a:off x="482345" y="0"/>
            <a:ext cx="2027873" cy="6858000"/>
          </a:xfrm>
          <a:custGeom>
            <a:avLst/>
            <a:gdLst/>
            <a:ahLst/>
            <a:cxnLst/>
            <a:rect l="l" t="t" r="r" b="b"/>
            <a:pathLst>
              <a:path w="2703829" h="6858000">
                <a:moveTo>
                  <a:pt x="0" y="6858000"/>
                </a:moveTo>
                <a:lnTo>
                  <a:pt x="2703576" y="6858000"/>
                </a:lnTo>
                <a:lnTo>
                  <a:pt x="2703576" y="0"/>
                </a:lnTo>
                <a:lnTo>
                  <a:pt x="0" y="0"/>
                </a:lnTo>
                <a:lnTo>
                  <a:pt x="0" y="6858000"/>
                </a:lnTo>
                <a:close/>
              </a:path>
            </a:pathLst>
          </a:custGeom>
          <a:solidFill>
            <a:srgbClr val="F8B322"/>
          </a:solidFill>
        </p:spPr>
        <p:txBody>
          <a:bodyPr wrap="square" lIns="0" tIns="0" rIns="0" bIns="0" rtlCol="0"/>
          <a:lstStyle/>
          <a:p>
            <a:endParaRPr>
              <a:solidFill>
                <a:prstClr val="black"/>
              </a:solidFill>
            </a:endParaRPr>
          </a:p>
        </p:txBody>
      </p:sp>
      <p:sp>
        <p:nvSpPr>
          <p:cNvPr id="6" name="object 6"/>
          <p:cNvSpPr txBox="1"/>
          <p:nvPr/>
        </p:nvSpPr>
        <p:spPr>
          <a:xfrm>
            <a:off x="539552" y="3048128"/>
            <a:ext cx="1800200" cy="705321"/>
          </a:xfrm>
          <a:prstGeom prst="rect">
            <a:avLst/>
          </a:prstGeom>
        </p:spPr>
        <p:txBody>
          <a:bodyPr vert="horz" wrap="square" lIns="0" tIns="12700" rIns="0" bIns="0" rtlCol="0">
            <a:spAutoFit/>
          </a:bodyPr>
          <a:lstStyle/>
          <a:p>
            <a:pPr marL="12700">
              <a:lnSpc>
                <a:spcPts val="2735"/>
              </a:lnSpc>
              <a:spcBef>
                <a:spcPts val="100"/>
              </a:spcBef>
            </a:pPr>
            <a:r>
              <a:rPr sz="2400" spc="170" dirty="0">
                <a:solidFill>
                  <a:srgbClr val="2A1A00"/>
                </a:solidFill>
                <a:latin typeface="Impact"/>
                <a:cs typeface="Impact"/>
              </a:rPr>
              <a:t>PROBLEM</a:t>
            </a:r>
            <a:endParaRPr sz="2400" dirty="0">
              <a:solidFill>
                <a:prstClr val="black"/>
              </a:solidFill>
              <a:latin typeface="Impact"/>
              <a:cs typeface="Impact"/>
            </a:endParaRPr>
          </a:p>
          <a:p>
            <a:pPr marL="12700">
              <a:lnSpc>
                <a:spcPts val="2735"/>
              </a:lnSpc>
            </a:pPr>
            <a:r>
              <a:rPr sz="2400" spc="190" dirty="0">
                <a:solidFill>
                  <a:srgbClr val="2A1A00"/>
                </a:solidFill>
                <a:latin typeface="Impact"/>
                <a:cs typeface="Impact"/>
              </a:rPr>
              <a:t>S</a:t>
            </a:r>
            <a:r>
              <a:rPr sz="2400" spc="100" dirty="0">
                <a:solidFill>
                  <a:srgbClr val="2A1A00"/>
                </a:solidFill>
                <a:latin typeface="Impact"/>
                <a:cs typeface="Impact"/>
              </a:rPr>
              <a:t>T</a:t>
            </a:r>
            <a:r>
              <a:rPr sz="2400" spc="70" dirty="0">
                <a:solidFill>
                  <a:srgbClr val="2A1A00"/>
                </a:solidFill>
                <a:latin typeface="Impact"/>
                <a:cs typeface="Impact"/>
              </a:rPr>
              <a:t>A</a:t>
            </a:r>
            <a:r>
              <a:rPr sz="2400" spc="195" dirty="0">
                <a:solidFill>
                  <a:srgbClr val="2A1A00"/>
                </a:solidFill>
                <a:latin typeface="Impact"/>
                <a:cs typeface="Impact"/>
              </a:rPr>
              <a:t>T</a:t>
            </a:r>
            <a:r>
              <a:rPr sz="2400" spc="200" dirty="0">
                <a:solidFill>
                  <a:srgbClr val="2A1A00"/>
                </a:solidFill>
                <a:latin typeface="Impact"/>
                <a:cs typeface="Impact"/>
              </a:rPr>
              <a:t>E</a:t>
            </a:r>
            <a:r>
              <a:rPr sz="2400" spc="195" dirty="0">
                <a:solidFill>
                  <a:srgbClr val="2A1A00"/>
                </a:solidFill>
                <a:latin typeface="Impact"/>
                <a:cs typeface="Impact"/>
              </a:rPr>
              <a:t>M</a:t>
            </a:r>
            <a:r>
              <a:rPr sz="2400" spc="200" dirty="0">
                <a:solidFill>
                  <a:srgbClr val="2A1A00"/>
                </a:solidFill>
                <a:latin typeface="Impact"/>
                <a:cs typeface="Impact"/>
              </a:rPr>
              <a:t>E</a:t>
            </a:r>
            <a:r>
              <a:rPr sz="2400" spc="195" dirty="0">
                <a:solidFill>
                  <a:srgbClr val="2A1A00"/>
                </a:solidFill>
                <a:latin typeface="Impact"/>
                <a:cs typeface="Impact"/>
              </a:rPr>
              <a:t>NT</a:t>
            </a:r>
            <a:r>
              <a:rPr sz="2400" dirty="0">
                <a:solidFill>
                  <a:srgbClr val="2A1A00"/>
                </a:solidFill>
                <a:latin typeface="Impact"/>
                <a:cs typeface="Impact"/>
              </a:rPr>
              <a:t>S</a:t>
            </a:r>
            <a:endParaRPr sz="2400" dirty="0">
              <a:solidFill>
                <a:prstClr val="black"/>
              </a:solidFill>
              <a:latin typeface="Impact"/>
              <a:cs typeface="Impact"/>
            </a:endParaRPr>
          </a:p>
        </p:txBody>
      </p:sp>
      <p:sp>
        <p:nvSpPr>
          <p:cNvPr id="7" name="object 7"/>
          <p:cNvSpPr/>
          <p:nvPr/>
        </p:nvSpPr>
        <p:spPr>
          <a:xfrm>
            <a:off x="1" y="0"/>
            <a:ext cx="482441" cy="6858000"/>
          </a:xfrm>
          <a:custGeom>
            <a:avLst/>
            <a:gdLst/>
            <a:ahLst/>
            <a:cxnLst/>
            <a:rect l="l" t="t" r="r" b="b"/>
            <a:pathLst>
              <a:path w="643255" h="6858000">
                <a:moveTo>
                  <a:pt x="643128" y="0"/>
                </a:moveTo>
                <a:lnTo>
                  <a:pt x="0" y="0"/>
                </a:lnTo>
                <a:lnTo>
                  <a:pt x="0" y="6858000"/>
                </a:lnTo>
                <a:lnTo>
                  <a:pt x="643128" y="6858000"/>
                </a:lnTo>
                <a:lnTo>
                  <a:pt x="643128" y="0"/>
                </a:lnTo>
                <a:close/>
              </a:path>
            </a:pathLst>
          </a:custGeom>
          <a:solidFill>
            <a:srgbClr val="CE8D07"/>
          </a:solidFill>
        </p:spPr>
        <p:txBody>
          <a:bodyPr wrap="square" lIns="0" tIns="0" rIns="0" bIns="0" rtlCol="0"/>
          <a:lstStyle/>
          <a:p>
            <a:endParaRPr>
              <a:solidFill>
                <a:prstClr val="black"/>
              </a:solidFill>
            </a:endParaRPr>
          </a:p>
        </p:txBody>
      </p:sp>
      <p:sp>
        <p:nvSpPr>
          <p:cNvPr id="8" name="object 8"/>
          <p:cNvSpPr txBox="1"/>
          <p:nvPr/>
        </p:nvSpPr>
        <p:spPr>
          <a:xfrm>
            <a:off x="2930938" y="1136117"/>
            <a:ext cx="5578316" cy="5593839"/>
          </a:xfrm>
          <a:prstGeom prst="rect">
            <a:avLst/>
          </a:prstGeom>
        </p:spPr>
        <p:txBody>
          <a:bodyPr vert="horz" wrap="square" lIns="0" tIns="12700" rIns="0" bIns="0" rtlCol="0">
            <a:spAutoFit/>
          </a:bodyPr>
          <a:lstStyle/>
          <a:p>
            <a:pPr marL="12700" marR="31750">
              <a:lnSpc>
                <a:spcPct val="110000"/>
              </a:lnSpc>
              <a:spcBef>
                <a:spcPts val="100"/>
              </a:spcBef>
              <a:buClr>
                <a:srgbClr val="F3F3F1"/>
              </a:buClr>
              <a:buFont typeface="Arial"/>
              <a:buChar char="•"/>
              <a:tabLst>
                <a:tab pos="240665" algn="l"/>
                <a:tab pos="241300" algn="l"/>
              </a:tabLst>
            </a:pPr>
            <a:r>
              <a:rPr sz="2000" dirty="0">
                <a:solidFill>
                  <a:srgbClr val="FFFFFF"/>
                </a:solidFill>
                <a:latin typeface="Carlito"/>
                <a:cs typeface="Carlito"/>
              </a:rPr>
              <a:t>A </a:t>
            </a:r>
            <a:r>
              <a:rPr sz="2000" spc="-10" dirty="0">
                <a:solidFill>
                  <a:srgbClr val="FFFFFF"/>
                </a:solidFill>
                <a:latin typeface="Carlito"/>
                <a:cs typeface="Carlito"/>
              </a:rPr>
              <a:t>problem </a:t>
            </a:r>
            <a:r>
              <a:rPr sz="2000" dirty="0">
                <a:solidFill>
                  <a:srgbClr val="FFFFFF"/>
                </a:solidFill>
                <a:latin typeface="Carlito"/>
                <a:cs typeface="Carlito"/>
              </a:rPr>
              <a:t>which </a:t>
            </a:r>
            <a:r>
              <a:rPr sz="2000" spc="-5" dirty="0">
                <a:solidFill>
                  <a:srgbClr val="FFFFFF"/>
                </a:solidFill>
                <a:latin typeface="Carlito"/>
                <a:cs typeface="Carlito"/>
              </a:rPr>
              <a:t>is </a:t>
            </a:r>
            <a:r>
              <a:rPr sz="2000" spc="-10" dirty="0">
                <a:solidFill>
                  <a:srgbClr val="FFFFFF"/>
                </a:solidFill>
                <a:latin typeface="Carlito"/>
                <a:cs typeface="Carlito"/>
              </a:rPr>
              <a:t>expressed </a:t>
            </a:r>
            <a:r>
              <a:rPr sz="2000" spc="-15" dirty="0">
                <a:solidFill>
                  <a:srgbClr val="FFFFFF"/>
                </a:solidFill>
                <a:latin typeface="Carlito"/>
                <a:cs typeface="Carlito"/>
              </a:rPr>
              <a:t>from </a:t>
            </a:r>
            <a:r>
              <a:rPr sz="2000" dirty="0">
                <a:solidFill>
                  <a:srgbClr val="FFFFFF"/>
                </a:solidFill>
                <a:latin typeface="Carlito"/>
                <a:cs typeface="Carlito"/>
              </a:rPr>
              <a:t>the </a:t>
            </a:r>
            <a:r>
              <a:rPr sz="2000" spc="-10" dirty="0">
                <a:solidFill>
                  <a:srgbClr val="FFFFFF"/>
                </a:solidFill>
                <a:latin typeface="Carlito"/>
                <a:cs typeface="Carlito"/>
              </a:rPr>
              <a:t>organisational point </a:t>
            </a:r>
            <a:r>
              <a:rPr sz="2000" spc="-5" dirty="0">
                <a:solidFill>
                  <a:srgbClr val="FFFFFF"/>
                </a:solidFill>
                <a:latin typeface="Carlito"/>
                <a:cs typeface="Carlito"/>
              </a:rPr>
              <a:t>of view is  </a:t>
            </a:r>
            <a:r>
              <a:rPr sz="2000" dirty="0">
                <a:solidFill>
                  <a:srgbClr val="FFFFFF"/>
                </a:solidFill>
                <a:latin typeface="Carlito"/>
                <a:cs typeface="Carlito"/>
              </a:rPr>
              <a:t>as </a:t>
            </a:r>
            <a:r>
              <a:rPr sz="2000" spc="-15" dirty="0">
                <a:solidFill>
                  <a:srgbClr val="FFFFFF"/>
                </a:solidFill>
                <a:latin typeface="Carlito"/>
                <a:cs typeface="Carlito"/>
              </a:rPr>
              <a:t>follows </a:t>
            </a:r>
            <a:r>
              <a:rPr sz="2000" dirty="0">
                <a:solidFill>
                  <a:srgbClr val="FFFFFF"/>
                </a:solidFill>
                <a:latin typeface="Carlito"/>
                <a:cs typeface="Carlito"/>
              </a:rPr>
              <a:t>“ </a:t>
            </a:r>
            <a:r>
              <a:rPr sz="2000" spc="-5" dirty="0">
                <a:solidFill>
                  <a:srgbClr val="FFFFFF"/>
                </a:solidFill>
                <a:latin typeface="Carlito"/>
                <a:cs typeface="Carlito"/>
              </a:rPr>
              <a:t>The </a:t>
            </a:r>
            <a:r>
              <a:rPr sz="2000" spc="-10" dirty="0">
                <a:solidFill>
                  <a:srgbClr val="FFFFFF"/>
                </a:solidFill>
                <a:latin typeface="Carlito"/>
                <a:cs typeface="Carlito"/>
              </a:rPr>
              <a:t>organisation must </a:t>
            </a:r>
            <a:r>
              <a:rPr sz="2000" spc="-5" dirty="0">
                <a:solidFill>
                  <a:srgbClr val="FFFFFF"/>
                </a:solidFill>
                <a:latin typeface="Carlito"/>
                <a:cs typeface="Carlito"/>
              </a:rPr>
              <a:t>increase </a:t>
            </a:r>
            <a:r>
              <a:rPr sz="2000" dirty="0">
                <a:solidFill>
                  <a:srgbClr val="FFFFFF"/>
                </a:solidFill>
                <a:latin typeface="Carlito"/>
                <a:cs typeface="Carlito"/>
              </a:rPr>
              <a:t>the </a:t>
            </a:r>
            <a:r>
              <a:rPr sz="2000" spc="-15" dirty="0">
                <a:solidFill>
                  <a:srgbClr val="FFFFFF"/>
                </a:solidFill>
                <a:latin typeface="Carlito"/>
                <a:cs typeface="Carlito"/>
              </a:rPr>
              <a:t>market </a:t>
            </a:r>
            <a:r>
              <a:rPr sz="2000" spc="-10" dirty="0">
                <a:solidFill>
                  <a:srgbClr val="FFFFFF"/>
                </a:solidFill>
                <a:latin typeface="Carlito"/>
                <a:cs typeface="Carlito"/>
              </a:rPr>
              <a:t>share </a:t>
            </a:r>
            <a:r>
              <a:rPr sz="2000" spc="-5" dirty="0">
                <a:solidFill>
                  <a:srgbClr val="FFFFFF"/>
                </a:solidFill>
                <a:latin typeface="Carlito"/>
                <a:cs typeface="Carlito"/>
              </a:rPr>
              <a:t>of </a:t>
            </a:r>
            <a:r>
              <a:rPr sz="2000" spc="-10" dirty="0">
                <a:solidFill>
                  <a:srgbClr val="FFFFFF"/>
                </a:solidFill>
                <a:latin typeface="Carlito"/>
                <a:cs typeface="Carlito"/>
              </a:rPr>
              <a:t>instant  </a:t>
            </a:r>
            <a:r>
              <a:rPr sz="2000" spc="-15" dirty="0">
                <a:solidFill>
                  <a:srgbClr val="FFFFFF"/>
                </a:solidFill>
                <a:latin typeface="Carlito"/>
                <a:cs typeface="Carlito"/>
              </a:rPr>
              <a:t>coffee </a:t>
            </a:r>
            <a:r>
              <a:rPr sz="2000" spc="-5" dirty="0">
                <a:solidFill>
                  <a:srgbClr val="FFFFFF"/>
                </a:solidFill>
                <a:latin typeface="Carlito"/>
                <a:cs typeface="Carlito"/>
              </a:rPr>
              <a:t>so they will </a:t>
            </a:r>
            <a:r>
              <a:rPr sz="2000" dirty="0">
                <a:solidFill>
                  <a:srgbClr val="FFFFFF"/>
                </a:solidFill>
                <a:latin typeface="Carlito"/>
                <a:cs typeface="Carlito"/>
              </a:rPr>
              <a:t>include the </a:t>
            </a:r>
            <a:r>
              <a:rPr sz="2000" spc="-10" dirty="0">
                <a:solidFill>
                  <a:srgbClr val="FFFFFF"/>
                </a:solidFill>
                <a:latin typeface="Carlito"/>
                <a:cs typeface="Carlito"/>
              </a:rPr>
              <a:t>teenagers </a:t>
            </a:r>
            <a:r>
              <a:rPr sz="2000" dirty="0">
                <a:solidFill>
                  <a:srgbClr val="FFFFFF"/>
                </a:solidFill>
                <a:latin typeface="Carlito"/>
                <a:cs typeface="Carlito"/>
              </a:rPr>
              <a:t>in the </a:t>
            </a:r>
            <a:r>
              <a:rPr sz="2000" spc="-5" dirty="0">
                <a:solidFill>
                  <a:srgbClr val="FFFFFF"/>
                </a:solidFill>
                <a:latin typeface="Carlito"/>
                <a:cs typeface="Carlito"/>
              </a:rPr>
              <a:t>scope of </a:t>
            </a:r>
            <a:r>
              <a:rPr sz="2000" dirty="0">
                <a:solidFill>
                  <a:srgbClr val="FFFFFF"/>
                </a:solidFill>
                <a:latin typeface="Carlito"/>
                <a:cs typeface="Carlito"/>
              </a:rPr>
              <a:t>their</a:t>
            </a:r>
            <a:r>
              <a:rPr sz="2000" spc="30" dirty="0">
                <a:solidFill>
                  <a:srgbClr val="FFFFFF"/>
                </a:solidFill>
                <a:latin typeface="Carlito"/>
                <a:cs typeface="Carlito"/>
              </a:rPr>
              <a:t> </a:t>
            </a:r>
            <a:r>
              <a:rPr sz="2000" spc="-15" dirty="0">
                <a:solidFill>
                  <a:srgbClr val="FFFFFF"/>
                </a:solidFill>
                <a:latin typeface="Carlito"/>
                <a:cs typeface="Carlito"/>
              </a:rPr>
              <a:t>target</a:t>
            </a:r>
            <a:endParaRPr sz="2000">
              <a:solidFill>
                <a:prstClr val="black"/>
              </a:solidFill>
              <a:latin typeface="Carlito"/>
              <a:cs typeface="Carlito"/>
            </a:endParaRPr>
          </a:p>
          <a:p>
            <a:pPr marL="12700">
              <a:spcBef>
                <a:spcPts val="240"/>
              </a:spcBef>
            </a:pPr>
            <a:r>
              <a:rPr sz="2000" spc="-25" dirty="0">
                <a:solidFill>
                  <a:srgbClr val="FFFFFF"/>
                </a:solidFill>
                <a:latin typeface="Carlito"/>
                <a:cs typeface="Carlito"/>
              </a:rPr>
              <a:t>customers.”</a:t>
            </a:r>
            <a:endParaRPr sz="2000">
              <a:solidFill>
                <a:prstClr val="black"/>
              </a:solidFill>
              <a:latin typeface="Carlito"/>
              <a:cs typeface="Carlito"/>
            </a:endParaRPr>
          </a:p>
          <a:p>
            <a:pPr marL="241300" indent="-228600">
              <a:spcBef>
                <a:spcPts val="1045"/>
              </a:spcBef>
              <a:buClr>
                <a:srgbClr val="F3F3F1"/>
              </a:buClr>
              <a:buFont typeface="Arial"/>
              <a:buChar char="•"/>
              <a:tabLst>
                <a:tab pos="240665" algn="l"/>
                <a:tab pos="241300" algn="l"/>
              </a:tabLst>
            </a:pPr>
            <a:r>
              <a:rPr sz="2000" dirty="0">
                <a:solidFill>
                  <a:srgbClr val="FFFFFF"/>
                </a:solidFill>
                <a:latin typeface="Carlito"/>
                <a:cs typeface="Carlito"/>
              </a:rPr>
              <a:t>A </a:t>
            </a:r>
            <a:r>
              <a:rPr sz="2000" spc="-5" dirty="0">
                <a:solidFill>
                  <a:srgbClr val="FFFFFF"/>
                </a:solidFill>
                <a:latin typeface="Carlito"/>
                <a:cs typeface="Carlito"/>
              </a:rPr>
              <a:t>design </a:t>
            </a:r>
            <a:r>
              <a:rPr sz="2000" spc="-10" dirty="0">
                <a:solidFill>
                  <a:srgbClr val="FFFFFF"/>
                </a:solidFill>
                <a:latin typeface="Carlito"/>
                <a:cs typeface="Carlito"/>
              </a:rPr>
              <a:t>thinker would </a:t>
            </a:r>
            <a:r>
              <a:rPr sz="2000" spc="-5" dirty="0">
                <a:solidFill>
                  <a:srgbClr val="FFFFFF"/>
                </a:solidFill>
                <a:latin typeface="Carlito"/>
                <a:cs typeface="Carlito"/>
              </a:rPr>
              <a:t>define </a:t>
            </a:r>
            <a:r>
              <a:rPr sz="2000" dirty="0">
                <a:solidFill>
                  <a:srgbClr val="FFFFFF"/>
                </a:solidFill>
                <a:latin typeface="Carlito"/>
                <a:cs typeface="Carlito"/>
              </a:rPr>
              <a:t>it </a:t>
            </a:r>
            <a:r>
              <a:rPr sz="2000" spc="-15" dirty="0">
                <a:solidFill>
                  <a:srgbClr val="FFFFFF"/>
                </a:solidFill>
                <a:latin typeface="Carlito"/>
                <a:cs typeface="Carlito"/>
              </a:rPr>
              <a:t>from </a:t>
            </a:r>
            <a:r>
              <a:rPr sz="2000" dirty="0">
                <a:solidFill>
                  <a:srgbClr val="FFFFFF"/>
                </a:solidFill>
                <a:latin typeface="Carlito"/>
                <a:cs typeface="Carlito"/>
              </a:rPr>
              <a:t>the </a:t>
            </a:r>
            <a:r>
              <a:rPr sz="2000" spc="-5" dirty="0">
                <a:solidFill>
                  <a:srgbClr val="FFFFFF"/>
                </a:solidFill>
                <a:latin typeface="Carlito"/>
                <a:cs typeface="Carlito"/>
              </a:rPr>
              <a:t>user's </a:t>
            </a:r>
            <a:r>
              <a:rPr sz="2000" spc="-10" dirty="0">
                <a:solidFill>
                  <a:srgbClr val="FFFFFF"/>
                </a:solidFill>
                <a:latin typeface="Carlito"/>
                <a:cs typeface="Carlito"/>
              </a:rPr>
              <a:t>point </a:t>
            </a:r>
            <a:r>
              <a:rPr sz="2000" spc="-5" dirty="0">
                <a:solidFill>
                  <a:srgbClr val="FFFFFF"/>
                </a:solidFill>
                <a:latin typeface="Carlito"/>
                <a:cs typeface="Carlito"/>
              </a:rPr>
              <a:t>of</a:t>
            </a:r>
            <a:r>
              <a:rPr sz="2000" spc="15" dirty="0">
                <a:solidFill>
                  <a:srgbClr val="FFFFFF"/>
                </a:solidFill>
                <a:latin typeface="Carlito"/>
                <a:cs typeface="Carlito"/>
              </a:rPr>
              <a:t> </a:t>
            </a:r>
            <a:r>
              <a:rPr sz="2000" spc="-40" dirty="0">
                <a:solidFill>
                  <a:srgbClr val="FFFFFF"/>
                </a:solidFill>
                <a:latin typeface="Carlito"/>
                <a:cs typeface="Carlito"/>
              </a:rPr>
              <a:t>view,</a:t>
            </a:r>
            <a:endParaRPr sz="2000">
              <a:solidFill>
                <a:prstClr val="black"/>
              </a:solidFill>
              <a:latin typeface="Carlito"/>
              <a:cs typeface="Carlito"/>
            </a:endParaRPr>
          </a:p>
          <a:p>
            <a:pPr marL="12700" marR="5080">
              <a:lnSpc>
                <a:spcPct val="110000"/>
              </a:lnSpc>
            </a:pPr>
            <a:r>
              <a:rPr sz="2000" spc="-15" dirty="0">
                <a:solidFill>
                  <a:srgbClr val="FFFFFF"/>
                </a:solidFill>
                <a:latin typeface="Carlito"/>
                <a:cs typeface="Carlito"/>
              </a:rPr>
              <a:t>“Teenagers </a:t>
            </a:r>
            <a:r>
              <a:rPr sz="2000" spc="-5" dirty="0">
                <a:solidFill>
                  <a:srgbClr val="FFFFFF"/>
                </a:solidFill>
                <a:latin typeface="Carlito"/>
                <a:cs typeface="Carlito"/>
              </a:rPr>
              <a:t>should be given </a:t>
            </a:r>
            <a:r>
              <a:rPr sz="2000" dirty="0">
                <a:solidFill>
                  <a:srgbClr val="FFFFFF"/>
                </a:solidFill>
                <a:latin typeface="Carlito"/>
                <a:cs typeface="Carlito"/>
              </a:rPr>
              <a:t>a </a:t>
            </a:r>
            <a:r>
              <a:rPr sz="2000" spc="-10" dirty="0">
                <a:solidFill>
                  <a:srgbClr val="FFFFFF"/>
                </a:solidFill>
                <a:latin typeface="Carlito"/>
                <a:cs typeface="Carlito"/>
              </a:rPr>
              <a:t>feel </a:t>
            </a:r>
            <a:r>
              <a:rPr sz="2000" spc="-5" dirty="0">
                <a:solidFill>
                  <a:srgbClr val="FFFFFF"/>
                </a:solidFill>
                <a:latin typeface="Carlito"/>
                <a:cs typeface="Carlito"/>
              </a:rPr>
              <a:t>of </a:t>
            </a:r>
            <a:r>
              <a:rPr sz="2000" dirty="0">
                <a:solidFill>
                  <a:srgbClr val="FFFFFF"/>
                </a:solidFill>
                <a:latin typeface="Carlito"/>
                <a:cs typeface="Carlito"/>
              </a:rPr>
              <a:t>an </a:t>
            </a:r>
            <a:r>
              <a:rPr sz="2000" spc="-5" dirty="0">
                <a:solidFill>
                  <a:srgbClr val="FFFFFF"/>
                </a:solidFill>
                <a:latin typeface="Carlito"/>
                <a:cs typeface="Carlito"/>
              </a:rPr>
              <a:t>energising </a:t>
            </a:r>
            <a:r>
              <a:rPr sz="2000" dirty="0">
                <a:solidFill>
                  <a:srgbClr val="FFFFFF"/>
                </a:solidFill>
                <a:latin typeface="Carlito"/>
                <a:cs typeface="Carlito"/>
              </a:rPr>
              <a:t>cup </a:t>
            </a:r>
            <a:r>
              <a:rPr sz="2000" spc="-5" dirty="0">
                <a:solidFill>
                  <a:srgbClr val="FFFFFF"/>
                </a:solidFill>
                <a:latin typeface="Carlito"/>
                <a:cs typeface="Carlito"/>
              </a:rPr>
              <a:t>of </a:t>
            </a:r>
            <a:r>
              <a:rPr sz="2000" spc="-15" dirty="0">
                <a:solidFill>
                  <a:srgbClr val="FFFFFF"/>
                </a:solidFill>
                <a:latin typeface="Carlito"/>
                <a:cs typeface="Carlito"/>
              </a:rPr>
              <a:t>coffee to </a:t>
            </a:r>
            <a:r>
              <a:rPr sz="2000" spc="-5" dirty="0">
                <a:solidFill>
                  <a:srgbClr val="FFFFFF"/>
                </a:solidFill>
                <a:latin typeface="Carlito"/>
                <a:cs typeface="Carlito"/>
              </a:rPr>
              <a:t>help  </a:t>
            </a:r>
            <a:r>
              <a:rPr sz="2000" dirty="0">
                <a:solidFill>
                  <a:srgbClr val="FFFFFF"/>
                </a:solidFill>
                <a:latin typeface="Carlito"/>
                <a:cs typeface="Carlito"/>
              </a:rPr>
              <a:t>them </a:t>
            </a:r>
            <a:r>
              <a:rPr sz="2000" spc="-15" dirty="0">
                <a:solidFill>
                  <a:srgbClr val="FFFFFF"/>
                </a:solidFill>
                <a:latin typeface="Carlito"/>
                <a:cs typeface="Carlito"/>
              </a:rPr>
              <a:t>keep </a:t>
            </a:r>
            <a:r>
              <a:rPr sz="2000" spc="-20" dirty="0">
                <a:solidFill>
                  <a:srgbClr val="FFFFFF"/>
                </a:solidFill>
                <a:latin typeface="Carlito"/>
                <a:cs typeface="Carlito"/>
              </a:rPr>
              <a:t>awake </a:t>
            </a:r>
            <a:r>
              <a:rPr sz="2000" dirty="0">
                <a:solidFill>
                  <a:srgbClr val="FFFFFF"/>
                </a:solidFill>
                <a:latin typeface="Carlito"/>
                <a:cs typeface="Carlito"/>
              </a:rPr>
              <a:t>and </a:t>
            </a:r>
            <a:r>
              <a:rPr sz="2000" spc="-5" dirty="0">
                <a:solidFill>
                  <a:srgbClr val="FFFFFF"/>
                </a:solidFill>
                <a:latin typeface="Carlito"/>
                <a:cs typeface="Carlito"/>
              </a:rPr>
              <a:t>energetic during </a:t>
            </a:r>
            <a:r>
              <a:rPr sz="2000" dirty="0">
                <a:solidFill>
                  <a:srgbClr val="FFFFFF"/>
                </a:solidFill>
                <a:latin typeface="Carlito"/>
                <a:cs typeface="Carlito"/>
              </a:rPr>
              <a:t>long </a:t>
            </a:r>
            <a:r>
              <a:rPr sz="2000" spc="-10" dirty="0">
                <a:solidFill>
                  <a:srgbClr val="FFFFFF"/>
                </a:solidFill>
                <a:latin typeface="Carlito"/>
                <a:cs typeface="Carlito"/>
              </a:rPr>
              <a:t>hours </a:t>
            </a:r>
            <a:r>
              <a:rPr sz="2000" spc="-5" dirty="0">
                <a:solidFill>
                  <a:srgbClr val="FFFFFF"/>
                </a:solidFill>
                <a:latin typeface="Carlito"/>
                <a:cs typeface="Carlito"/>
              </a:rPr>
              <a:t>of </a:t>
            </a:r>
            <a:r>
              <a:rPr sz="2000" spc="-20" dirty="0">
                <a:solidFill>
                  <a:srgbClr val="FFFFFF"/>
                </a:solidFill>
                <a:latin typeface="Carlito"/>
                <a:cs typeface="Carlito"/>
              </a:rPr>
              <a:t>exam</a:t>
            </a:r>
            <a:r>
              <a:rPr sz="2000" spc="10" dirty="0">
                <a:solidFill>
                  <a:srgbClr val="FFFFFF"/>
                </a:solidFill>
                <a:latin typeface="Carlito"/>
                <a:cs typeface="Carlito"/>
              </a:rPr>
              <a:t> </a:t>
            </a:r>
            <a:r>
              <a:rPr sz="2000" spc="-10" dirty="0">
                <a:solidFill>
                  <a:srgbClr val="FFFFFF"/>
                </a:solidFill>
                <a:latin typeface="Carlito"/>
                <a:cs typeface="Carlito"/>
              </a:rPr>
              <a:t>preparation”</a:t>
            </a:r>
            <a:endParaRPr sz="2000">
              <a:solidFill>
                <a:prstClr val="black"/>
              </a:solidFill>
              <a:latin typeface="Carlito"/>
              <a:cs typeface="Carlito"/>
            </a:endParaRPr>
          </a:p>
          <a:p>
            <a:pPr marL="12700" marR="69850">
              <a:lnSpc>
                <a:spcPct val="110100"/>
              </a:lnSpc>
              <a:spcBef>
                <a:spcPts val="790"/>
              </a:spcBef>
              <a:buClr>
                <a:srgbClr val="F3F3F1"/>
              </a:buClr>
              <a:buFont typeface="Arial"/>
              <a:buChar char="•"/>
              <a:tabLst>
                <a:tab pos="240665" algn="l"/>
                <a:tab pos="241300" algn="l"/>
              </a:tabLst>
            </a:pPr>
            <a:r>
              <a:rPr sz="2000" spc="-75" dirty="0">
                <a:solidFill>
                  <a:srgbClr val="FFFFFF"/>
                </a:solidFill>
                <a:latin typeface="Trebuchet MS"/>
                <a:cs typeface="Trebuchet MS"/>
              </a:rPr>
              <a:t>In </a:t>
            </a:r>
            <a:r>
              <a:rPr sz="2000" spc="-114" dirty="0">
                <a:solidFill>
                  <a:srgbClr val="FFFFFF"/>
                </a:solidFill>
                <a:latin typeface="Trebuchet MS"/>
                <a:cs typeface="Trebuchet MS"/>
              </a:rPr>
              <a:t>the </a:t>
            </a:r>
            <a:r>
              <a:rPr sz="2000" spc="-75" dirty="0">
                <a:solidFill>
                  <a:srgbClr val="FFFFFF"/>
                </a:solidFill>
                <a:latin typeface="Trebuchet MS"/>
                <a:cs typeface="Trebuchet MS"/>
              </a:rPr>
              <a:t>Define </a:t>
            </a:r>
            <a:r>
              <a:rPr sz="2000" spc="-130" dirty="0">
                <a:solidFill>
                  <a:srgbClr val="FFFFFF"/>
                </a:solidFill>
                <a:latin typeface="Trebuchet MS"/>
                <a:cs typeface="Trebuchet MS"/>
              </a:rPr>
              <a:t>stage </a:t>
            </a:r>
            <a:r>
              <a:rPr sz="2000" spc="-120" dirty="0">
                <a:solidFill>
                  <a:srgbClr val="FFFFFF"/>
                </a:solidFill>
                <a:latin typeface="Trebuchet MS"/>
                <a:cs typeface="Trebuchet MS"/>
              </a:rPr>
              <a:t>the </a:t>
            </a:r>
            <a:r>
              <a:rPr sz="2000" spc="-90" dirty="0">
                <a:solidFill>
                  <a:srgbClr val="FFFFFF"/>
                </a:solidFill>
                <a:latin typeface="Trebuchet MS"/>
                <a:cs typeface="Trebuchet MS"/>
              </a:rPr>
              <a:t>designers </a:t>
            </a:r>
            <a:r>
              <a:rPr sz="2000" spc="-55" dirty="0">
                <a:solidFill>
                  <a:srgbClr val="FFFFFF"/>
                </a:solidFill>
                <a:latin typeface="Trebuchet MS"/>
                <a:cs typeface="Trebuchet MS"/>
              </a:rPr>
              <a:t>try </a:t>
            </a:r>
            <a:r>
              <a:rPr sz="2000" spc="-130" dirty="0">
                <a:solidFill>
                  <a:srgbClr val="FFFFFF"/>
                </a:solidFill>
                <a:latin typeface="Trebuchet MS"/>
                <a:cs typeface="Trebuchet MS"/>
              </a:rPr>
              <a:t>and </a:t>
            </a:r>
            <a:r>
              <a:rPr sz="2000" spc="-95" dirty="0">
                <a:solidFill>
                  <a:srgbClr val="FFFFFF"/>
                </a:solidFill>
                <a:latin typeface="Trebuchet MS"/>
                <a:cs typeface="Trebuchet MS"/>
              </a:rPr>
              <a:t>answer </a:t>
            </a:r>
            <a:r>
              <a:rPr sz="2000" spc="-80" dirty="0">
                <a:solidFill>
                  <a:srgbClr val="FFFFFF"/>
                </a:solidFill>
                <a:latin typeface="Trebuchet MS"/>
                <a:cs typeface="Trebuchet MS"/>
              </a:rPr>
              <a:t>questions </a:t>
            </a:r>
            <a:r>
              <a:rPr sz="2000" spc="-160" dirty="0">
                <a:solidFill>
                  <a:srgbClr val="FFFFFF"/>
                </a:solidFill>
                <a:latin typeface="Trebuchet MS"/>
                <a:cs typeface="Trebuchet MS"/>
              </a:rPr>
              <a:t>like, </a:t>
            </a:r>
            <a:r>
              <a:rPr sz="2000" spc="-195" dirty="0">
                <a:solidFill>
                  <a:srgbClr val="FFFFFF"/>
                </a:solidFill>
                <a:latin typeface="Trebuchet MS"/>
                <a:cs typeface="Trebuchet MS"/>
              </a:rPr>
              <a:t>“ </a:t>
            </a:r>
            <a:r>
              <a:rPr sz="2000" spc="-25" dirty="0">
                <a:solidFill>
                  <a:srgbClr val="FFFFFF"/>
                </a:solidFill>
                <a:latin typeface="Trebuchet MS"/>
                <a:cs typeface="Trebuchet MS"/>
              </a:rPr>
              <a:t>Can  </a:t>
            </a:r>
            <a:r>
              <a:rPr sz="2000" spc="-110" dirty="0">
                <a:solidFill>
                  <a:srgbClr val="FFFFFF"/>
                </a:solidFill>
                <a:latin typeface="Trebuchet MS"/>
                <a:cs typeface="Trebuchet MS"/>
              </a:rPr>
              <a:t>we </a:t>
            </a:r>
            <a:r>
              <a:rPr sz="2000" spc="-100" dirty="0">
                <a:solidFill>
                  <a:srgbClr val="FFFFFF"/>
                </a:solidFill>
                <a:latin typeface="Trebuchet MS"/>
                <a:cs typeface="Trebuchet MS"/>
              </a:rPr>
              <a:t>think </a:t>
            </a:r>
            <a:r>
              <a:rPr sz="2000" spc="-105" dirty="0">
                <a:solidFill>
                  <a:srgbClr val="FFFFFF"/>
                </a:solidFill>
                <a:latin typeface="Trebuchet MS"/>
                <a:cs typeface="Trebuchet MS"/>
              </a:rPr>
              <a:t>of </a:t>
            </a:r>
            <a:r>
              <a:rPr sz="2000" spc="-195" dirty="0">
                <a:solidFill>
                  <a:srgbClr val="FFFFFF"/>
                </a:solidFill>
                <a:latin typeface="Trebuchet MS"/>
                <a:cs typeface="Trebuchet MS"/>
              </a:rPr>
              <a:t>a </a:t>
            </a:r>
            <a:r>
              <a:rPr sz="2000" spc="-105" dirty="0">
                <a:solidFill>
                  <a:srgbClr val="FFFFFF"/>
                </a:solidFill>
                <a:latin typeface="Trebuchet MS"/>
                <a:cs typeface="Trebuchet MS"/>
              </a:rPr>
              <a:t>cup of </a:t>
            </a:r>
            <a:r>
              <a:rPr sz="2000" spc="-145" dirty="0">
                <a:solidFill>
                  <a:srgbClr val="FFFFFF"/>
                </a:solidFill>
                <a:latin typeface="Trebuchet MS"/>
                <a:cs typeface="Trebuchet MS"/>
              </a:rPr>
              <a:t>coffee </a:t>
            </a:r>
            <a:r>
              <a:rPr sz="2000" spc="-100" dirty="0">
                <a:solidFill>
                  <a:srgbClr val="FFFFFF"/>
                </a:solidFill>
                <a:latin typeface="Trebuchet MS"/>
                <a:cs typeface="Trebuchet MS"/>
              </a:rPr>
              <a:t>which </a:t>
            </a:r>
            <a:r>
              <a:rPr sz="2000" spc="-80" dirty="0">
                <a:solidFill>
                  <a:srgbClr val="FFFFFF"/>
                </a:solidFill>
                <a:latin typeface="Trebuchet MS"/>
                <a:cs typeface="Trebuchet MS"/>
              </a:rPr>
              <a:t>would </a:t>
            </a:r>
            <a:r>
              <a:rPr sz="2000" spc="-160" dirty="0">
                <a:solidFill>
                  <a:srgbClr val="FFFFFF"/>
                </a:solidFill>
                <a:latin typeface="Trebuchet MS"/>
                <a:cs typeface="Trebuchet MS"/>
              </a:rPr>
              <a:t>have </a:t>
            </a:r>
            <a:r>
              <a:rPr sz="2000" spc="-195" dirty="0">
                <a:solidFill>
                  <a:srgbClr val="FFFFFF"/>
                </a:solidFill>
                <a:latin typeface="Trebuchet MS"/>
                <a:cs typeface="Trebuchet MS"/>
              </a:rPr>
              <a:t>a </a:t>
            </a:r>
            <a:r>
              <a:rPr sz="2000" spc="-125" dirty="0">
                <a:solidFill>
                  <a:srgbClr val="FFFFFF"/>
                </a:solidFill>
                <a:latin typeface="Trebuchet MS"/>
                <a:cs typeface="Trebuchet MS"/>
              </a:rPr>
              <a:t>taste </a:t>
            </a:r>
            <a:r>
              <a:rPr sz="2000" spc="-130" dirty="0">
                <a:solidFill>
                  <a:srgbClr val="FFFFFF"/>
                </a:solidFill>
                <a:latin typeface="Trebuchet MS"/>
                <a:cs typeface="Trebuchet MS"/>
              </a:rPr>
              <a:t>and </a:t>
            </a:r>
            <a:r>
              <a:rPr sz="2000" spc="-95" dirty="0">
                <a:solidFill>
                  <a:srgbClr val="FFFFFF"/>
                </a:solidFill>
                <a:latin typeface="Trebuchet MS"/>
                <a:cs typeface="Trebuchet MS"/>
              </a:rPr>
              <a:t>toppings </a:t>
            </a:r>
            <a:r>
              <a:rPr sz="2000" spc="-50" dirty="0">
                <a:solidFill>
                  <a:srgbClr val="FFFFFF"/>
                </a:solidFill>
                <a:latin typeface="Trebuchet MS"/>
                <a:cs typeface="Trebuchet MS"/>
              </a:rPr>
              <a:t>to  </a:t>
            </a:r>
            <a:r>
              <a:rPr sz="2000" spc="-125" dirty="0">
                <a:solidFill>
                  <a:srgbClr val="FFFFFF"/>
                </a:solidFill>
                <a:latin typeface="Trebuchet MS"/>
                <a:cs typeface="Trebuchet MS"/>
              </a:rPr>
              <a:t>attract </a:t>
            </a:r>
            <a:r>
              <a:rPr sz="2000" spc="-114" dirty="0">
                <a:solidFill>
                  <a:srgbClr val="FFFFFF"/>
                </a:solidFill>
                <a:latin typeface="Trebuchet MS"/>
                <a:cs typeface="Trebuchet MS"/>
              </a:rPr>
              <a:t>the </a:t>
            </a:r>
            <a:r>
              <a:rPr sz="2000" spc="-90" dirty="0">
                <a:solidFill>
                  <a:srgbClr val="FFFFFF"/>
                </a:solidFill>
                <a:latin typeface="Trebuchet MS"/>
                <a:cs typeface="Trebuchet MS"/>
              </a:rPr>
              <a:t>young </a:t>
            </a:r>
            <a:r>
              <a:rPr sz="2000" spc="-100" dirty="0">
                <a:solidFill>
                  <a:srgbClr val="FFFFFF"/>
                </a:solidFill>
                <a:latin typeface="Trebuchet MS"/>
                <a:cs typeface="Trebuchet MS"/>
              </a:rPr>
              <a:t>generation </a:t>
            </a:r>
            <a:r>
              <a:rPr sz="2000" spc="-50" dirty="0">
                <a:solidFill>
                  <a:srgbClr val="FFFFFF"/>
                </a:solidFill>
                <a:latin typeface="Trebuchet MS"/>
                <a:cs typeface="Trebuchet MS"/>
              </a:rPr>
              <a:t>to </a:t>
            </a:r>
            <a:r>
              <a:rPr sz="2000" spc="-55" dirty="0">
                <a:solidFill>
                  <a:srgbClr val="FFFFFF"/>
                </a:solidFill>
                <a:latin typeface="Trebuchet MS"/>
                <a:cs typeface="Trebuchet MS"/>
              </a:rPr>
              <a:t>choose </a:t>
            </a:r>
            <a:r>
              <a:rPr sz="2000" spc="-135" dirty="0">
                <a:solidFill>
                  <a:srgbClr val="FFFFFF"/>
                </a:solidFill>
                <a:latin typeface="Trebuchet MS"/>
                <a:cs typeface="Trebuchet MS"/>
              </a:rPr>
              <a:t>it</a:t>
            </a:r>
            <a:r>
              <a:rPr sz="2000" spc="5" dirty="0">
                <a:solidFill>
                  <a:srgbClr val="FFFFFF"/>
                </a:solidFill>
                <a:latin typeface="Trebuchet MS"/>
                <a:cs typeface="Trebuchet MS"/>
              </a:rPr>
              <a:t> </a:t>
            </a:r>
            <a:r>
              <a:rPr sz="2000" spc="-5" dirty="0">
                <a:solidFill>
                  <a:srgbClr val="FFFFFF"/>
                </a:solidFill>
                <a:latin typeface="Trebuchet MS"/>
                <a:cs typeface="Trebuchet MS"/>
              </a:rPr>
              <a:t>?"</a:t>
            </a:r>
            <a:endParaRPr sz="2000">
              <a:solidFill>
                <a:prstClr val="black"/>
              </a:solidFill>
              <a:latin typeface="Trebuchet MS"/>
              <a:cs typeface="Trebuchet MS"/>
            </a:endParaRPr>
          </a:p>
        </p:txBody>
      </p:sp>
    </p:spTree>
    <p:extLst>
      <p:ext uri="{BB962C8B-B14F-4D97-AF65-F5344CB8AC3E}">
        <p14:creationId xmlns:p14="http://schemas.microsoft.com/office/powerpoint/2010/main" val="1102426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72B69-60FD-40B2-B631-04CB6DECDBA9}"/>
              </a:ext>
            </a:extLst>
          </p:cNvPr>
          <p:cNvSpPr>
            <a:spLocks noGrp="1"/>
          </p:cNvSpPr>
          <p:nvPr>
            <p:ph type="title"/>
          </p:nvPr>
        </p:nvSpPr>
        <p:spPr>
          <a:xfrm>
            <a:off x="3896796" y="382385"/>
            <a:ext cx="4751504" cy="1492132"/>
          </a:xfrm>
        </p:spPr>
        <p:txBody>
          <a:bodyPr>
            <a:normAutofit/>
          </a:bodyPr>
          <a:lstStyle/>
          <a:p>
            <a:r>
              <a:rPr lang="en-US" dirty="0"/>
              <a:t>The four W method</a:t>
            </a:r>
          </a:p>
        </p:txBody>
      </p:sp>
      <p:pic>
        <p:nvPicPr>
          <p:cNvPr id="15" name="Picture 4">
            <a:extLst>
              <a:ext uri="{FF2B5EF4-FFF2-40B4-BE49-F238E27FC236}">
                <a16:creationId xmlns:a16="http://schemas.microsoft.com/office/drawing/2014/main" xmlns="" id="{DAC303F7-3C1A-428C-8E61-46EA2ED0FC55}"/>
              </a:ext>
            </a:extLst>
          </p:cNvPr>
          <p:cNvPicPr>
            <a:picLocks noChangeAspect="1"/>
          </p:cNvPicPr>
          <p:nvPr/>
        </p:nvPicPr>
        <p:blipFill rotWithShape="1">
          <a:blip r:embed="rId2"/>
          <a:srcRect l="47445" r="7454" b="1"/>
          <a:stretch/>
        </p:blipFill>
        <p:spPr>
          <a:xfrm>
            <a:off x="516326" y="-9525"/>
            <a:ext cx="3097367" cy="6867525"/>
          </a:xfrm>
          <a:prstGeom prst="rect">
            <a:avLst/>
          </a:prstGeom>
        </p:spPr>
      </p:pic>
      <p:sp>
        <p:nvSpPr>
          <p:cNvPr id="16" name="Freeform 6">
            <a:extLst>
              <a:ext uri="{FF2B5EF4-FFF2-40B4-BE49-F238E27FC236}">
                <a16:creationId xmlns:a16="http://schemas.microsoft.com/office/drawing/2014/main" xmlns="" id="{5402222E-F041-43A0-81BC-1B3F2EF765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 y="0"/>
            <a:ext cx="664369"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7" name="Content Placeholder 2">
            <a:extLst>
              <a:ext uri="{FF2B5EF4-FFF2-40B4-BE49-F238E27FC236}">
                <a16:creationId xmlns:a16="http://schemas.microsoft.com/office/drawing/2014/main" xmlns="" id="{8D3B49D8-9828-4B49-B652-3119A32B0512}"/>
              </a:ext>
            </a:extLst>
          </p:cNvPr>
          <p:cNvSpPr>
            <a:spLocks noGrp="1"/>
          </p:cNvSpPr>
          <p:nvPr>
            <p:ph idx="1"/>
          </p:nvPr>
        </p:nvSpPr>
        <p:spPr>
          <a:xfrm>
            <a:off x="3896796" y="1740093"/>
            <a:ext cx="4751504" cy="4046561"/>
          </a:xfrm>
        </p:spPr>
        <p:txBody>
          <a:bodyPr>
            <a:normAutofit fontScale="92500" lnSpcReduction="10000"/>
          </a:bodyPr>
          <a:lstStyle/>
          <a:p>
            <a:pPr marR="0" lvl="0" fontAlgn="auto">
              <a:lnSpc>
                <a:spcPct val="100000"/>
              </a:lnSpc>
              <a:spcAft>
                <a:spcPts val="0"/>
              </a:spcAft>
              <a:buSzTx/>
              <a:tabLst/>
              <a:defRPr/>
            </a:pPr>
            <a:r>
              <a:rPr lang="en-US" sz="1400" dirty="0"/>
              <a:t>Another way of writing the problem statement is </a:t>
            </a:r>
            <a:r>
              <a:rPr lang="en-IN" sz="1400" dirty="0"/>
              <a:t>based on the </a:t>
            </a:r>
            <a:r>
              <a:rPr lang="en-IN" sz="1400" b="1" dirty="0"/>
              <a:t>four W – Who, What, Where, and Why</a:t>
            </a:r>
            <a:r>
              <a:rPr lang="en-IN" sz="1400" dirty="0"/>
              <a:t>. </a:t>
            </a:r>
          </a:p>
          <a:p>
            <a:pPr marR="0" lvl="0" fontAlgn="auto">
              <a:lnSpc>
                <a:spcPct val="100000"/>
              </a:lnSpc>
              <a:spcAft>
                <a:spcPts val="0"/>
              </a:spcAft>
              <a:buSzTx/>
              <a:tabLst/>
              <a:defRPr/>
            </a:pPr>
            <a:r>
              <a:rPr lang="en-IN" sz="1400" dirty="0"/>
              <a:t>The same problem is expressed with the help of the four W’s :  </a:t>
            </a:r>
          </a:p>
          <a:p>
            <a:pPr marR="0" lvl="0" fontAlgn="auto">
              <a:lnSpc>
                <a:spcPct val="100000"/>
              </a:lnSpc>
              <a:spcAft>
                <a:spcPts val="0"/>
              </a:spcAft>
              <a:buSzTx/>
              <a:tabLst/>
              <a:defRPr/>
            </a:pPr>
            <a:r>
              <a:rPr lang="en-IN" sz="1400" b="1" dirty="0"/>
              <a:t>“The college students who are disinterested about using the library because they find the place boring and the books inaccessible. This makes it a more difficult option of learning than the Internet. Our solution should help the students grow their interest in learning by making the place more user friendly and interesting.</a:t>
            </a:r>
          </a:p>
          <a:p>
            <a:pPr marR="0" lvl="0" fontAlgn="auto">
              <a:lnSpc>
                <a:spcPct val="100000"/>
              </a:lnSpc>
              <a:spcAft>
                <a:spcPts val="0"/>
              </a:spcAft>
              <a:buSzTx/>
              <a:tabLst/>
              <a:defRPr/>
            </a:pPr>
            <a:endParaRPr lang="en-IN" sz="1400" b="1" dirty="0"/>
          </a:p>
          <a:p>
            <a:pPr marR="0" lvl="0" fontAlgn="auto">
              <a:lnSpc>
                <a:spcPct val="100000"/>
              </a:lnSpc>
              <a:spcAft>
                <a:spcPts val="0"/>
              </a:spcAft>
              <a:buSzTx/>
              <a:tabLst/>
              <a:defRPr/>
            </a:pPr>
            <a:r>
              <a:rPr lang="en-IN" sz="1400" dirty="0"/>
              <a:t>We can try doing the same with the food packaging issue, It can be expressed this way. </a:t>
            </a:r>
          </a:p>
          <a:p>
            <a:pPr marR="0" lvl="0" fontAlgn="auto">
              <a:lnSpc>
                <a:spcPct val="100000"/>
              </a:lnSpc>
              <a:spcAft>
                <a:spcPts val="0"/>
              </a:spcAft>
              <a:buSzTx/>
              <a:tabLst/>
              <a:defRPr/>
            </a:pPr>
            <a:r>
              <a:rPr lang="en-IN" sz="1400" b="1" dirty="0"/>
              <a:t>The consumers find it difficult to tear open the packets of ready food products when they do not have access to scissors or knives because the packets do not have any perforation marks or tabs to reap it open. Our design solution should help the users to open the packets easily while they are away from scissors.</a:t>
            </a:r>
          </a:p>
          <a:p>
            <a:pPr>
              <a:lnSpc>
                <a:spcPct val="100000"/>
              </a:lnSpc>
            </a:pPr>
            <a:endParaRPr lang="en-US" sz="1400" dirty="0"/>
          </a:p>
        </p:txBody>
      </p:sp>
      <p:sp>
        <p:nvSpPr>
          <p:cNvPr id="18" name="Rectangle 10">
            <a:extLst>
              <a:ext uri="{FF2B5EF4-FFF2-40B4-BE49-F238E27FC236}">
                <a16:creationId xmlns:a16="http://schemas.microsoft.com/office/drawing/2014/main" xmlns="" id="{B80D28A2-8EA4-4EF0-9056-3BDAA7290F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172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2" end="2"/>
                                            </p:txEl>
                                          </p:spTgt>
                                        </p:tgtEl>
                                        <p:attrNameLst>
                                          <p:attrName>style.visibility</p:attrName>
                                        </p:attrNameLst>
                                      </p:cBhvr>
                                      <p:to>
                                        <p:strVal val="visible"/>
                                      </p:to>
                                    </p:set>
                                    <p:animEffect transition="in" filter="fade">
                                      <p:cBhvr>
                                        <p:cTn id="10" dur="500"/>
                                        <p:tgtEl>
                                          <p:spTgt spid="1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animEffect transition="in" filter="fade">
                                      <p:cBhvr>
                                        <p:cTn id="15" dur="500"/>
                                        <p:tgtEl>
                                          <p:spTgt spid="1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xEl>
                                              <p:pRg st="5" end="5"/>
                                            </p:txEl>
                                          </p:spTgt>
                                        </p:tgtEl>
                                        <p:attrNameLst>
                                          <p:attrName>style.visibility</p:attrName>
                                        </p:attrNameLst>
                                      </p:cBhvr>
                                      <p:to>
                                        <p:strVal val="visible"/>
                                      </p:to>
                                    </p:set>
                                    <p:animEffect transition="in" filter="fade">
                                      <p:cBhvr>
                                        <p:cTn id="20"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1600" y="340563"/>
            <a:ext cx="6912768" cy="720069"/>
          </a:xfrm>
          <a:prstGeom prst="rect">
            <a:avLst/>
          </a:prstGeom>
        </p:spPr>
        <p:txBody>
          <a:bodyPr vert="horz" wrap="square" lIns="0" tIns="12065" rIns="0" bIns="0" rtlCol="0">
            <a:spAutoFit/>
          </a:bodyPr>
          <a:lstStyle/>
          <a:p>
            <a:pPr marL="12700">
              <a:lnSpc>
                <a:spcPct val="100000"/>
              </a:lnSpc>
              <a:spcBef>
                <a:spcPts val="95"/>
              </a:spcBef>
              <a:tabLst>
                <a:tab pos="1136015" algn="l"/>
              </a:tabLst>
            </a:pPr>
            <a:r>
              <a:rPr sz="4600" spc="185" dirty="0"/>
              <a:t>P</a:t>
            </a:r>
            <a:r>
              <a:rPr sz="4600" spc="190" dirty="0"/>
              <a:t>O</a:t>
            </a:r>
            <a:r>
              <a:rPr sz="4600" spc="-5" dirty="0"/>
              <a:t>V</a:t>
            </a:r>
            <a:r>
              <a:rPr sz="4600" dirty="0"/>
              <a:t>	</a:t>
            </a:r>
            <a:r>
              <a:rPr sz="4600" spc="190" dirty="0"/>
              <a:t>S</a:t>
            </a:r>
            <a:r>
              <a:rPr sz="4600" spc="15" dirty="0"/>
              <a:t>T</a:t>
            </a:r>
            <a:r>
              <a:rPr sz="4600" spc="-60" dirty="0"/>
              <a:t>A</a:t>
            </a:r>
            <a:r>
              <a:rPr sz="4600" spc="195" dirty="0"/>
              <a:t>T</a:t>
            </a:r>
            <a:r>
              <a:rPr sz="4600" spc="190" dirty="0"/>
              <a:t>E</a:t>
            </a:r>
            <a:r>
              <a:rPr sz="4600" spc="195" dirty="0"/>
              <a:t>M</a:t>
            </a:r>
            <a:r>
              <a:rPr sz="4600" spc="190" dirty="0"/>
              <a:t>EN</a:t>
            </a:r>
            <a:r>
              <a:rPr sz="4600" spc="-5" dirty="0"/>
              <a:t>T</a:t>
            </a:r>
            <a:endParaRPr sz="4600" dirty="0"/>
          </a:p>
        </p:txBody>
      </p:sp>
      <p:sp>
        <p:nvSpPr>
          <p:cNvPr id="4" name="object 4"/>
          <p:cNvSpPr txBox="1"/>
          <p:nvPr/>
        </p:nvSpPr>
        <p:spPr>
          <a:xfrm>
            <a:off x="1545146" y="1161415"/>
            <a:ext cx="1919764" cy="1120178"/>
          </a:xfrm>
          <a:prstGeom prst="rect">
            <a:avLst/>
          </a:prstGeom>
        </p:spPr>
        <p:txBody>
          <a:bodyPr vert="horz" wrap="square" lIns="0" tIns="12065" rIns="0" bIns="0" rtlCol="0">
            <a:spAutoFit/>
          </a:bodyPr>
          <a:lstStyle/>
          <a:p>
            <a:pPr marL="469900" indent="-457200">
              <a:spcBef>
                <a:spcPts val="95"/>
              </a:spcBef>
              <a:buFont typeface="Arial" pitchFamily="34" charset="0"/>
              <a:buChar char="•"/>
            </a:pPr>
            <a:r>
              <a:rPr sz="2800" spc="-55" dirty="0">
                <a:solidFill>
                  <a:prstClr val="black"/>
                </a:solidFill>
                <a:latin typeface="Carlito"/>
                <a:cs typeface="Carlito"/>
              </a:rPr>
              <a:t>We</a:t>
            </a:r>
            <a:r>
              <a:rPr sz="3200" spc="-55" dirty="0">
                <a:solidFill>
                  <a:prstClr val="black"/>
                </a:solidFill>
                <a:latin typeface="Carlito"/>
                <a:cs typeface="Carlito"/>
              </a:rPr>
              <a:t> </a:t>
            </a:r>
            <a:r>
              <a:rPr sz="3200" spc="-10" dirty="0">
                <a:solidFill>
                  <a:prstClr val="black"/>
                </a:solidFill>
                <a:latin typeface="Carlito"/>
                <a:cs typeface="Carlito"/>
              </a:rPr>
              <a:t>Met</a:t>
            </a:r>
            <a:r>
              <a:rPr sz="3600" spc="-30" dirty="0">
                <a:solidFill>
                  <a:prstClr val="black"/>
                </a:solidFill>
                <a:latin typeface="Carlito"/>
                <a:cs typeface="Carlito"/>
              </a:rPr>
              <a:t> </a:t>
            </a:r>
            <a:r>
              <a:rPr sz="3600" spc="-5" dirty="0">
                <a:solidFill>
                  <a:prstClr val="black"/>
                </a:solidFill>
                <a:latin typeface="Carlito"/>
                <a:cs typeface="Carlito"/>
              </a:rPr>
              <a:t>—</a:t>
            </a:r>
            <a:endParaRPr sz="3600" dirty="0">
              <a:solidFill>
                <a:prstClr val="black"/>
              </a:solidFill>
              <a:latin typeface="Carlito"/>
              <a:cs typeface="Carlito"/>
            </a:endParaRPr>
          </a:p>
        </p:txBody>
      </p:sp>
      <p:sp>
        <p:nvSpPr>
          <p:cNvPr id="5" name="object 5"/>
          <p:cNvSpPr txBox="1"/>
          <p:nvPr/>
        </p:nvSpPr>
        <p:spPr>
          <a:xfrm>
            <a:off x="1530286" y="2032507"/>
            <a:ext cx="3353753" cy="3295839"/>
          </a:xfrm>
          <a:prstGeom prst="rect">
            <a:avLst/>
          </a:prstGeom>
        </p:spPr>
        <p:txBody>
          <a:bodyPr vert="horz" wrap="square" lIns="0" tIns="7620" rIns="0" bIns="0" rtlCol="0">
            <a:spAutoFit/>
          </a:bodyPr>
          <a:lstStyle/>
          <a:p>
            <a:pPr marL="469900" marR="5715" indent="-457200">
              <a:lnSpc>
                <a:spcPct val="100699"/>
              </a:lnSpc>
              <a:spcBef>
                <a:spcPts val="60"/>
              </a:spcBef>
              <a:buClr>
                <a:srgbClr val="18CAFF"/>
              </a:buClr>
              <a:buSzPct val="85000"/>
              <a:buFont typeface="Arial" pitchFamily="34" charset="0"/>
              <a:buChar char="•"/>
              <a:tabLst>
                <a:tab pos="355600" algn="l"/>
              </a:tabLst>
            </a:pPr>
            <a:r>
              <a:rPr sz="3200" spc="-80" dirty="0">
                <a:solidFill>
                  <a:prstClr val="black"/>
                </a:solidFill>
                <a:latin typeface="Carlito"/>
                <a:cs typeface="Carlito"/>
              </a:rPr>
              <a:t>We </a:t>
            </a:r>
            <a:r>
              <a:rPr sz="3200" spc="-25" dirty="0">
                <a:solidFill>
                  <a:prstClr val="black"/>
                </a:solidFill>
                <a:latin typeface="Carlito"/>
                <a:cs typeface="Carlito"/>
              </a:rPr>
              <a:t>were </a:t>
            </a:r>
            <a:r>
              <a:rPr sz="3200" spc="-15" dirty="0">
                <a:solidFill>
                  <a:prstClr val="black"/>
                </a:solidFill>
                <a:latin typeface="Carlito"/>
                <a:cs typeface="Carlito"/>
              </a:rPr>
              <a:t>amazed </a:t>
            </a:r>
            <a:r>
              <a:rPr sz="3200" spc="-20" dirty="0">
                <a:solidFill>
                  <a:prstClr val="black"/>
                </a:solidFill>
                <a:latin typeface="Carlito"/>
                <a:cs typeface="Carlito"/>
              </a:rPr>
              <a:t>to  </a:t>
            </a:r>
            <a:r>
              <a:rPr sz="3200" spc="-10" dirty="0">
                <a:solidFill>
                  <a:prstClr val="black"/>
                </a:solidFill>
                <a:latin typeface="Carlito"/>
                <a:cs typeface="Carlito"/>
              </a:rPr>
              <a:t>realise that</a:t>
            </a:r>
            <a:r>
              <a:rPr sz="3200" spc="-65" dirty="0">
                <a:solidFill>
                  <a:prstClr val="black"/>
                </a:solidFill>
                <a:latin typeface="Carlito"/>
                <a:cs typeface="Carlito"/>
              </a:rPr>
              <a:t> </a:t>
            </a:r>
            <a:r>
              <a:rPr sz="4000" spc="-5" dirty="0">
                <a:solidFill>
                  <a:prstClr val="black"/>
                </a:solidFill>
                <a:latin typeface="Carlito"/>
                <a:cs typeface="Carlito"/>
              </a:rPr>
              <a:t>—</a:t>
            </a:r>
            <a:endParaRPr sz="4000" dirty="0">
              <a:solidFill>
                <a:prstClr val="black"/>
              </a:solidFill>
              <a:latin typeface="Carlito"/>
              <a:cs typeface="Carlito"/>
            </a:endParaRPr>
          </a:p>
          <a:p>
            <a:pPr marL="489585" marR="445134" indent="-457200">
              <a:lnSpc>
                <a:spcPct val="100800"/>
              </a:lnSpc>
              <a:spcBef>
                <a:spcPts val="1365"/>
              </a:spcBef>
              <a:buClr>
                <a:srgbClr val="18CAFF"/>
              </a:buClr>
              <a:buSzPct val="85000"/>
              <a:buFont typeface="Arial" pitchFamily="34" charset="0"/>
              <a:buChar char="•"/>
              <a:tabLst>
                <a:tab pos="375920" algn="l"/>
              </a:tabLst>
            </a:pPr>
            <a:r>
              <a:rPr sz="3200" spc="-80" dirty="0">
                <a:solidFill>
                  <a:prstClr val="black"/>
                </a:solidFill>
                <a:latin typeface="Carlito"/>
                <a:cs typeface="Carlito"/>
              </a:rPr>
              <a:t>We </a:t>
            </a:r>
            <a:r>
              <a:rPr sz="3200" spc="-15" dirty="0">
                <a:solidFill>
                  <a:prstClr val="black"/>
                </a:solidFill>
                <a:latin typeface="Carlito"/>
                <a:cs typeface="Carlito"/>
              </a:rPr>
              <a:t>wonder </a:t>
            </a:r>
            <a:r>
              <a:rPr sz="3200" spc="-5" dirty="0">
                <a:solidFill>
                  <a:prstClr val="black"/>
                </a:solidFill>
                <a:latin typeface="Carlito"/>
                <a:cs typeface="Carlito"/>
              </a:rPr>
              <a:t>if this  means</a:t>
            </a:r>
            <a:r>
              <a:rPr sz="3200" spc="-15" dirty="0">
                <a:solidFill>
                  <a:prstClr val="black"/>
                </a:solidFill>
                <a:latin typeface="Carlito"/>
                <a:cs typeface="Carlito"/>
              </a:rPr>
              <a:t> </a:t>
            </a:r>
            <a:r>
              <a:rPr sz="3200" spc="-5" dirty="0">
                <a:solidFill>
                  <a:prstClr val="black"/>
                </a:solidFill>
                <a:latin typeface="Carlito"/>
                <a:cs typeface="Carlito"/>
              </a:rPr>
              <a:t>—</a:t>
            </a:r>
            <a:endParaRPr sz="3200" dirty="0">
              <a:solidFill>
                <a:prstClr val="black"/>
              </a:solidFill>
              <a:latin typeface="Carlito"/>
              <a:cs typeface="Carlito"/>
            </a:endParaRPr>
          </a:p>
        </p:txBody>
      </p:sp>
      <p:sp>
        <p:nvSpPr>
          <p:cNvPr id="6" name="object 6"/>
          <p:cNvSpPr txBox="1"/>
          <p:nvPr/>
        </p:nvSpPr>
        <p:spPr>
          <a:xfrm>
            <a:off x="971600" y="4612081"/>
            <a:ext cx="3311507" cy="971548"/>
          </a:xfrm>
          <a:prstGeom prst="rect">
            <a:avLst/>
          </a:prstGeom>
        </p:spPr>
        <p:txBody>
          <a:bodyPr vert="horz" wrap="square" lIns="0" tIns="7620" rIns="0" bIns="0" rtlCol="0">
            <a:spAutoFit/>
          </a:bodyPr>
          <a:lstStyle/>
          <a:p>
            <a:pPr marL="469900" marR="5080" indent="-457200">
              <a:lnSpc>
                <a:spcPct val="100800"/>
              </a:lnSpc>
              <a:spcBef>
                <a:spcPts val="60"/>
              </a:spcBef>
              <a:buFont typeface="Arial" pitchFamily="34" charset="0"/>
              <a:buChar char="•"/>
            </a:pPr>
            <a:r>
              <a:rPr sz="3200" spc="-5" dirty="0">
                <a:solidFill>
                  <a:prstClr val="black"/>
                </a:solidFill>
                <a:latin typeface="Carlito"/>
                <a:cs typeface="Carlito"/>
              </a:rPr>
              <a:t>It </a:t>
            </a:r>
            <a:r>
              <a:rPr sz="3200" spc="-15" dirty="0">
                <a:solidFill>
                  <a:prstClr val="black"/>
                </a:solidFill>
                <a:latin typeface="Carlito"/>
                <a:cs typeface="Carlito"/>
              </a:rPr>
              <a:t>would </a:t>
            </a:r>
            <a:r>
              <a:rPr sz="3200" spc="-10" dirty="0">
                <a:solidFill>
                  <a:prstClr val="black"/>
                </a:solidFill>
                <a:latin typeface="Carlito"/>
                <a:cs typeface="Carlito"/>
              </a:rPr>
              <a:t>change  </a:t>
            </a:r>
            <a:r>
              <a:rPr sz="3200" spc="-5" dirty="0">
                <a:solidFill>
                  <a:prstClr val="black"/>
                </a:solidFill>
                <a:latin typeface="Carlito"/>
                <a:cs typeface="Carlito"/>
              </a:rPr>
              <a:t>the </a:t>
            </a:r>
            <a:r>
              <a:rPr sz="3200" spc="-15" dirty="0">
                <a:solidFill>
                  <a:prstClr val="black"/>
                </a:solidFill>
                <a:latin typeface="Carlito"/>
                <a:cs typeface="Carlito"/>
              </a:rPr>
              <a:t>world </a:t>
            </a:r>
            <a:r>
              <a:rPr sz="3200" spc="-5" dirty="0">
                <a:solidFill>
                  <a:prstClr val="black"/>
                </a:solidFill>
                <a:latin typeface="Carlito"/>
                <a:cs typeface="Carlito"/>
              </a:rPr>
              <a:t>if</a:t>
            </a:r>
            <a:r>
              <a:rPr sz="3200" spc="-20" dirty="0">
                <a:solidFill>
                  <a:prstClr val="black"/>
                </a:solidFill>
                <a:latin typeface="Carlito"/>
                <a:cs typeface="Carlito"/>
              </a:rPr>
              <a:t> </a:t>
            </a:r>
            <a:r>
              <a:rPr sz="3200" spc="-5" dirty="0">
                <a:solidFill>
                  <a:prstClr val="black"/>
                </a:solidFill>
                <a:latin typeface="Carlito"/>
                <a:cs typeface="Carlito"/>
              </a:rPr>
              <a:t>—</a:t>
            </a:r>
            <a:endParaRPr sz="3200" dirty="0">
              <a:solidFill>
                <a:prstClr val="black"/>
              </a:solidFill>
              <a:latin typeface="Carlito"/>
              <a:cs typeface="Carlito"/>
            </a:endParaRPr>
          </a:p>
        </p:txBody>
      </p:sp>
      <p:grpSp>
        <p:nvGrpSpPr>
          <p:cNvPr id="7" name="object 7"/>
          <p:cNvGrpSpPr/>
          <p:nvPr/>
        </p:nvGrpSpPr>
        <p:grpSpPr>
          <a:xfrm>
            <a:off x="3627882" y="1149097"/>
            <a:ext cx="1428750" cy="928369"/>
            <a:chOff x="4837176" y="1149096"/>
            <a:chExt cx="1905000" cy="928369"/>
          </a:xfrm>
        </p:grpSpPr>
        <p:sp>
          <p:nvSpPr>
            <p:cNvPr id="8" name="object 8"/>
            <p:cNvSpPr/>
            <p:nvPr/>
          </p:nvSpPr>
          <p:spPr>
            <a:xfrm>
              <a:off x="4837176" y="1149096"/>
              <a:ext cx="1905000" cy="92811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4837176" y="1333474"/>
              <a:ext cx="1805939" cy="605053"/>
            </a:xfrm>
            <a:prstGeom prst="rect">
              <a:avLst/>
            </a:prstGeom>
            <a:blipFill>
              <a:blip r:embed="rId3" cstate="print"/>
              <a:stretch>
                <a:fillRect/>
              </a:stretch>
            </a:blipFill>
          </p:spPr>
          <p:txBody>
            <a:bodyPr wrap="square" lIns="0" tIns="0" rIns="0" bIns="0" rtlCol="0"/>
            <a:lstStyle/>
            <a:p>
              <a:endParaRPr>
                <a:solidFill>
                  <a:prstClr val="black"/>
                </a:solidFill>
              </a:endParaRPr>
            </a:p>
          </p:txBody>
        </p:sp>
      </p:grpSp>
      <p:sp>
        <p:nvSpPr>
          <p:cNvPr id="10" name="object 10"/>
          <p:cNvSpPr txBox="1"/>
          <p:nvPr/>
        </p:nvSpPr>
        <p:spPr>
          <a:xfrm>
            <a:off x="3647313" y="1175004"/>
            <a:ext cx="1352550" cy="793807"/>
          </a:xfrm>
          <a:prstGeom prst="rect">
            <a:avLst/>
          </a:prstGeom>
          <a:solidFill>
            <a:srgbClr val="FFFCB9"/>
          </a:solidFill>
        </p:spPr>
        <p:txBody>
          <a:bodyPr vert="horz" wrap="square" lIns="0" tIns="1270" rIns="0" bIns="0" rtlCol="0">
            <a:spAutoFit/>
          </a:bodyPr>
          <a:lstStyle/>
          <a:p>
            <a:pPr>
              <a:spcBef>
                <a:spcPts val="10"/>
              </a:spcBef>
            </a:pPr>
            <a:endParaRPr sz="1550">
              <a:solidFill>
                <a:prstClr val="black"/>
              </a:solidFill>
              <a:latin typeface="Times New Roman"/>
              <a:cs typeface="Times New Roman"/>
            </a:endParaRPr>
          </a:p>
          <a:p>
            <a:pPr marL="92075"/>
            <a:r>
              <a:rPr sz="1200" spc="-10" dirty="0">
                <a:solidFill>
                  <a:srgbClr val="252525"/>
                </a:solidFill>
                <a:latin typeface="Gothic Uralic"/>
                <a:cs typeface="Gothic Uralic"/>
              </a:rPr>
              <a:t>Who </a:t>
            </a:r>
            <a:r>
              <a:rPr sz="1200" spc="-5" dirty="0">
                <a:solidFill>
                  <a:srgbClr val="252525"/>
                </a:solidFill>
                <a:latin typeface="Gothic Uralic"/>
                <a:cs typeface="Gothic Uralic"/>
              </a:rPr>
              <a:t>and</a:t>
            </a:r>
            <a:r>
              <a:rPr sz="1200" spc="35" dirty="0">
                <a:solidFill>
                  <a:srgbClr val="252525"/>
                </a:solidFill>
                <a:latin typeface="Gothic Uralic"/>
                <a:cs typeface="Gothic Uralic"/>
              </a:rPr>
              <a:t> </a:t>
            </a:r>
            <a:r>
              <a:rPr sz="1200" dirty="0">
                <a:solidFill>
                  <a:srgbClr val="252525"/>
                </a:solidFill>
                <a:latin typeface="Gothic Uralic"/>
                <a:cs typeface="Gothic Uralic"/>
              </a:rPr>
              <a:t>what</a:t>
            </a:r>
            <a:endParaRPr sz="1200">
              <a:solidFill>
                <a:prstClr val="black"/>
              </a:solidFill>
              <a:latin typeface="Gothic Uralic"/>
              <a:cs typeface="Gothic Uralic"/>
            </a:endParaRPr>
          </a:p>
          <a:p>
            <a:pPr marL="92075"/>
            <a:r>
              <a:rPr sz="1200" b="1" dirty="0">
                <a:solidFill>
                  <a:srgbClr val="252525"/>
                </a:solidFill>
                <a:latin typeface="Gothic Uralic"/>
                <a:cs typeface="Gothic Uralic"/>
              </a:rPr>
              <a:t>moved </a:t>
            </a:r>
            <a:r>
              <a:rPr sz="1200" spc="-10" dirty="0">
                <a:solidFill>
                  <a:srgbClr val="252525"/>
                </a:solidFill>
                <a:latin typeface="Gothic Uralic"/>
                <a:cs typeface="Gothic Uralic"/>
              </a:rPr>
              <a:t>you the</a:t>
            </a:r>
            <a:r>
              <a:rPr sz="1200" dirty="0">
                <a:solidFill>
                  <a:srgbClr val="252525"/>
                </a:solidFill>
                <a:latin typeface="Gothic Uralic"/>
                <a:cs typeface="Gothic Uralic"/>
              </a:rPr>
              <a:t> </a:t>
            </a:r>
            <a:r>
              <a:rPr sz="1200" spc="-5" dirty="0">
                <a:solidFill>
                  <a:srgbClr val="252525"/>
                </a:solidFill>
                <a:latin typeface="Gothic Uralic"/>
                <a:cs typeface="Gothic Uralic"/>
              </a:rPr>
              <a:t>most</a:t>
            </a:r>
            <a:endParaRPr sz="1200">
              <a:solidFill>
                <a:prstClr val="black"/>
              </a:solidFill>
              <a:latin typeface="Gothic Uralic"/>
              <a:cs typeface="Gothic Uralic"/>
            </a:endParaRPr>
          </a:p>
        </p:txBody>
      </p:sp>
      <p:grpSp>
        <p:nvGrpSpPr>
          <p:cNvPr id="11" name="object 11"/>
          <p:cNvGrpSpPr/>
          <p:nvPr/>
        </p:nvGrpSpPr>
        <p:grpSpPr>
          <a:xfrm>
            <a:off x="4978907" y="2305786"/>
            <a:ext cx="1628775" cy="942340"/>
            <a:chOff x="6638543" y="2305786"/>
            <a:chExt cx="2171700" cy="942340"/>
          </a:xfrm>
        </p:grpSpPr>
        <p:sp>
          <p:nvSpPr>
            <p:cNvPr id="12" name="object 12"/>
            <p:cNvSpPr/>
            <p:nvPr/>
          </p:nvSpPr>
          <p:spPr>
            <a:xfrm>
              <a:off x="6640067" y="2305786"/>
              <a:ext cx="2170176" cy="94185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6638543" y="2404859"/>
              <a:ext cx="1964436" cy="787920"/>
            </a:xfrm>
            <a:prstGeom prst="rect">
              <a:avLst/>
            </a:prstGeom>
            <a:blipFill>
              <a:blip r:embed="rId5" cstate="print"/>
              <a:stretch>
                <a:fillRect/>
              </a:stretch>
            </a:blipFill>
          </p:spPr>
          <p:txBody>
            <a:bodyPr wrap="square" lIns="0" tIns="0" rIns="0" bIns="0" rtlCol="0"/>
            <a:lstStyle/>
            <a:p>
              <a:endParaRPr>
                <a:solidFill>
                  <a:prstClr val="black"/>
                </a:solidFill>
              </a:endParaRPr>
            </a:p>
          </p:txBody>
        </p:sp>
      </p:grpSp>
      <p:sp>
        <p:nvSpPr>
          <p:cNvPr id="14" name="object 14"/>
          <p:cNvSpPr txBox="1"/>
          <p:nvPr/>
        </p:nvSpPr>
        <p:spPr>
          <a:xfrm>
            <a:off x="4999483" y="2331721"/>
            <a:ext cx="1551146" cy="1067600"/>
          </a:xfrm>
          <a:prstGeom prst="rect">
            <a:avLst/>
          </a:prstGeom>
          <a:solidFill>
            <a:srgbClr val="FFFCB9"/>
          </a:solidFill>
        </p:spPr>
        <p:txBody>
          <a:bodyPr vert="horz" wrap="square" lIns="0" tIns="142875" rIns="0" bIns="0" rtlCol="0">
            <a:spAutoFit/>
          </a:bodyPr>
          <a:lstStyle/>
          <a:p>
            <a:pPr marL="92075" marR="331470">
              <a:spcBef>
                <a:spcPts val="1125"/>
              </a:spcBef>
            </a:pPr>
            <a:r>
              <a:rPr sz="1200" spc="-5" dirty="0">
                <a:solidFill>
                  <a:srgbClr val="252525"/>
                </a:solidFill>
                <a:latin typeface="Gothic Uralic"/>
                <a:cs typeface="Gothic Uralic"/>
              </a:rPr>
              <a:t>A </a:t>
            </a:r>
            <a:r>
              <a:rPr sz="1200" dirty="0">
                <a:solidFill>
                  <a:srgbClr val="252525"/>
                </a:solidFill>
                <a:latin typeface="Gothic Uralic"/>
                <a:cs typeface="Gothic Uralic"/>
              </a:rPr>
              <a:t>key </a:t>
            </a:r>
            <a:r>
              <a:rPr sz="1200" b="1" spc="-5" dirty="0">
                <a:solidFill>
                  <a:srgbClr val="252525"/>
                </a:solidFill>
                <a:latin typeface="Gothic Uralic"/>
                <a:cs typeface="Gothic Uralic"/>
              </a:rPr>
              <a:t>observation</a:t>
            </a:r>
            <a:r>
              <a:rPr sz="1200" b="1" spc="-90" dirty="0">
                <a:solidFill>
                  <a:srgbClr val="252525"/>
                </a:solidFill>
                <a:latin typeface="Gothic Uralic"/>
                <a:cs typeface="Gothic Uralic"/>
              </a:rPr>
              <a:t> </a:t>
            </a:r>
            <a:r>
              <a:rPr sz="1200" spc="-10" dirty="0">
                <a:solidFill>
                  <a:srgbClr val="252525"/>
                </a:solidFill>
                <a:latin typeface="Gothic Uralic"/>
                <a:cs typeface="Gothic Uralic"/>
              </a:rPr>
              <a:t>you  </a:t>
            </a:r>
            <a:r>
              <a:rPr sz="1200" dirty="0">
                <a:solidFill>
                  <a:srgbClr val="252525"/>
                </a:solidFill>
                <a:latin typeface="Gothic Uralic"/>
                <a:cs typeface="Gothic Uralic"/>
              </a:rPr>
              <a:t>made </a:t>
            </a:r>
            <a:r>
              <a:rPr sz="1200" spc="-5" dirty="0">
                <a:solidFill>
                  <a:srgbClr val="252525"/>
                </a:solidFill>
                <a:latin typeface="Gothic Uralic"/>
                <a:cs typeface="Gothic Uralic"/>
              </a:rPr>
              <a:t>from </a:t>
            </a:r>
            <a:r>
              <a:rPr sz="1200" dirty="0">
                <a:solidFill>
                  <a:srgbClr val="252525"/>
                </a:solidFill>
                <a:latin typeface="Gothic Uralic"/>
                <a:cs typeface="Gothic Uralic"/>
              </a:rPr>
              <a:t>what </a:t>
            </a:r>
            <a:r>
              <a:rPr sz="1200" spc="-10" dirty="0">
                <a:solidFill>
                  <a:srgbClr val="252525"/>
                </a:solidFill>
                <a:latin typeface="Gothic Uralic"/>
                <a:cs typeface="Gothic Uralic"/>
              </a:rPr>
              <a:t>you  </a:t>
            </a:r>
            <a:r>
              <a:rPr sz="1200" spc="-5" dirty="0">
                <a:solidFill>
                  <a:srgbClr val="252525"/>
                </a:solidFill>
                <a:latin typeface="Gothic Uralic"/>
                <a:cs typeface="Gothic Uralic"/>
              </a:rPr>
              <a:t>heard and</a:t>
            </a:r>
            <a:r>
              <a:rPr sz="1200" spc="20" dirty="0">
                <a:solidFill>
                  <a:srgbClr val="252525"/>
                </a:solidFill>
                <a:latin typeface="Gothic Uralic"/>
                <a:cs typeface="Gothic Uralic"/>
              </a:rPr>
              <a:t> </a:t>
            </a:r>
            <a:r>
              <a:rPr sz="1200" spc="-5" dirty="0">
                <a:solidFill>
                  <a:srgbClr val="252525"/>
                </a:solidFill>
                <a:latin typeface="Gothic Uralic"/>
                <a:cs typeface="Gothic Uralic"/>
              </a:rPr>
              <a:t>saw</a:t>
            </a:r>
            <a:endParaRPr sz="1200">
              <a:solidFill>
                <a:prstClr val="black"/>
              </a:solidFill>
              <a:latin typeface="Gothic Uralic"/>
              <a:cs typeface="Gothic Uralic"/>
            </a:endParaRPr>
          </a:p>
        </p:txBody>
      </p:sp>
      <p:grpSp>
        <p:nvGrpSpPr>
          <p:cNvPr id="15" name="object 15"/>
          <p:cNvGrpSpPr/>
          <p:nvPr/>
        </p:nvGrpSpPr>
        <p:grpSpPr>
          <a:xfrm>
            <a:off x="4978907" y="3384803"/>
            <a:ext cx="1628775" cy="1210310"/>
            <a:chOff x="6638543" y="3384803"/>
            <a:chExt cx="2171700" cy="1210310"/>
          </a:xfrm>
        </p:grpSpPr>
        <p:sp>
          <p:nvSpPr>
            <p:cNvPr id="16" name="object 16"/>
            <p:cNvSpPr/>
            <p:nvPr/>
          </p:nvSpPr>
          <p:spPr>
            <a:xfrm>
              <a:off x="6640067" y="3384803"/>
              <a:ext cx="2170176" cy="121005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638543" y="3435083"/>
              <a:ext cx="1975103" cy="1153680"/>
            </a:xfrm>
            <a:prstGeom prst="rect">
              <a:avLst/>
            </a:prstGeom>
            <a:blipFill>
              <a:blip r:embed="rId7" cstate="print"/>
              <a:stretch>
                <a:fillRect/>
              </a:stretch>
            </a:blipFill>
          </p:spPr>
          <p:txBody>
            <a:bodyPr wrap="square" lIns="0" tIns="0" rIns="0" bIns="0" rtlCol="0"/>
            <a:lstStyle/>
            <a:p>
              <a:endParaRPr>
                <a:solidFill>
                  <a:prstClr val="black"/>
                </a:solidFill>
              </a:endParaRPr>
            </a:p>
          </p:txBody>
        </p:sp>
      </p:grpSp>
      <p:sp>
        <p:nvSpPr>
          <p:cNvPr id="18" name="object 18"/>
          <p:cNvSpPr txBox="1"/>
          <p:nvPr/>
        </p:nvSpPr>
        <p:spPr>
          <a:xfrm>
            <a:off x="4999483" y="3410712"/>
            <a:ext cx="1551146" cy="1387559"/>
          </a:xfrm>
          <a:prstGeom prst="rect">
            <a:avLst/>
          </a:prstGeom>
          <a:solidFill>
            <a:srgbClr val="FFFCB9"/>
          </a:solidFill>
        </p:spPr>
        <p:txBody>
          <a:bodyPr vert="horz" wrap="square" lIns="0" tIns="93980" rIns="0" bIns="0" rtlCol="0">
            <a:spAutoFit/>
          </a:bodyPr>
          <a:lstStyle/>
          <a:p>
            <a:pPr marL="92075" marR="325120">
              <a:spcBef>
                <a:spcPts val="740"/>
              </a:spcBef>
            </a:pPr>
            <a:r>
              <a:rPr sz="1200" spc="-5" dirty="0">
                <a:solidFill>
                  <a:srgbClr val="252525"/>
                </a:solidFill>
                <a:latin typeface="Gothic Uralic"/>
                <a:cs typeface="Gothic Uralic"/>
              </a:rPr>
              <a:t>Based on </a:t>
            </a:r>
            <a:r>
              <a:rPr sz="1200" spc="-10" dirty="0">
                <a:solidFill>
                  <a:srgbClr val="252525"/>
                </a:solidFill>
                <a:latin typeface="Gothic Uralic"/>
                <a:cs typeface="Gothic Uralic"/>
              </a:rPr>
              <a:t>the  observation </a:t>
            </a:r>
            <a:r>
              <a:rPr sz="1200" dirty="0">
                <a:solidFill>
                  <a:srgbClr val="252525"/>
                </a:solidFill>
                <a:latin typeface="Gothic Uralic"/>
                <a:cs typeface="Gothic Uralic"/>
              </a:rPr>
              <a:t>make </a:t>
            </a:r>
            <a:r>
              <a:rPr sz="1200" spc="-5" dirty="0">
                <a:solidFill>
                  <a:srgbClr val="252525"/>
                </a:solidFill>
                <a:latin typeface="Gothic Uralic"/>
                <a:cs typeface="Gothic Uralic"/>
              </a:rPr>
              <a:t>an  </a:t>
            </a:r>
            <a:r>
              <a:rPr sz="1200" b="1" dirty="0">
                <a:solidFill>
                  <a:srgbClr val="252525"/>
                </a:solidFill>
                <a:latin typeface="Gothic Uralic"/>
                <a:cs typeface="Gothic Uralic"/>
              </a:rPr>
              <a:t>inference </a:t>
            </a:r>
            <a:r>
              <a:rPr sz="1200" spc="-5" dirty="0">
                <a:solidFill>
                  <a:srgbClr val="252525"/>
                </a:solidFill>
                <a:latin typeface="Gothic Uralic"/>
                <a:cs typeface="Gothic Uralic"/>
              </a:rPr>
              <a:t>about an  </a:t>
            </a:r>
            <a:r>
              <a:rPr sz="1200" b="1" spc="-5" dirty="0">
                <a:solidFill>
                  <a:srgbClr val="252525"/>
                </a:solidFill>
                <a:latin typeface="Gothic Uralic"/>
                <a:cs typeface="Gothic Uralic"/>
              </a:rPr>
              <a:t>opportunity </a:t>
            </a:r>
            <a:r>
              <a:rPr sz="1200" spc="-5" dirty="0">
                <a:solidFill>
                  <a:srgbClr val="252525"/>
                </a:solidFill>
                <a:latin typeface="Gothic Uralic"/>
                <a:cs typeface="Gothic Uralic"/>
              </a:rPr>
              <a:t>specific</a:t>
            </a:r>
            <a:r>
              <a:rPr sz="1200" spc="-85" dirty="0">
                <a:solidFill>
                  <a:srgbClr val="252525"/>
                </a:solidFill>
                <a:latin typeface="Gothic Uralic"/>
                <a:cs typeface="Gothic Uralic"/>
              </a:rPr>
              <a:t> </a:t>
            </a:r>
            <a:r>
              <a:rPr sz="1200" spc="-15" dirty="0">
                <a:solidFill>
                  <a:srgbClr val="252525"/>
                </a:solidFill>
                <a:latin typeface="Gothic Uralic"/>
                <a:cs typeface="Gothic Uralic"/>
              </a:rPr>
              <a:t>to  </a:t>
            </a:r>
            <a:r>
              <a:rPr sz="1200" spc="-10" dirty="0">
                <a:solidFill>
                  <a:srgbClr val="252525"/>
                </a:solidFill>
                <a:latin typeface="Gothic Uralic"/>
                <a:cs typeface="Gothic Uralic"/>
              </a:rPr>
              <a:t>your </a:t>
            </a:r>
            <a:r>
              <a:rPr sz="1200" spc="-5" dirty="0">
                <a:solidFill>
                  <a:srgbClr val="252525"/>
                </a:solidFill>
                <a:latin typeface="Gothic Uralic"/>
                <a:cs typeface="Gothic Uralic"/>
              </a:rPr>
              <a:t>user</a:t>
            </a:r>
            <a:r>
              <a:rPr sz="1200" spc="-10" dirty="0">
                <a:solidFill>
                  <a:srgbClr val="252525"/>
                </a:solidFill>
                <a:latin typeface="Gothic Uralic"/>
                <a:cs typeface="Gothic Uralic"/>
              </a:rPr>
              <a:t> </a:t>
            </a:r>
            <a:r>
              <a:rPr sz="1200" spc="-5" dirty="0">
                <a:solidFill>
                  <a:srgbClr val="252525"/>
                </a:solidFill>
                <a:latin typeface="Gothic Uralic"/>
                <a:cs typeface="Gothic Uralic"/>
              </a:rPr>
              <a:t>group</a:t>
            </a:r>
            <a:endParaRPr sz="1200" dirty="0">
              <a:solidFill>
                <a:prstClr val="black"/>
              </a:solidFill>
              <a:latin typeface="Gothic Uralic"/>
              <a:cs typeface="Gothic Uralic"/>
            </a:endParaRPr>
          </a:p>
        </p:txBody>
      </p:sp>
      <p:grpSp>
        <p:nvGrpSpPr>
          <p:cNvPr id="19" name="object 19"/>
          <p:cNvGrpSpPr/>
          <p:nvPr/>
        </p:nvGrpSpPr>
        <p:grpSpPr>
          <a:xfrm>
            <a:off x="4646295" y="4703064"/>
            <a:ext cx="1482566" cy="1216660"/>
            <a:chOff x="6195059" y="4703064"/>
            <a:chExt cx="1976755" cy="1216660"/>
          </a:xfrm>
        </p:grpSpPr>
        <p:sp>
          <p:nvSpPr>
            <p:cNvPr id="20" name="object 20"/>
            <p:cNvSpPr/>
            <p:nvPr/>
          </p:nvSpPr>
          <p:spPr>
            <a:xfrm>
              <a:off x="6196583" y="4703064"/>
              <a:ext cx="1956815" cy="1216164"/>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21" name="object 21"/>
            <p:cNvSpPr/>
            <p:nvPr/>
          </p:nvSpPr>
          <p:spPr>
            <a:xfrm>
              <a:off x="6195059" y="4756404"/>
              <a:ext cx="1976628" cy="1153680"/>
            </a:xfrm>
            <a:prstGeom prst="rect">
              <a:avLst/>
            </a:prstGeom>
            <a:blipFill>
              <a:blip r:embed="rId9" cstate="print"/>
              <a:stretch>
                <a:fillRect/>
              </a:stretch>
            </a:blipFill>
          </p:spPr>
          <p:txBody>
            <a:bodyPr wrap="square" lIns="0" tIns="0" rIns="0" bIns="0" rtlCol="0"/>
            <a:lstStyle/>
            <a:p>
              <a:endParaRPr>
                <a:solidFill>
                  <a:prstClr val="black"/>
                </a:solidFill>
              </a:endParaRPr>
            </a:p>
          </p:txBody>
        </p:sp>
      </p:grpSp>
      <p:sp>
        <p:nvSpPr>
          <p:cNvPr id="22" name="object 22"/>
          <p:cNvSpPr txBox="1"/>
          <p:nvPr/>
        </p:nvSpPr>
        <p:spPr>
          <a:xfrm>
            <a:off x="4691967" y="4980257"/>
            <a:ext cx="1391126" cy="1206741"/>
          </a:xfrm>
          <a:prstGeom prst="rect">
            <a:avLst/>
          </a:prstGeom>
          <a:solidFill>
            <a:srgbClr val="FFFCB9"/>
          </a:solidFill>
        </p:spPr>
        <p:txBody>
          <a:bodyPr vert="horz" wrap="square" lIns="0" tIns="97790" rIns="0" bIns="0" rtlCol="0">
            <a:spAutoFit/>
          </a:bodyPr>
          <a:lstStyle/>
          <a:p>
            <a:pPr marL="91440" marR="105410">
              <a:spcBef>
                <a:spcPts val="770"/>
              </a:spcBef>
            </a:pPr>
            <a:r>
              <a:rPr sz="1200" spc="-5" dirty="0">
                <a:solidFill>
                  <a:srgbClr val="252525"/>
                </a:solidFill>
                <a:latin typeface="Gothic Uralic"/>
                <a:cs typeface="Gothic Uralic"/>
              </a:rPr>
              <a:t>Based on </a:t>
            </a:r>
            <a:r>
              <a:rPr sz="1200" spc="-10" dirty="0">
                <a:solidFill>
                  <a:srgbClr val="252525"/>
                </a:solidFill>
                <a:latin typeface="Gothic Uralic"/>
                <a:cs typeface="Gothic Uralic"/>
              </a:rPr>
              <a:t>your  </a:t>
            </a:r>
            <a:r>
              <a:rPr sz="1200" spc="-5" dirty="0">
                <a:solidFill>
                  <a:srgbClr val="252525"/>
                </a:solidFill>
                <a:latin typeface="Gothic Uralic"/>
                <a:cs typeface="Gothic Uralic"/>
              </a:rPr>
              <a:t>inference, </a:t>
            </a:r>
            <a:r>
              <a:rPr sz="1200" b="1" spc="-5" dirty="0">
                <a:solidFill>
                  <a:srgbClr val="252525"/>
                </a:solidFill>
                <a:latin typeface="Gothic Uralic"/>
                <a:cs typeface="Gothic Uralic"/>
              </a:rPr>
              <a:t>identify  </a:t>
            </a:r>
            <a:r>
              <a:rPr sz="1200" b="1" dirty="0">
                <a:solidFill>
                  <a:srgbClr val="252525"/>
                </a:solidFill>
                <a:latin typeface="Gothic Uralic"/>
                <a:cs typeface="Gothic Uralic"/>
              </a:rPr>
              <a:t>what </a:t>
            </a:r>
            <a:r>
              <a:rPr sz="1200" spc="-10" dirty="0">
                <a:solidFill>
                  <a:srgbClr val="252525"/>
                </a:solidFill>
                <a:latin typeface="Gothic Uralic"/>
                <a:cs typeface="Gothic Uralic"/>
              </a:rPr>
              <a:t>you </a:t>
            </a:r>
            <a:r>
              <a:rPr sz="1200" dirty="0">
                <a:solidFill>
                  <a:srgbClr val="252525"/>
                </a:solidFill>
                <a:latin typeface="Gothic Uralic"/>
                <a:cs typeface="Gothic Uralic"/>
              </a:rPr>
              <a:t>will </a:t>
            </a:r>
            <a:r>
              <a:rPr sz="1200" spc="-5" dirty="0">
                <a:solidFill>
                  <a:srgbClr val="252525"/>
                </a:solidFill>
                <a:latin typeface="Gothic Uralic"/>
                <a:cs typeface="Gothic Uralic"/>
              </a:rPr>
              <a:t>do</a:t>
            </a:r>
            <a:r>
              <a:rPr sz="1200" spc="-70" dirty="0">
                <a:solidFill>
                  <a:srgbClr val="252525"/>
                </a:solidFill>
                <a:latin typeface="Gothic Uralic"/>
                <a:cs typeface="Gothic Uralic"/>
              </a:rPr>
              <a:t> </a:t>
            </a:r>
            <a:r>
              <a:rPr sz="1200" dirty="0">
                <a:solidFill>
                  <a:srgbClr val="252525"/>
                </a:solidFill>
                <a:latin typeface="Gothic Uralic"/>
                <a:cs typeface="Gothic Uralic"/>
              </a:rPr>
              <a:t>make  a </a:t>
            </a:r>
            <a:r>
              <a:rPr sz="1200" spc="-5" dirty="0">
                <a:solidFill>
                  <a:srgbClr val="252525"/>
                </a:solidFill>
                <a:latin typeface="Gothic Uralic"/>
                <a:cs typeface="Gothic Uralic"/>
              </a:rPr>
              <a:t>difference </a:t>
            </a:r>
            <a:r>
              <a:rPr sz="1200" spc="-15" dirty="0">
                <a:solidFill>
                  <a:srgbClr val="252525"/>
                </a:solidFill>
                <a:latin typeface="Gothic Uralic"/>
                <a:cs typeface="Gothic Uralic"/>
              </a:rPr>
              <a:t>to </a:t>
            </a:r>
            <a:r>
              <a:rPr sz="1200" spc="-10" dirty="0">
                <a:solidFill>
                  <a:srgbClr val="252525"/>
                </a:solidFill>
                <a:latin typeface="Gothic Uralic"/>
                <a:cs typeface="Gothic Uralic"/>
              </a:rPr>
              <a:t>your  </a:t>
            </a:r>
            <a:r>
              <a:rPr sz="1200" spc="-5" dirty="0">
                <a:solidFill>
                  <a:srgbClr val="252525"/>
                </a:solidFill>
                <a:latin typeface="Gothic Uralic"/>
                <a:cs typeface="Gothic Uralic"/>
              </a:rPr>
              <a:t>user</a:t>
            </a:r>
            <a:endParaRPr sz="1200" dirty="0">
              <a:solidFill>
                <a:prstClr val="black"/>
              </a:solidFill>
              <a:latin typeface="Gothic Uralic"/>
              <a:cs typeface="Gothic Uralic"/>
            </a:endParaRPr>
          </a:p>
        </p:txBody>
      </p:sp>
    </p:spTree>
    <p:extLst>
      <p:ext uri="{BB962C8B-B14F-4D97-AF65-F5344CB8AC3E}">
        <p14:creationId xmlns:p14="http://schemas.microsoft.com/office/powerpoint/2010/main" val="3688080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592" y="260648"/>
            <a:ext cx="7633742" cy="1492132"/>
          </a:xfrm>
        </p:spPr>
        <p:txBody>
          <a:bodyPr/>
          <a:lstStyle/>
          <a:p>
            <a:r>
              <a:rPr lang="en-US" dirty="0" smtClean="0"/>
              <a:t>The 5 Why approach</a:t>
            </a:r>
            <a:endParaRPr lang="en-IN" dirty="0"/>
          </a:p>
        </p:txBody>
      </p:sp>
      <p:sp>
        <p:nvSpPr>
          <p:cNvPr id="6" name="Content Placeholder 5"/>
          <p:cNvSpPr>
            <a:spLocks noGrp="1"/>
          </p:cNvSpPr>
          <p:nvPr>
            <p:ph idx="1"/>
          </p:nvPr>
        </p:nvSpPr>
        <p:spPr>
          <a:xfrm>
            <a:off x="841902" y="1019909"/>
            <a:ext cx="3784476" cy="5472608"/>
          </a:xfrm>
        </p:spPr>
        <p:txBody>
          <a:bodyPr>
            <a:normAutofit fontScale="92500" lnSpcReduction="10000"/>
          </a:bodyPr>
          <a:lstStyle/>
          <a:p>
            <a:pPr lvl="0"/>
            <a:r>
              <a:rPr lang="en-IN" b="1" dirty="0"/>
              <a:t>Why is she not eating healthily?</a:t>
            </a:r>
            <a:r>
              <a:rPr lang="en-IN" dirty="0"/>
              <a:t> </a:t>
            </a:r>
            <a:r>
              <a:rPr lang="en-IN" b="1" dirty="0"/>
              <a:t>→</a:t>
            </a:r>
            <a:r>
              <a:rPr lang="en-IN" dirty="0"/>
              <a:t> She orders takeaway everyday.</a:t>
            </a:r>
          </a:p>
          <a:p>
            <a:pPr lvl="0"/>
            <a:r>
              <a:rPr lang="en-IN" b="1" dirty="0"/>
              <a:t>Why does she order takeaway everyday?</a:t>
            </a:r>
            <a:r>
              <a:rPr lang="en-IN" dirty="0"/>
              <a:t> </a:t>
            </a:r>
            <a:r>
              <a:rPr lang="en-IN" b="1" dirty="0"/>
              <a:t>→</a:t>
            </a:r>
            <a:r>
              <a:rPr lang="en-IN" dirty="0"/>
              <a:t> Her fridge and cupboards are empty.</a:t>
            </a:r>
          </a:p>
          <a:p>
            <a:pPr lvl="0"/>
            <a:r>
              <a:rPr lang="en-IN" b="1" dirty="0"/>
              <a:t>Why are the fridge and cupboards empty?</a:t>
            </a:r>
            <a:r>
              <a:rPr lang="en-IN" dirty="0"/>
              <a:t> </a:t>
            </a:r>
            <a:r>
              <a:rPr lang="en-IN" b="1" dirty="0"/>
              <a:t>→</a:t>
            </a:r>
            <a:r>
              <a:rPr lang="en-IN" dirty="0"/>
              <a:t> She hasn’t been grocery shopping in over a week.</a:t>
            </a:r>
          </a:p>
          <a:p>
            <a:pPr lvl="0"/>
            <a:r>
              <a:rPr lang="en-IN" b="1" dirty="0"/>
              <a:t>Why hasn’t she been grocery shopping?</a:t>
            </a:r>
            <a:r>
              <a:rPr lang="en-IN" dirty="0"/>
              <a:t> </a:t>
            </a:r>
            <a:r>
              <a:rPr lang="en-IN" b="1" dirty="0"/>
              <a:t>→</a:t>
            </a:r>
            <a:r>
              <a:rPr lang="en-IN" dirty="0"/>
              <a:t> She doesn’t have time to go to the supermarket.</a:t>
            </a:r>
          </a:p>
          <a:p>
            <a:pPr lvl="0"/>
            <a:r>
              <a:rPr lang="en-IN" b="1" dirty="0"/>
              <a:t>Why doesn’t she have time?</a:t>
            </a:r>
            <a:r>
              <a:rPr lang="en-IN" dirty="0"/>
              <a:t> </a:t>
            </a:r>
            <a:r>
              <a:rPr lang="en-IN" b="1" dirty="0"/>
              <a:t>→</a:t>
            </a:r>
            <a:r>
              <a:rPr lang="en-IN" dirty="0"/>
              <a:t> She works long hours and is exhausted.</a:t>
            </a:r>
          </a:p>
          <a:p>
            <a:endParaRPr lang="en-IN" dirty="0"/>
          </a:p>
        </p:txBody>
      </p:sp>
      <p:sp>
        <p:nvSpPr>
          <p:cNvPr id="7" name="TextBox 6"/>
          <p:cNvSpPr txBox="1"/>
          <p:nvPr/>
        </p:nvSpPr>
        <p:spPr>
          <a:xfrm>
            <a:off x="4716016" y="1484784"/>
            <a:ext cx="3816424" cy="4401205"/>
          </a:xfrm>
          <a:prstGeom prst="rect">
            <a:avLst/>
          </a:prstGeom>
          <a:noFill/>
        </p:spPr>
        <p:txBody>
          <a:bodyPr wrap="square" rtlCol="0">
            <a:spAutoFit/>
          </a:bodyPr>
          <a:lstStyle/>
          <a:p>
            <a:r>
              <a:rPr lang="en-IN" sz="2800" i="1" dirty="0"/>
              <a:t>Our young working professional struggles to eat healthily during the week because she is working long hours. Our solution should deliver a quick and easy way for her to procure ingredients and prepare healthy meals that she can take to work.”</a:t>
            </a:r>
            <a:endParaRPr lang="en-IN" sz="2800" i="1" dirty="0"/>
          </a:p>
        </p:txBody>
      </p:sp>
    </p:spTree>
    <p:extLst>
      <p:ext uri="{BB962C8B-B14F-4D97-AF65-F5344CB8AC3E}">
        <p14:creationId xmlns:p14="http://schemas.microsoft.com/office/powerpoint/2010/main" val="274764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4D73477-7476-46E2-9500-257F70D26A9D}"/>
              </a:ext>
            </a:extLst>
          </p:cNvPr>
          <p:cNvPicPr>
            <a:picLocks noChangeAspect="1"/>
          </p:cNvPicPr>
          <p:nvPr/>
        </p:nvPicPr>
        <p:blipFill rotWithShape="1">
          <a:blip r:embed="rId3"/>
          <a:srcRect l="13891" r="39224" b="-1"/>
          <a:stretch/>
        </p:blipFill>
        <p:spPr>
          <a:xfrm>
            <a:off x="5503984" y="10"/>
            <a:ext cx="3640016" cy="6857990"/>
          </a:xfrm>
          <a:prstGeom prst="rect">
            <a:avLst/>
          </a:prstGeom>
        </p:spPr>
      </p:pic>
      <p:sp>
        <p:nvSpPr>
          <p:cNvPr id="9" name="Freeform 10">
            <a:extLst>
              <a:ext uri="{FF2B5EF4-FFF2-40B4-BE49-F238E27FC236}">
                <a16:creationId xmlns:a16="http://schemas.microsoft.com/office/drawing/2014/main" xmlns="" id="{E1CE536E-134A-4A35-900B-30F927D5B5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56769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xmlns="" id="{75A1F97D-EFBA-401E-9B4F-983750DA5453}"/>
              </a:ext>
            </a:extLst>
          </p:cNvPr>
          <p:cNvSpPr>
            <a:spLocks noGrp="1"/>
          </p:cNvSpPr>
          <p:nvPr>
            <p:ph type="title"/>
          </p:nvPr>
        </p:nvSpPr>
        <p:spPr>
          <a:xfrm>
            <a:off x="573790" y="382385"/>
            <a:ext cx="4511923" cy="1492132"/>
          </a:xfrm>
        </p:spPr>
        <p:txBody>
          <a:bodyPr>
            <a:normAutofit fontScale="90000"/>
          </a:bodyPr>
          <a:lstStyle/>
          <a:p>
            <a:r>
              <a:rPr lang="en-US" dirty="0" smtClean="0"/>
              <a:t>Problem statement -</a:t>
            </a:r>
            <a:r>
              <a:rPr lang="en-US" sz="4400" dirty="0" smtClean="0"/>
              <a:t>User</a:t>
            </a:r>
            <a:endParaRPr lang="en-US" dirty="0"/>
          </a:p>
        </p:txBody>
      </p:sp>
      <p:sp>
        <p:nvSpPr>
          <p:cNvPr id="11" name="Rectangle 10">
            <a:extLst>
              <a:ext uri="{FF2B5EF4-FFF2-40B4-BE49-F238E27FC236}">
                <a16:creationId xmlns:a16="http://schemas.microsoft.com/office/drawing/2014/main" xmlns="" id="{FA0382D1-1594-4E3D-842E-04E1E5E757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xmlns="" id="{040BB5E5-BC52-4D6F-B90B-2DFC5EB0BD6F}"/>
              </a:ext>
            </a:extLst>
          </p:cNvPr>
          <p:cNvSpPr>
            <a:spLocks noGrp="1"/>
          </p:cNvSpPr>
          <p:nvPr>
            <p:ph idx="1"/>
          </p:nvPr>
        </p:nvSpPr>
        <p:spPr>
          <a:xfrm>
            <a:off x="573790" y="2286004"/>
            <a:ext cx="4511923" cy="3593591"/>
          </a:xfrm>
        </p:spPr>
        <p:txBody>
          <a:bodyPr>
            <a:normAutofit/>
          </a:bodyPr>
          <a:lstStyle/>
          <a:p>
            <a:pPr marL="0" marR="0" lvl="0" indent="0" fontAlgn="auto">
              <a:lnSpc>
                <a:spcPct val="100000"/>
              </a:lnSpc>
              <a:spcAft>
                <a:spcPts val="0"/>
              </a:spcAft>
              <a:buSzTx/>
              <a:buNone/>
              <a:tabLst/>
              <a:defRPr/>
            </a:pPr>
            <a:r>
              <a:rPr lang="en-IN" sz="1800" dirty="0" smtClean="0"/>
              <a:t> </a:t>
            </a:r>
          </a:p>
          <a:p>
            <a:pPr marL="0" marR="0" lvl="0" indent="0" fontAlgn="auto">
              <a:lnSpc>
                <a:spcPct val="100000"/>
              </a:lnSpc>
              <a:spcAft>
                <a:spcPts val="0"/>
              </a:spcAft>
              <a:buSzTx/>
              <a:buNone/>
              <a:tabLst/>
              <a:defRPr/>
            </a:pPr>
            <a:r>
              <a:rPr lang="en-IN" sz="1800" b="1" i="1" dirty="0" smtClean="0"/>
              <a:t>“I am a college student. I know reading is a very good habit and it also helps me with my studies and personal growth. but I do not like to go to the college library, it is boring place and they do no allow us to flip through the pages to read the content.”</a:t>
            </a:r>
          </a:p>
          <a:p>
            <a:pPr marR="0" lvl="0" fontAlgn="auto">
              <a:lnSpc>
                <a:spcPct val="100000"/>
              </a:lnSpc>
              <a:spcAft>
                <a:spcPts val="0"/>
              </a:spcAft>
              <a:buSzTx/>
              <a:tabLst/>
              <a:defRPr/>
            </a:pPr>
            <a:endParaRPr lang="en-IN" sz="1400" dirty="0"/>
          </a:p>
          <a:p>
            <a:pPr marR="0" lvl="0" fontAlgn="auto">
              <a:lnSpc>
                <a:spcPct val="100000"/>
              </a:lnSpc>
              <a:spcAft>
                <a:spcPts val="0"/>
              </a:spcAft>
              <a:buSzTx/>
              <a:tabLst/>
              <a:defRPr/>
            </a:pPr>
            <a:endParaRPr lang="en-IN" sz="1400" dirty="0"/>
          </a:p>
          <a:p>
            <a:pPr>
              <a:lnSpc>
                <a:spcPct val="100000"/>
              </a:lnSpc>
            </a:pPr>
            <a:endParaRPr lang="en-US" sz="1400" dirty="0"/>
          </a:p>
        </p:txBody>
      </p:sp>
    </p:spTree>
    <p:extLst>
      <p:ext uri="{BB962C8B-B14F-4D97-AF65-F5344CB8AC3E}">
        <p14:creationId xmlns:p14="http://schemas.microsoft.com/office/powerpoint/2010/main" val="146324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4D73477-7476-46E2-9500-257F70D26A9D}"/>
              </a:ext>
            </a:extLst>
          </p:cNvPr>
          <p:cNvPicPr>
            <a:picLocks noChangeAspect="1"/>
          </p:cNvPicPr>
          <p:nvPr/>
        </p:nvPicPr>
        <p:blipFill rotWithShape="1">
          <a:blip r:embed="rId3"/>
          <a:srcRect l="13891" r="39224" b="-1"/>
          <a:stretch/>
        </p:blipFill>
        <p:spPr>
          <a:xfrm>
            <a:off x="5503984" y="10"/>
            <a:ext cx="3640016" cy="6857990"/>
          </a:xfrm>
          <a:prstGeom prst="rect">
            <a:avLst/>
          </a:prstGeom>
        </p:spPr>
      </p:pic>
      <p:sp>
        <p:nvSpPr>
          <p:cNvPr id="9" name="Freeform 10">
            <a:extLst>
              <a:ext uri="{FF2B5EF4-FFF2-40B4-BE49-F238E27FC236}">
                <a16:creationId xmlns:a16="http://schemas.microsoft.com/office/drawing/2014/main" xmlns="" id="{E1CE536E-134A-4A35-900B-30F927D5B5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56769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xmlns="" id="{75A1F97D-EFBA-401E-9B4F-983750DA5453}"/>
              </a:ext>
            </a:extLst>
          </p:cNvPr>
          <p:cNvSpPr>
            <a:spLocks noGrp="1"/>
          </p:cNvSpPr>
          <p:nvPr>
            <p:ph type="title"/>
          </p:nvPr>
        </p:nvSpPr>
        <p:spPr>
          <a:xfrm>
            <a:off x="573790" y="382385"/>
            <a:ext cx="4511923" cy="1492132"/>
          </a:xfrm>
        </p:spPr>
        <p:txBody>
          <a:bodyPr>
            <a:normAutofit fontScale="90000"/>
          </a:bodyPr>
          <a:lstStyle/>
          <a:p>
            <a:r>
              <a:rPr lang="en-US" dirty="0" smtClean="0"/>
              <a:t>Problem statement </a:t>
            </a:r>
            <a:r>
              <a:rPr lang="en-US" dirty="0"/>
              <a:t/>
            </a:r>
            <a:br>
              <a:rPr lang="en-US" dirty="0"/>
            </a:br>
            <a:r>
              <a:rPr lang="en-US" sz="3600" dirty="0" smtClean="0"/>
              <a:t>POV of college administration</a:t>
            </a:r>
            <a:endParaRPr lang="en-US" sz="3600" dirty="0"/>
          </a:p>
        </p:txBody>
      </p:sp>
      <p:sp>
        <p:nvSpPr>
          <p:cNvPr id="11" name="Rectangle 10">
            <a:extLst>
              <a:ext uri="{FF2B5EF4-FFF2-40B4-BE49-F238E27FC236}">
                <a16:creationId xmlns:a16="http://schemas.microsoft.com/office/drawing/2014/main" xmlns="" id="{FA0382D1-1594-4E3D-842E-04E1E5E757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xmlns="" id="{040BB5E5-BC52-4D6F-B90B-2DFC5EB0BD6F}"/>
              </a:ext>
            </a:extLst>
          </p:cNvPr>
          <p:cNvSpPr>
            <a:spLocks noGrp="1"/>
          </p:cNvSpPr>
          <p:nvPr>
            <p:ph idx="1"/>
          </p:nvPr>
        </p:nvSpPr>
        <p:spPr>
          <a:xfrm>
            <a:off x="573790" y="2286004"/>
            <a:ext cx="4511923" cy="3593591"/>
          </a:xfrm>
        </p:spPr>
        <p:txBody>
          <a:bodyPr>
            <a:normAutofit/>
          </a:bodyPr>
          <a:lstStyle/>
          <a:p>
            <a:pPr marR="0" lvl="0" fontAlgn="auto">
              <a:lnSpc>
                <a:spcPct val="100000"/>
              </a:lnSpc>
              <a:spcAft>
                <a:spcPts val="0"/>
              </a:spcAft>
              <a:buSzTx/>
              <a:tabLst/>
              <a:defRPr/>
            </a:pPr>
            <a:endParaRPr lang="en-IN" sz="1400" dirty="0"/>
          </a:p>
          <a:p>
            <a:pPr marL="0" marR="0" lvl="0" indent="0" fontAlgn="auto">
              <a:lnSpc>
                <a:spcPct val="100000"/>
              </a:lnSpc>
              <a:spcAft>
                <a:spcPts val="0"/>
              </a:spcAft>
              <a:buSzTx/>
              <a:buNone/>
              <a:tabLst/>
              <a:defRPr/>
            </a:pPr>
            <a:r>
              <a:rPr lang="en-IN" sz="1400" dirty="0" smtClean="0"/>
              <a:t>I</a:t>
            </a:r>
          </a:p>
          <a:p>
            <a:pPr marL="0" marR="0" lvl="0" indent="0" fontAlgn="auto">
              <a:lnSpc>
                <a:spcPct val="100000"/>
              </a:lnSpc>
              <a:spcAft>
                <a:spcPts val="0"/>
              </a:spcAft>
              <a:buSzTx/>
              <a:buNone/>
              <a:tabLst/>
              <a:defRPr/>
            </a:pPr>
            <a:r>
              <a:rPr lang="en-IN" sz="2400" b="1" i="1" dirty="0" smtClean="0"/>
              <a:t>“We want the students to get good learning material and use the library as a place which enables growth .”</a:t>
            </a:r>
          </a:p>
          <a:p>
            <a:pPr marR="0" lvl="0" fontAlgn="auto">
              <a:lnSpc>
                <a:spcPct val="100000"/>
              </a:lnSpc>
              <a:spcAft>
                <a:spcPts val="0"/>
              </a:spcAft>
              <a:buSzTx/>
              <a:tabLst/>
              <a:defRPr/>
            </a:pPr>
            <a:endParaRPr lang="en-IN" sz="1400" dirty="0"/>
          </a:p>
        </p:txBody>
      </p:sp>
    </p:spTree>
    <p:extLst>
      <p:ext uri="{BB962C8B-B14F-4D97-AF65-F5344CB8AC3E}">
        <p14:creationId xmlns:p14="http://schemas.microsoft.com/office/powerpoint/2010/main" val="261449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4D73477-7476-46E2-9500-257F70D26A9D}"/>
              </a:ext>
            </a:extLst>
          </p:cNvPr>
          <p:cNvPicPr>
            <a:picLocks noChangeAspect="1"/>
          </p:cNvPicPr>
          <p:nvPr/>
        </p:nvPicPr>
        <p:blipFill rotWithShape="1">
          <a:blip r:embed="rId3"/>
          <a:srcRect l="13891" r="39224" b="-1"/>
          <a:stretch/>
        </p:blipFill>
        <p:spPr>
          <a:xfrm>
            <a:off x="5503984" y="10"/>
            <a:ext cx="3640016" cy="6857990"/>
          </a:xfrm>
          <a:prstGeom prst="rect">
            <a:avLst/>
          </a:prstGeom>
        </p:spPr>
      </p:pic>
      <p:sp>
        <p:nvSpPr>
          <p:cNvPr id="9" name="Freeform 10">
            <a:extLst>
              <a:ext uri="{FF2B5EF4-FFF2-40B4-BE49-F238E27FC236}">
                <a16:creationId xmlns:a16="http://schemas.microsoft.com/office/drawing/2014/main" xmlns="" id="{E1CE536E-134A-4A35-900B-30F927D5B5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56769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xmlns="" id="{75A1F97D-EFBA-401E-9B4F-983750DA5453}"/>
              </a:ext>
            </a:extLst>
          </p:cNvPr>
          <p:cNvSpPr>
            <a:spLocks noGrp="1"/>
          </p:cNvSpPr>
          <p:nvPr>
            <p:ph type="title"/>
          </p:nvPr>
        </p:nvSpPr>
        <p:spPr>
          <a:xfrm>
            <a:off x="573790" y="382384"/>
            <a:ext cx="4646282" cy="1966495"/>
          </a:xfrm>
        </p:spPr>
        <p:txBody>
          <a:bodyPr>
            <a:normAutofit fontScale="90000"/>
          </a:bodyPr>
          <a:lstStyle/>
          <a:p>
            <a:r>
              <a:rPr lang="en-US" dirty="0" smtClean="0"/>
              <a:t>Problem statement-</a:t>
            </a:r>
            <a:br>
              <a:rPr lang="en-US" dirty="0" smtClean="0"/>
            </a:br>
            <a:r>
              <a:rPr lang="en-US" sz="4000" dirty="0" smtClean="0"/>
              <a:t>User Research</a:t>
            </a:r>
            <a:endParaRPr lang="en-US" dirty="0"/>
          </a:p>
        </p:txBody>
      </p:sp>
      <p:sp>
        <p:nvSpPr>
          <p:cNvPr id="11" name="Rectangle 10">
            <a:extLst>
              <a:ext uri="{FF2B5EF4-FFF2-40B4-BE49-F238E27FC236}">
                <a16:creationId xmlns:a16="http://schemas.microsoft.com/office/drawing/2014/main" xmlns="" id="{FA0382D1-1594-4E3D-842E-04E1E5E757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xmlns="" id="{040BB5E5-BC52-4D6F-B90B-2DFC5EB0BD6F}"/>
              </a:ext>
            </a:extLst>
          </p:cNvPr>
          <p:cNvSpPr>
            <a:spLocks noGrp="1"/>
          </p:cNvSpPr>
          <p:nvPr>
            <p:ph idx="1"/>
          </p:nvPr>
        </p:nvSpPr>
        <p:spPr>
          <a:xfrm>
            <a:off x="573790" y="2286004"/>
            <a:ext cx="4511923" cy="3593591"/>
          </a:xfrm>
        </p:spPr>
        <p:txBody>
          <a:bodyPr>
            <a:normAutofit/>
          </a:bodyPr>
          <a:lstStyle/>
          <a:p>
            <a:pPr marL="0" marR="0" lvl="0" indent="0" fontAlgn="auto">
              <a:lnSpc>
                <a:spcPct val="100000"/>
              </a:lnSpc>
              <a:spcAft>
                <a:spcPts val="0"/>
              </a:spcAft>
              <a:buSzTx/>
              <a:buNone/>
              <a:tabLst/>
              <a:defRPr/>
            </a:pPr>
            <a:endParaRPr lang="en-IN" sz="1400" dirty="0" smtClean="0"/>
          </a:p>
          <a:p>
            <a:pPr marL="0" marR="0" lvl="0" indent="0" fontAlgn="auto">
              <a:lnSpc>
                <a:spcPct val="100000"/>
              </a:lnSpc>
              <a:spcAft>
                <a:spcPts val="0"/>
              </a:spcAft>
              <a:buSzTx/>
              <a:buNone/>
              <a:tabLst/>
              <a:defRPr/>
            </a:pPr>
            <a:r>
              <a:rPr lang="en-IN" b="1" i="1" dirty="0" smtClean="0"/>
              <a:t>College </a:t>
            </a:r>
            <a:r>
              <a:rPr lang="en-IN" b="1" i="1" dirty="0"/>
              <a:t>students need a place for reading and learning which will attract them and in the process grow their interest in reading and other cultural activities.</a:t>
            </a:r>
          </a:p>
          <a:p>
            <a:pPr>
              <a:lnSpc>
                <a:spcPct val="100000"/>
              </a:lnSpc>
            </a:pPr>
            <a:endParaRPr lang="en-US" sz="1400" dirty="0"/>
          </a:p>
        </p:txBody>
      </p:sp>
    </p:spTree>
    <p:extLst>
      <p:ext uri="{BB962C8B-B14F-4D97-AF65-F5344CB8AC3E}">
        <p14:creationId xmlns:p14="http://schemas.microsoft.com/office/powerpoint/2010/main" val="110838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C615D28-8D37-47CB-9D5B-9ACFDA3089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7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a:extLst>
              <a:ext uri="{FF2B5EF4-FFF2-40B4-BE49-F238E27FC236}">
                <a16:creationId xmlns:a16="http://schemas.microsoft.com/office/drawing/2014/main" xmlns="" id="{B0CA5BAD-B5FA-467B-9FC0-E1BB57906E01}"/>
              </a:ext>
            </a:extLst>
          </p:cNvPr>
          <p:cNvSpPr>
            <a:spLocks noGrp="1"/>
          </p:cNvSpPr>
          <p:nvPr>
            <p:ph type="title"/>
          </p:nvPr>
        </p:nvSpPr>
        <p:spPr>
          <a:xfrm>
            <a:off x="895350" y="804338"/>
            <a:ext cx="4755638" cy="1681709"/>
          </a:xfrm>
        </p:spPr>
        <p:txBody>
          <a:bodyPr>
            <a:normAutofit/>
          </a:bodyPr>
          <a:lstStyle/>
          <a:p>
            <a:r>
              <a:rPr lang="en-US"/>
              <a:t>Food packaging</a:t>
            </a:r>
            <a:endParaRPr lang="en-US" dirty="0"/>
          </a:p>
        </p:txBody>
      </p:sp>
      <p:sp>
        <p:nvSpPr>
          <p:cNvPr id="16" name="Freeform: Shape 15">
            <a:extLst>
              <a:ext uri="{FF2B5EF4-FFF2-40B4-BE49-F238E27FC236}">
                <a16:creationId xmlns:a16="http://schemas.microsoft.com/office/drawing/2014/main" xmlns="" id="{41FDC264-1201-436C-919B-101837D607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 y="0"/>
            <a:ext cx="504349" cy="6858000"/>
          </a:xfrm>
          <a:custGeom>
            <a:avLst/>
            <a:gdLst>
              <a:gd name="connsiteX0" fmla="*/ 0 w 672465"/>
              <a:gd name="connsiteY0" fmla="*/ 0 h 6858000"/>
              <a:gd name="connsiteX1" fmla="*/ 496253 w 672465"/>
              <a:gd name="connsiteY1" fmla="*/ 0 h 6858000"/>
              <a:gd name="connsiteX2" fmla="*/ 497840 w 672465"/>
              <a:gd name="connsiteY2" fmla="*/ 68263 h 6858000"/>
              <a:gd name="connsiteX3" fmla="*/ 505778 w 672465"/>
              <a:gd name="connsiteY3" fmla="*/ 128588 h 6858000"/>
              <a:gd name="connsiteX4" fmla="*/ 516890 w 672465"/>
              <a:gd name="connsiteY4" fmla="*/ 180975 h 6858000"/>
              <a:gd name="connsiteX5" fmla="*/ 531178 w 672465"/>
              <a:gd name="connsiteY5" fmla="*/ 227013 h 6858000"/>
              <a:gd name="connsiteX6" fmla="*/ 547053 w 672465"/>
              <a:gd name="connsiteY6" fmla="*/ 268288 h 6858000"/>
              <a:gd name="connsiteX7" fmla="*/ 566103 w 672465"/>
              <a:gd name="connsiteY7" fmla="*/ 304800 h 6858000"/>
              <a:gd name="connsiteX8" fmla="*/ 585153 w 672465"/>
              <a:gd name="connsiteY8" fmla="*/ 342900 h 6858000"/>
              <a:gd name="connsiteX9" fmla="*/ 604203 w 672465"/>
              <a:gd name="connsiteY9" fmla="*/ 381000 h 6858000"/>
              <a:gd name="connsiteX10" fmla="*/ 620078 w 672465"/>
              <a:gd name="connsiteY10" fmla="*/ 417513 h 6858000"/>
              <a:gd name="connsiteX11" fmla="*/ 635953 w 672465"/>
              <a:gd name="connsiteY11" fmla="*/ 458788 h 6858000"/>
              <a:gd name="connsiteX12" fmla="*/ 651828 w 672465"/>
              <a:gd name="connsiteY12" fmla="*/ 504825 h 6858000"/>
              <a:gd name="connsiteX13" fmla="*/ 662940 w 672465"/>
              <a:gd name="connsiteY13" fmla="*/ 557213 h 6858000"/>
              <a:gd name="connsiteX14" fmla="*/ 669290 w 672465"/>
              <a:gd name="connsiteY14" fmla="*/ 617538 h 6858000"/>
              <a:gd name="connsiteX15" fmla="*/ 672465 w 672465"/>
              <a:gd name="connsiteY15" fmla="*/ 685800 h 6858000"/>
              <a:gd name="connsiteX16" fmla="*/ 669290 w 672465"/>
              <a:gd name="connsiteY16" fmla="*/ 754063 h 6858000"/>
              <a:gd name="connsiteX17" fmla="*/ 662940 w 672465"/>
              <a:gd name="connsiteY17" fmla="*/ 814388 h 6858000"/>
              <a:gd name="connsiteX18" fmla="*/ 651828 w 672465"/>
              <a:gd name="connsiteY18" fmla="*/ 866775 h 6858000"/>
              <a:gd name="connsiteX19" fmla="*/ 635953 w 672465"/>
              <a:gd name="connsiteY19" fmla="*/ 912813 h 6858000"/>
              <a:gd name="connsiteX20" fmla="*/ 620078 w 672465"/>
              <a:gd name="connsiteY20" fmla="*/ 954088 h 6858000"/>
              <a:gd name="connsiteX21" fmla="*/ 604203 w 672465"/>
              <a:gd name="connsiteY21" fmla="*/ 990600 h 6858000"/>
              <a:gd name="connsiteX22" fmla="*/ 585153 w 672465"/>
              <a:gd name="connsiteY22" fmla="*/ 1028700 h 6858000"/>
              <a:gd name="connsiteX23" fmla="*/ 566103 w 672465"/>
              <a:gd name="connsiteY23" fmla="*/ 1066800 h 6858000"/>
              <a:gd name="connsiteX24" fmla="*/ 547053 w 672465"/>
              <a:gd name="connsiteY24" fmla="*/ 1103313 h 6858000"/>
              <a:gd name="connsiteX25" fmla="*/ 531178 w 672465"/>
              <a:gd name="connsiteY25" fmla="*/ 1144588 h 6858000"/>
              <a:gd name="connsiteX26" fmla="*/ 516890 w 672465"/>
              <a:gd name="connsiteY26" fmla="*/ 1190625 h 6858000"/>
              <a:gd name="connsiteX27" fmla="*/ 505778 w 672465"/>
              <a:gd name="connsiteY27" fmla="*/ 1243013 h 6858000"/>
              <a:gd name="connsiteX28" fmla="*/ 497840 w 672465"/>
              <a:gd name="connsiteY28" fmla="*/ 1303338 h 6858000"/>
              <a:gd name="connsiteX29" fmla="*/ 496253 w 672465"/>
              <a:gd name="connsiteY29" fmla="*/ 1371600 h 6858000"/>
              <a:gd name="connsiteX30" fmla="*/ 497840 w 672465"/>
              <a:gd name="connsiteY30" fmla="*/ 1439863 h 6858000"/>
              <a:gd name="connsiteX31" fmla="*/ 505778 w 672465"/>
              <a:gd name="connsiteY31" fmla="*/ 1500188 h 6858000"/>
              <a:gd name="connsiteX32" fmla="*/ 516890 w 672465"/>
              <a:gd name="connsiteY32" fmla="*/ 1552575 h 6858000"/>
              <a:gd name="connsiteX33" fmla="*/ 531178 w 672465"/>
              <a:gd name="connsiteY33" fmla="*/ 1598613 h 6858000"/>
              <a:gd name="connsiteX34" fmla="*/ 547053 w 672465"/>
              <a:gd name="connsiteY34" fmla="*/ 1639888 h 6858000"/>
              <a:gd name="connsiteX35" fmla="*/ 566103 w 672465"/>
              <a:gd name="connsiteY35" fmla="*/ 1676400 h 6858000"/>
              <a:gd name="connsiteX36" fmla="*/ 585153 w 672465"/>
              <a:gd name="connsiteY36" fmla="*/ 1714500 h 6858000"/>
              <a:gd name="connsiteX37" fmla="*/ 604203 w 672465"/>
              <a:gd name="connsiteY37" fmla="*/ 1752600 h 6858000"/>
              <a:gd name="connsiteX38" fmla="*/ 620078 w 672465"/>
              <a:gd name="connsiteY38" fmla="*/ 1789113 h 6858000"/>
              <a:gd name="connsiteX39" fmla="*/ 635953 w 672465"/>
              <a:gd name="connsiteY39" fmla="*/ 1830388 h 6858000"/>
              <a:gd name="connsiteX40" fmla="*/ 651828 w 672465"/>
              <a:gd name="connsiteY40" fmla="*/ 1876425 h 6858000"/>
              <a:gd name="connsiteX41" fmla="*/ 662940 w 672465"/>
              <a:gd name="connsiteY41" fmla="*/ 1928813 h 6858000"/>
              <a:gd name="connsiteX42" fmla="*/ 669290 w 672465"/>
              <a:gd name="connsiteY42" fmla="*/ 1989138 h 6858000"/>
              <a:gd name="connsiteX43" fmla="*/ 672465 w 672465"/>
              <a:gd name="connsiteY43" fmla="*/ 2057400 h 6858000"/>
              <a:gd name="connsiteX44" fmla="*/ 669290 w 672465"/>
              <a:gd name="connsiteY44" fmla="*/ 2125663 h 6858000"/>
              <a:gd name="connsiteX45" fmla="*/ 662940 w 672465"/>
              <a:gd name="connsiteY45" fmla="*/ 2185988 h 6858000"/>
              <a:gd name="connsiteX46" fmla="*/ 651828 w 672465"/>
              <a:gd name="connsiteY46" fmla="*/ 2238375 h 6858000"/>
              <a:gd name="connsiteX47" fmla="*/ 635953 w 672465"/>
              <a:gd name="connsiteY47" fmla="*/ 2284413 h 6858000"/>
              <a:gd name="connsiteX48" fmla="*/ 620078 w 672465"/>
              <a:gd name="connsiteY48" fmla="*/ 2325688 h 6858000"/>
              <a:gd name="connsiteX49" fmla="*/ 604203 w 672465"/>
              <a:gd name="connsiteY49" fmla="*/ 2362200 h 6858000"/>
              <a:gd name="connsiteX50" fmla="*/ 585153 w 672465"/>
              <a:gd name="connsiteY50" fmla="*/ 2400300 h 6858000"/>
              <a:gd name="connsiteX51" fmla="*/ 566103 w 672465"/>
              <a:gd name="connsiteY51" fmla="*/ 2438400 h 6858000"/>
              <a:gd name="connsiteX52" fmla="*/ 547053 w 672465"/>
              <a:gd name="connsiteY52" fmla="*/ 2474913 h 6858000"/>
              <a:gd name="connsiteX53" fmla="*/ 531178 w 672465"/>
              <a:gd name="connsiteY53" fmla="*/ 2516188 h 6858000"/>
              <a:gd name="connsiteX54" fmla="*/ 516890 w 672465"/>
              <a:gd name="connsiteY54" fmla="*/ 2562225 h 6858000"/>
              <a:gd name="connsiteX55" fmla="*/ 505778 w 672465"/>
              <a:gd name="connsiteY55" fmla="*/ 2614613 h 6858000"/>
              <a:gd name="connsiteX56" fmla="*/ 497840 w 672465"/>
              <a:gd name="connsiteY56" fmla="*/ 2674938 h 6858000"/>
              <a:gd name="connsiteX57" fmla="*/ 496253 w 672465"/>
              <a:gd name="connsiteY57" fmla="*/ 2743200 h 6858000"/>
              <a:gd name="connsiteX58" fmla="*/ 497840 w 672465"/>
              <a:gd name="connsiteY58" fmla="*/ 2811463 h 6858000"/>
              <a:gd name="connsiteX59" fmla="*/ 505778 w 672465"/>
              <a:gd name="connsiteY59" fmla="*/ 2871788 h 6858000"/>
              <a:gd name="connsiteX60" fmla="*/ 516890 w 672465"/>
              <a:gd name="connsiteY60" fmla="*/ 2924175 h 6858000"/>
              <a:gd name="connsiteX61" fmla="*/ 531178 w 672465"/>
              <a:gd name="connsiteY61" fmla="*/ 2970213 h 6858000"/>
              <a:gd name="connsiteX62" fmla="*/ 547053 w 672465"/>
              <a:gd name="connsiteY62" fmla="*/ 3011488 h 6858000"/>
              <a:gd name="connsiteX63" fmla="*/ 566103 w 672465"/>
              <a:gd name="connsiteY63" fmla="*/ 3048000 h 6858000"/>
              <a:gd name="connsiteX64" fmla="*/ 585153 w 672465"/>
              <a:gd name="connsiteY64" fmla="*/ 3086100 h 6858000"/>
              <a:gd name="connsiteX65" fmla="*/ 604203 w 672465"/>
              <a:gd name="connsiteY65" fmla="*/ 3124200 h 6858000"/>
              <a:gd name="connsiteX66" fmla="*/ 620078 w 672465"/>
              <a:gd name="connsiteY66" fmla="*/ 3160713 h 6858000"/>
              <a:gd name="connsiteX67" fmla="*/ 635953 w 672465"/>
              <a:gd name="connsiteY67" fmla="*/ 3201988 h 6858000"/>
              <a:gd name="connsiteX68" fmla="*/ 651828 w 672465"/>
              <a:gd name="connsiteY68" fmla="*/ 3248025 h 6858000"/>
              <a:gd name="connsiteX69" fmla="*/ 662940 w 672465"/>
              <a:gd name="connsiteY69" fmla="*/ 3300413 h 6858000"/>
              <a:gd name="connsiteX70" fmla="*/ 669290 w 672465"/>
              <a:gd name="connsiteY70" fmla="*/ 3360738 h 6858000"/>
              <a:gd name="connsiteX71" fmla="*/ 672465 w 672465"/>
              <a:gd name="connsiteY71" fmla="*/ 3427413 h 6858000"/>
              <a:gd name="connsiteX72" fmla="*/ 669290 w 672465"/>
              <a:gd name="connsiteY72" fmla="*/ 3497263 h 6858000"/>
              <a:gd name="connsiteX73" fmla="*/ 662940 w 672465"/>
              <a:gd name="connsiteY73" fmla="*/ 3557588 h 6858000"/>
              <a:gd name="connsiteX74" fmla="*/ 651828 w 672465"/>
              <a:gd name="connsiteY74" fmla="*/ 3609975 h 6858000"/>
              <a:gd name="connsiteX75" fmla="*/ 635953 w 672465"/>
              <a:gd name="connsiteY75" fmla="*/ 3656013 h 6858000"/>
              <a:gd name="connsiteX76" fmla="*/ 620078 w 672465"/>
              <a:gd name="connsiteY76" fmla="*/ 3697288 h 6858000"/>
              <a:gd name="connsiteX77" fmla="*/ 604203 w 672465"/>
              <a:gd name="connsiteY77" fmla="*/ 3733800 h 6858000"/>
              <a:gd name="connsiteX78" fmla="*/ 585153 w 672465"/>
              <a:gd name="connsiteY78" fmla="*/ 3771900 h 6858000"/>
              <a:gd name="connsiteX79" fmla="*/ 566103 w 672465"/>
              <a:gd name="connsiteY79" fmla="*/ 3810000 h 6858000"/>
              <a:gd name="connsiteX80" fmla="*/ 547053 w 672465"/>
              <a:gd name="connsiteY80" fmla="*/ 3846513 h 6858000"/>
              <a:gd name="connsiteX81" fmla="*/ 531178 w 672465"/>
              <a:gd name="connsiteY81" fmla="*/ 3887788 h 6858000"/>
              <a:gd name="connsiteX82" fmla="*/ 516890 w 672465"/>
              <a:gd name="connsiteY82" fmla="*/ 3933825 h 6858000"/>
              <a:gd name="connsiteX83" fmla="*/ 505778 w 672465"/>
              <a:gd name="connsiteY83" fmla="*/ 3986213 h 6858000"/>
              <a:gd name="connsiteX84" fmla="*/ 497840 w 672465"/>
              <a:gd name="connsiteY84" fmla="*/ 4046538 h 6858000"/>
              <a:gd name="connsiteX85" fmla="*/ 496253 w 672465"/>
              <a:gd name="connsiteY85" fmla="*/ 4114800 h 6858000"/>
              <a:gd name="connsiteX86" fmla="*/ 497840 w 672465"/>
              <a:gd name="connsiteY86" fmla="*/ 4183063 h 6858000"/>
              <a:gd name="connsiteX87" fmla="*/ 505778 w 672465"/>
              <a:gd name="connsiteY87" fmla="*/ 4243388 h 6858000"/>
              <a:gd name="connsiteX88" fmla="*/ 516890 w 672465"/>
              <a:gd name="connsiteY88" fmla="*/ 4295775 h 6858000"/>
              <a:gd name="connsiteX89" fmla="*/ 531178 w 672465"/>
              <a:gd name="connsiteY89" fmla="*/ 4341813 h 6858000"/>
              <a:gd name="connsiteX90" fmla="*/ 547053 w 672465"/>
              <a:gd name="connsiteY90" fmla="*/ 4383088 h 6858000"/>
              <a:gd name="connsiteX91" fmla="*/ 566103 w 672465"/>
              <a:gd name="connsiteY91" fmla="*/ 4419600 h 6858000"/>
              <a:gd name="connsiteX92" fmla="*/ 604203 w 672465"/>
              <a:gd name="connsiteY92" fmla="*/ 4495800 h 6858000"/>
              <a:gd name="connsiteX93" fmla="*/ 620078 w 672465"/>
              <a:gd name="connsiteY93" fmla="*/ 4532313 h 6858000"/>
              <a:gd name="connsiteX94" fmla="*/ 635953 w 672465"/>
              <a:gd name="connsiteY94" fmla="*/ 4573588 h 6858000"/>
              <a:gd name="connsiteX95" fmla="*/ 651828 w 672465"/>
              <a:gd name="connsiteY95" fmla="*/ 4619625 h 6858000"/>
              <a:gd name="connsiteX96" fmla="*/ 662940 w 672465"/>
              <a:gd name="connsiteY96" fmla="*/ 4672013 h 6858000"/>
              <a:gd name="connsiteX97" fmla="*/ 669290 w 672465"/>
              <a:gd name="connsiteY97" fmla="*/ 4732338 h 6858000"/>
              <a:gd name="connsiteX98" fmla="*/ 672465 w 672465"/>
              <a:gd name="connsiteY98" fmla="*/ 4800600 h 6858000"/>
              <a:gd name="connsiteX99" fmla="*/ 669290 w 672465"/>
              <a:gd name="connsiteY99" fmla="*/ 4868863 h 6858000"/>
              <a:gd name="connsiteX100" fmla="*/ 662940 w 672465"/>
              <a:gd name="connsiteY100" fmla="*/ 4929188 h 6858000"/>
              <a:gd name="connsiteX101" fmla="*/ 651828 w 672465"/>
              <a:gd name="connsiteY101" fmla="*/ 4981575 h 6858000"/>
              <a:gd name="connsiteX102" fmla="*/ 635953 w 672465"/>
              <a:gd name="connsiteY102" fmla="*/ 5027613 h 6858000"/>
              <a:gd name="connsiteX103" fmla="*/ 620078 w 672465"/>
              <a:gd name="connsiteY103" fmla="*/ 5068888 h 6858000"/>
              <a:gd name="connsiteX104" fmla="*/ 604203 w 672465"/>
              <a:gd name="connsiteY104" fmla="*/ 5105400 h 6858000"/>
              <a:gd name="connsiteX105" fmla="*/ 585153 w 672465"/>
              <a:gd name="connsiteY105" fmla="*/ 5143500 h 6858000"/>
              <a:gd name="connsiteX106" fmla="*/ 566103 w 672465"/>
              <a:gd name="connsiteY106" fmla="*/ 5181600 h 6858000"/>
              <a:gd name="connsiteX107" fmla="*/ 547053 w 672465"/>
              <a:gd name="connsiteY107" fmla="*/ 5218113 h 6858000"/>
              <a:gd name="connsiteX108" fmla="*/ 531178 w 672465"/>
              <a:gd name="connsiteY108" fmla="*/ 5259388 h 6858000"/>
              <a:gd name="connsiteX109" fmla="*/ 516890 w 672465"/>
              <a:gd name="connsiteY109" fmla="*/ 5305425 h 6858000"/>
              <a:gd name="connsiteX110" fmla="*/ 505778 w 672465"/>
              <a:gd name="connsiteY110" fmla="*/ 5357813 h 6858000"/>
              <a:gd name="connsiteX111" fmla="*/ 497840 w 672465"/>
              <a:gd name="connsiteY111" fmla="*/ 5418138 h 6858000"/>
              <a:gd name="connsiteX112" fmla="*/ 496253 w 672465"/>
              <a:gd name="connsiteY112" fmla="*/ 5486400 h 6858000"/>
              <a:gd name="connsiteX113" fmla="*/ 497840 w 672465"/>
              <a:gd name="connsiteY113" fmla="*/ 5554663 h 6858000"/>
              <a:gd name="connsiteX114" fmla="*/ 505778 w 672465"/>
              <a:gd name="connsiteY114" fmla="*/ 5614988 h 6858000"/>
              <a:gd name="connsiteX115" fmla="*/ 516890 w 672465"/>
              <a:gd name="connsiteY115" fmla="*/ 5667375 h 6858000"/>
              <a:gd name="connsiteX116" fmla="*/ 531178 w 672465"/>
              <a:gd name="connsiteY116" fmla="*/ 5713413 h 6858000"/>
              <a:gd name="connsiteX117" fmla="*/ 547053 w 672465"/>
              <a:gd name="connsiteY117" fmla="*/ 5754688 h 6858000"/>
              <a:gd name="connsiteX118" fmla="*/ 566103 w 672465"/>
              <a:gd name="connsiteY118" fmla="*/ 5791200 h 6858000"/>
              <a:gd name="connsiteX119" fmla="*/ 585153 w 672465"/>
              <a:gd name="connsiteY119" fmla="*/ 5829300 h 6858000"/>
              <a:gd name="connsiteX120" fmla="*/ 604203 w 672465"/>
              <a:gd name="connsiteY120" fmla="*/ 5867400 h 6858000"/>
              <a:gd name="connsiteX121" fmla="*/ 620078 w 672465"/>
              <a:gd name="connsiteY121" fmla="*/ 5903913 h 6858000"/>
              <a:gd name="connsiteX122" fmla="*/ 635953 w 672465"/>
              <a:gd name="connsiteY122" fmla="*/ 5945188 h 6858000"/>
              <a:gd name="connsiteX123" fmla="*/ 651828 w 672465"/>
              <a:gd name="connsiteY123" fmla="*/ 5991225 h 6858000"/>
              <a:gd name="connsiteX124" fmla="*/ 662940 w 672465"/>
              <a:gd name="connsiteY124" fmla="*/ 6043613 h 6858000"/>
              <a:gd name="connsiteX125" fmla="*/ 669290 w 672465"/>
              <a:gd name="connsiteY125" fmla="*/ 6103938 h 6858000"/>
              <a:gd name="connsiteX126" fmla="*/ 672465 w 672465"/>
              <a:gd name="connsiteY126" fmla="*/ 6172200 h 6858000"/>
              <a:gd name="connsiteX127" fmla="*/ 669290 w 672465"/>
              <a:gd name="connsiteY127" fmla="*/ 6240463 h 6858000"/>
              <a:gd name="connsiteX128" fmla="*/ 662940 w 672465"/>
              <a:gd name="connsiteY128" fmla="*/ 6300788 h 6858000"/>
              <a:gd name="connsiteX129" fmla="*/ 651828 w 672465"/>
              <a:gd name="connsiteY129" fmla="*/ 6353175 h 6858000"/>
              <a:gd name="connsiteX130" fmla="*/ 635953 w 672465"/>
              <a:gd name="connsiteY130" fmla="*/ 6399213 h 6858000"/>
              <a:gd name="connsiteX131" fmla="*/ 620078 w 672465"/>
              <a:gd name="connsiteY131" fmla="*/ 6440488 h 6858000"/>
              <a:gd name="connsiteX132" fmla="*/ 604203 w 672465"/>
              <a:gd name="connsiteY132" fmla="*/ 6477000 h 6858000"/>
              <a:gd name="connsiteX133" fmla="*/ 585153 w 672465"/>
              <a:gd name="connsiteY133" fmla="*/ 6515100 h 6858000"/>
              <a:gd name="connsiteX134" fmla="*/ 566103 w 672465"/>
              <a:gd name="connsiteY134" fmla="*/ 6553200 h 6858000"/>
              <a:gd name="connsiteX135" fmla="*/ 547053 w 672465"/>
              <a:gd name="connsiteY135" fmla="*/ 6589713 h 6858000"/>
              <a:gd name="connsiteX136" fmla="*/ 531178 w 672465"/>
              <a:gd name="connsiteY136" fmla="*/ 6630988 h 6858000"/>
              <a:gd name="connsiteX137" fmla="*/ 516890 w 672465"/>
              <a:gd name="connsiteY137" fmla="*/ 6677025 h 6858000"/>
              <a:gd name="connsiteX138" fmla="*/ 505778 w 672465"/>
              <a:gd name="connsiteY138" fmla="*/ 6729413 h 6858000"/>
              <a:gd name="connsiteX139" fmla="*/ 497840 w 672465"/>
              <a:gd name="connsiteY139" fmla="*/ 6789738 h 6858000"/>
              <a:gd name="connsiteX140" fmla="*/ 496253 w 672465"/>
              <a:gd name="connsiteY140" fmla="*/ 6858000 h 6858000"/>
              <a:gd name="connsiteX141" fmla="*/ 0 w 672465"/>
              <a:gd name="connsiteY1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72465" h="6858000">
                <a:moveTo>
                  <a:pt x="0" y="0"/>
                </a:moveTo>
                <a:lnTo>
                  <a:pt x="496253" y="0"/>
                </a:lnTo>
                <a:lnTo>
                  <a:pt x="497840" y="68263"/>
                </a:lnTo>
                <a:lnTo>
                  <a:pt x="505778" y="128588"/>
                </a:lnTo>
                <a:lnTo>
                  <a:pt x="516890" y="180975"/>
                </a:lnTo>
                <a:lnTo>
                  <a:pt x="531178" y="227013"/>
                </a:lnTo>
                <a:lnTo>
                  <a:pt x="547053" y="268288"/>
                </a:lnTo>
                <a:lnTo>
                  <a:pt x="566103" y="304800"/>
                </a:lnTo>
                <a:lnTo>
                  <a:pt x="585153" y="342900"/>
                </a:lnTo>
                <a:lnTo>
                  <a:pt x="604203" y="381000"/>
                </a:lnTo>
                <a:lnTo>
                  <a:pt x="620078" y="417513"/>
                </a:lnTo>
                <a:lnTo>
                  <a:pt x="635953" y="458788"/>
                </a:lnTo>
                <a:lnTo>
                  <a:pt x="651828" y="504825"/>
                </a:lnTo>
                <a:lnTo>
                  <a:pt x="662940" y="557213"/>
                </a:lnTo>
                <a:lnTo>
                  <a:pt x="669290" y="617538"/>
                </a:lnTo>
                <a:lnTo>
                  <a:pt x="672465" y="685800"/>
                </a:lnTo>
                <a:lnTo>
                  <a:pt x="669290" y="754063"/>
                </a:lnTo>
                <a:lnTo>
                  <a:pt x="662940" y="814388"/>
                </a:lnTo>
                <a:lnTo>
                  <a:pt x="651828" y="866775"/>
                </a:lnTo>
                <a:lnTo>
                  <a:pt x="635953" y="912813"/>
                </a:lnTo>
                <a:lnTo>
                  <a:pt x="620078" y="954088"/>
                </a:lnTo>
                <a:lnTo>
                  <a:pt x="604203" y="990600"/>
                </a:lnTo>
                <a:lnTo>
                  <a:pt x="585153" y="1028700"/>
                </a:lnTo>
                <a:lnTo>
                  <a:pt x="566103" y="1066800"/>
                </a:lnTo>
                <a:lnTo>
                  <a:pt x="547053" y="1103313"/>
                </a:lnTo>
                <a:lnTo>
                  <a:pt x="531178" y="1144588"/>
                </a:lnTo>
                <a:lnTo>
                  <a:pt x="516890" y="1190625"/>
                </a:lnTo>
                <a:lnTo>
                  <a:pt x="505778" y="1243013"/>
                </a:lnTo>
                <a:lnTo>
                  <a:pt x="497840" y="1303338"/>
                </a:lnTo>
                <a:lnTo>
                  <a:pt x="496253" y="1371600"/>
                </a:lnTo>
                <a:lnTo>
                  <a:pt x="497840" y="1439863"/>
                </a:lnTo>
                <a:lnTo>
                  <a:pt x="505778" y="1500188"/>
                </a:lnTo>
                <a:lnTo>
                  <a:pt x="516890" y="1552575"/>
                </a:lnTo>
                <a:lnTo>
                  <a:pt x="531178" y="1598613"/>
                </a:lnTo>
                <a:lnTo>
                  <a:pt x="547053" y="1639888"/>
                </a:lnTo>
                <a:lnTo>
                  <a:pt x="566103" y="1676400"/>
                </a:lnTo>
                <a:lnTo>
                  <a:pt x="585153" y="1714500"/>
                </a:lnTo>
                <a:lnTo>
                  <a:pt x="604203" y="1752600"/>
                </a:lnTo>
                <a:lnTo>
                  <a:pt x="620078" y="1789113"/>
                </a:lnTo>
                <a:lnTo>
                  <a:pt x="635953" y="1830388"/>
                </a:lnTo>
                <a:lnTo>
                  <a:pt x="651828" y="1876425"/>
                </a:lnTo>
                <a:lnTo>
                  <a:pt x="662940" y="1928813"/>
                </a:lnTo>
                <a:lnTo>
                  <a:pt x="669290" y="1989138"/>
                </a:lnTo>
                <a:lnTo>
                  <a:pt x="672465" y="2057400"/>
                </a:lnTo>
                <a:lnTo>
                  <a:pt x="669290" y="2125663"/>
                </a:lnTo>
                <a:lnTo>
                  <a:pt x="662940" y="2185988"/>
                </a:lnTo>
                <a:lnTo>
                  <a:pt x="651828" y="2238375"/>
                </a:lnTo>
                <a:lnTo>
                  <a:pt x="635953" y="2284413"/>
                </a:lnTo>
                <a:lnTo>
                  <a:pt x="620078" y="2325688"/>
                </a:lnTo>
                <a:lnTo>
                  <a:pt x="604203" y="2362200"/>
                </a:lnTo>
                <a:lnTo>
                  <a:pt x="585153" y="2400300"/>
                </a:lnTo>
                <a:lnTo>
                  <a:pt x="566103" y="2438400"/>
                </a:lnTo>
                <a:lnTo>
                  <a:pt x="547053" y="2474913"/>
                </a:lnTo>
                <a:lnTo>
                  <a:pt x="531178" y="2516188"/>
                </a:lnTo>
                <a:lnTo>
                  <a:pt x="516890" y="2562225"/>
                </a:lnTo>
                <a:lnTo>
                  <a:pt x="505778" y="2614613"/>
                </a:lnTo>
                <a:lnTo>
                  <a:pt x="497840" y="2674938"/>
                </a:lnTo>
                <a:lnTo>
                  <a:pt x="496253" y="2743200"/>
                </a:lnTo>
                <a:lnTo>
                  <a:pt x="497840" y="2811463"/>
                </a:lnTo>
                <a:lnTo>
                  <a:pt x="505778" y="2871788"/>
                </a:lnTo>
                <a:lnTo>
                  <a:pt x="516890" y="2924175"/>
                </a:lnTo>
                <a:lnTo>
                  <a:pt x="531178" y="2970213"/>
                </a:lnTo>
                <a:lnTo>
                  <a:pt x="547053" y="3011488"/>
                </a:lnTo>
                <a:lnTo>
                  <a:pt x="566103" y="3048000"/>
                </a:lnTo>
                <a:lnTo>
                  <a:pt x="585153" y="3086100"/>
                </a:lnTo>
                <a:lnTo>
                  <a:pt x="604203" y="3124200"/>
                </a:lnTo>
                <a:lnTo>
                  <a:pt x="620078" y="3160713"/>
                </a:lnTo>
                <a:lnTo>
                  <a:pt x="635953" y="3201988"/>
                </a:lnTo>
                <a:lnTo>
                  <a:pt x="651828" y="3248025"/>
                </a:lnTo>
                <a:lnTo>
                  <a:pt x="662940" y="3300413"/>
                </a:lnTo>
                <a:lnTo>
                  <a:pt x="669290" y="3360738"/>
                </a:lnTo>
                <a:lnTo>
                  <a:pt x="672465" y="3427413"/>
                </a:lnTo>
                <a:lnTo>
                  <a:pt x="669290" y="3497263"/>
                </a:lnTo>
                <a:lnTo>
                  <a:pt x="662940" y="3557588"/>
                </a:lnTo>
                <a:lnTo>
                  <a:pt x="651828" y="3609975"/>
                </a:lnTo>
                <a:lnTo>
                  <a:pt x="635953" y="3656013"/>
                </a:lnTo>
                <a:lnTo>
                  <a:pt x="620078" y="3697288"/>
                </a:lnTo>
                <a:lnTo>
                  <a:pt x="604203" y="3733800"/>
                </a:lnTo>
                <a:lnTo>
                  <a:pt x="585153" y="3771900"/>
                </a:lnTo>
                <a:lnTo>
                  <a:pt x="566103" y="3810000"/>
                </a:lnTo>
                <a:lnTo>
                  <a:pt x="547053" y="3846513"/>
                </a:lnTo>
                <a:lnTo>
                  <a:pt x="531178" y="3887788"/>
                </a:lnTo>
                <a:lnTo>
                  <a:pt x="516890" y="3933825"/>
                </a:lnTo>
                <a:lnTo>
                  <a:pt x="505778" y="3986213"/>
                </a:lnTo>
                <a:lnTo>
                  <a:pt x="497840" y="4046538"/>
                </a:lnTo>
                <a:lnTo>
                  <a:pt x="496253" y="4114800"/>
                </a:lnTo>
                <a:lnTo>
                  <a:pt x="497840" y="4183063"/>
                </a:lnTo>
                <a:lnTo>
                  <a:pt x="505778" y="4243388"/>
                </a:lnTo>
                <a:lnTo>
                  <a:pt x="516890" y="4295775"/>
                </a:lnTo>
                <a:lnTo>
                  <a:pt x="531178" y="4341813"/>
                </a:lnTo>
                <a:lnTo>
                  <a:pt x="547053" y="4383088"/>
                </a:lnTo>
                <a:lnTo>
                  <a:pt x="566103" y="4419600"/>
                </a:lnTo>
                <a:lnTo>
                  <a:pt x="604203" y="4495800"/>
                </a:lnTo>
                <a:lnTo>
                  <a:pt x="620078" y="4532313"/>
                </a:lnTo>
                <a:lnTo>
                  <a:pt x="635953" y="4573588"/>
                </a:lnTo>
                <a:lnTo>
                  <a:pt x="651828" y="4619625"/>
                </a:lnTo>
                <a:lnTo>
                  <a:pt x="662940" y="4672013"/>
                </a:lnTo>
                <a:lnTo>
                  <a:pt x="669290" y="4732338"/>
                </a:lnTo>
                <a:lnTo>
                  <a:pt x="672465" y="4800600"/>
                </a:lnTo>
                <a:lnTo>
                  <a:pt x="669290" y="4868863"/>
                </a:lnTo>
                <a:lnTo>
                  <a:pt x="662940" y="4929188"/>
                </a:lnTo>
                <a:lnTo>
                  <a:pt x="651828" y="4981575"/>
                </a:lnTo>
                <a:lnTo>
                  <a:pt x="635953" y="5027613"/>
                </a:lnTo>
                <a:lnTo>
                  <a:pt x="620078" y="5068888"/>
                </a:lnTo>
                <a:lnTo>
                  <a:pt x="604203" y="5105400"/>
                </a:lnTo>
                <a:lnTo>
                  <a:pt x="585153" y="5143500"/>
                </a:lnTo>
                <a:lnTo>
                  <a:pt x="566103" y="5181600"/>
                </a:lnTo>
                <a:lnTo>
                  <a:pt x="547053" y="5218113"/>
                </a:lnTo>
                <a:lnTo>
                  <a:pt x="531178" y="5259388"/>
                </a:lnTo>
                <a:lnTo>
                  <a:pt x="516890" y="5305425"/>
                </a:lnTo>
                <a:lnTo>
                  <a:pt x="505778" y="5357813"/>
                </a:lnTo>
                <a:lnTo>
                  <a:pt x="497840" y="5418138"/>
                </a:lnTo>
                <a:lnTo>
                  <a:pt x="496253" y="5486400"/>
                </a:lnTo>
                <a:lnTo>
                  <a:pt x="497840" y="5554663"/>
                </a:lnTo>
                <a:lnTo>
                  <a:pt x="505778" y="5614988"/>
                </a:lnTo>
                <a:lnTo>
                  <a:pt x="516890" y="5667375"/>
                </a:lnTo>
                <a:lnTo>
                  <a:pt x="531178" y="5713413"/>
                </a:lnTo>
                <a:lnTo>
                  <a:pt x="547053" y="5754688"/>
                </a:lnTo>
                <a:lnTo>
                  <a:pt x="566103" y="5791200"/>
                </a:lnTo>
                <a:lnTo>
                  <a:pt x="585153" y="5829300"/>
                </a:lnTo>
                <a:lnTo>
                  <a:pt x="604203" y="5867400"/>
                </a:lnTo>
                <a:lnTo>
                  <a:pt x="620078" y="5903913"/>
                </a:lnTo>
                <a:lnTo>
                  <a:pt x="635953" y="5945188"/>
                </a:lnTo>
                <a:lnTo>
                  <a:pt x="651828" y="5991225"/>
                </a:lnTo>
                <a:lnTo>
                  <a:pt x="662940" y="6043613"/>
                </a:lnTo>
                <a:lnTo>
                  <a:pt x="669290" y="6103938"/>
                </a:lnTo>
                <a:lnTo>
                  <a:pt x="672465" y="6172200"/>
                </a:lnTo>
                <a:lnTo>
                  <a:pt x="669290" y="6240463"/>
                </a:lnTo>
                <a:lnTo>
                  <a:pt x="662940" y="6300788"/>
                </a:lnTo>
                <a:lnTo>
                  <a:pt x="651828" y="6353175"/>
                </a:lnTo>
                <a:lnTo>
                  <a:pt x="635953" y="6399213"/>
                </a:lnTo>
                <a:lnTo>
                  <a:pt x="620078" y="6440488"/>
                </a:lnTo>
                <a:lnTo>
                  <a:pt x="604203" y="6477000"/>
                </a:lnTo>
                <a:lnTo>
                  <a:pt x="585153" y="6515100"/>
                </a:lnTo>
                <a:lnTo>
                  <a:pt x="566103" y="6553200"/>
                </a:lnTo>
                <a:lnTo>
                  <a:pt x="547053" y="6589713"/>
                </a:lnTo>
                <a:lnTo>
                  <a:pt x="531178" y="6630988"/>
                </a:lnTo>
                <a:lnTo>
                  <a:pt x="516890" y="6677025"/>
                </a:lnTo>
                <a:lnTo>
                  <a:pt x="505778" y="6729413"/>
                </a:lnTo>
                <a:lnTo>
                  <a:pt x="497840" y="6789738"/>
                </a:lnTo>
                <a:lnTo>
                  <a:pt x="496253" y="6858000"/>
                </a:lnTo>
                <a:lnTo>
                  <a:pt x="0" y="685800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xmlns="" id="{E77A5B1D-5573-4CAF-AADD-51701EF9205F}"/>
              </a:ext>
            </a:extLst>
          </p:cNvPr>
          <p:cNvSpPr>
            <a:spLocks noGrp="1"/>
          </p:cNvSpPr>
          <p:nvPr>
            <p:ph idx="1"/>
          </p:nvPr>
        </p:nvSpPr>
        <p:spPr>
          <a:xfrm>
            <a:off x="890238" y="2202290"/>
            <a:ext cx="4905898" cy="4179037"/>
          </a:xfrm>
        </p:spPr>
        <p:txBody>
          <a:bodyPr anchor="t">
            <a:noAutofit/>
          </a:bodyPr>
          <a:lstStyle/>
          <a:p>
            <a:pPr>
              <a:lnSpc>
                <a:spcPct val="100000"/>
              </a:lnSpc>
              <a:defRPr/>
            </a:pPr>
            <a:r>
              <a:rPr lang="en-IN" sz="1600" dirty="0" smtClean="0">
                <a:solidFill>
                  <a:schemeClr val="tx1"/>
                </a:solidFill>
              </a:rPr>
              <a:t> </a:t>
            </a:r>
            <a:r>
              <a:rPr lang="en-IN" sz="1600" dirty="0">
                <a:solidFill>
                  <a:schemeClr val="tx1"/>
                </a:solidFill>
              </a:rPr>
              <a:t>“T</a:t>
            </a:r>
            <a:r>
              <a:rPr lang="en-IN" sz="1600" i="1" dirty="0">
                <a:solidFill>
                  <a:schemeClr val="tx1"/>
                </a:solidFill>
              </a:rPr>
              <a:t>his packet is so difficult to open and even if try to tear it, I can not open the packet easily. I have to look for either a pen nib or a sharp object to poke a hole and then tear it open.” </a:t>
            </a:r>
          </a:p>
          <a:p>
            <a:pPr>
              <a:lnSpc>
                <a:spcPct val="100000"/>
              </a:lnSpc>
              <a:defRPr/>
            </a:pPr>
            <a:endParaRPr lang="en-IN" sz="1600" dirty="0">
              <a:solidFill>
                <a:schemeClr val="tx1"/>
              </a:solidFill>
            </a:endParaRPr>
          </a:p>
          <a:p>
            <a:pPr>
              <a:lnSpc>
                <a:spcPct val="100000"/>
              </a:lnSpc>
              <a:defRPr/>
            </a:pPr>
            <a:r>
              <a:rPr lang="en-IN" sz="1600" dirty="0" smtClean="0">
                <a:solidFill>
                  <a:schemeClr val="tx1"/>
                </a:solidFill>
              </a:rPr>
              <a:t> </a:t>
            </a:r>
            <a:r>
              <a:rPr lang="en-IN" sz="1600" dirty="0">
                <a:solidFill>
                  <a:schemeClr val="tx1"/>
                </a:solidFill>
              </a:rPr>
              <a:t>Point of View of the organisation which does the packaging : </a:t>
            </a:r>
            <a:r>
              <a:rPr lang="en-IN" sz="1600" i="1" dirty="0">
                <a:solidFill>
                  <a:schemeClr val="tx1"/>
                </a:solidFill>
              </a:rPr>
              <a:t>“We want the packets to be hygienic, leakproof, tamperproof, airtight and safe so that consumers do not come back with any complain regarding the food inside”</a:t>
            </a:r>
          </a:p>
          <a:p>
            <a:pPr>
              <a:lnSpc>
                <a:spcPct val="100000"/>
              </a:lnSpc>
              <a:defRPr/>
            </a:pPr>
            <a:endParaRPr lang="en-IN" sz="1600" dirty="0">
              <a:solidFill>
                <a:schemeClr val="tx1"/>
              </a:solidFill>
            </a:endParaRPr>
          </a:p>
          <a:p>
            <a:pPr>
              <a:lnSpc>
                <a:spcPct val="100000"/>
              </a:lnSpc>
              <a:defRPr/>
            </a:pPr>
            <a:r>
              <a:rPr lang="en-IN" sz="1600" dirty="0">
                <a:solidFill>
                  <a:schemeClr val="tx1"/>
                </a:solidFill>
              </a:rPr>
              <a:t>U</a:t>
            </a:r>
            <a:r>
              <a:rPr lang="en-IN" sz="1600" dirty="0" smtClean="0">
                <a:solidFill>
                  <a:schemeClr val="tx1"/>
                </a:solidFill>
              </a:rPr>
              <a:t>ser </a:t>
            </a:r>
            <a:r>
              <a:rPr lang="en-IN" sz="1600" dirty="0">
                <a:solidFill>
                  <a:schemeClr val="tx1"/>
                </a:solidFill>
              </a:rPr>
              <a:t>research Point of  View- </a:t>
            </a:r>
            <a:r>
              <a:rPr lang="en-IN" sz="1600" b="1" dirty="0">
                <a:solidFill>
                  <a:schemeClr val="tx1"/>
                </a:solidFill>
              </a:rPr>
              <a:t>“Consumers need a safe, hygienic, airtight packaging which is easy to use and keep the left over stored”</a:t>
            </a:r>
          </a:p>
          <a:p>
            <a:pPr>
              <a:lnSpc>
                <a:spcPct val="100000"/>
              </a:lnSpc>
            </a:pPr>
            <a:endParaRPr lang="en-US" sz="1600" dirty="0">
              <a:solidFill>
                <a:schemeClr val="tx1"/>
              </a:solidFill>
            </a:endParaRPr>
          </a:p>
        </p:txBody>
      </p:sp>
      <p:sp>
        <p:nvSpPr>
          <p:cNvPr id="23" name="Freeform: Shape 17">
            <a:extLst>
              <a:ext uri="{FF2B5EF4-FFF2-40B4-BE49-F238E27FC236}">
                <a16:creationId xmlns:a16="http://schemas.microsoft.com/office/drawing/2014/main" xmlns="" id="{D6B215F4-747D-4CC6-A400-179A94AB89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69752" y="0"/>
            <a:ext cx="3174249" cy="3701000"/>
          </a:xfrm>
          <a:custGeom>
            <a:avLst/>
            <a:gdLst>
              <a:gd name="connsiteX0" fmla="*/ 319701 w 4232332"/>
              <a:gd name="connsiteY0" fmla="*/ 0 h 3701000"/>
              <a:gd name="connsiteX1" fmla="*/ 4232332 w 4232332"/>
              <a:gd name="connsiteY1" fmla="*/ 0 h 3701000"/>
              <a:gd name="connsiteX2" fmla="*/ 4232332 w 4232332"/>
              <a:gd name="connsiteY2" fmla="*/ 3034486 h 3701000"/>
              <a:gd name="connsiteX3" fmla="*/ 4230268 w 4232332"/>
              <a:gd name="connsiteY3" fmla="*/ 3035198 h 3701000"/>
              <a:gd name="connsiteX4" fmla="*/ 4185051 w 4232332"/>
              <a:gd name="connsiteY4" fmla="*/ 3049231 h 3701000"/>
              <a:gd name="connsiteX5" fmla="*/ 4136714 w 4232332"/>
              <a:gd name="connsiteY5" fmla="*/ 3061706 h 3701000"/>
              <a:gd name="connsiteX6" fmla="*/ 4089935 w 4232332"/>
              <a:gd name="connsiteY6" fmla="*/ 3074180 h 3701000"/>
              <a:gd name="connsiteX7" fmla="*/ 4043158 w 4232332"/>
              <a:gd name="connsiteY7" fmla="*/ 3088214 h 3701000"/>
              <a:gd name="connsiteX8" fmla="*/ 3997940 w 4232332"/>
              <a:gd name="connsiteY8" fmla="*/ 3103806 h 3701000"/>
              <a:gd name="connsiteX9" fmla="*/ 3955840 w 4232332"/>
              <a:gd name="connsiteY9" fmla="*/ 3122518 h 3701000"/>
              <a:gd name="connsiteX10" fmla="*/ 3916860 w 4232332"/>
              <a:gd name="connsiteY10" fmla="*/ 3144346 h 3701000"/>
              <a:gd name="connsiteX11" fmla="*/ 3882555 w 4232332"/>
              <a:gd name="connsiteY11" fmla="*/ 3172413 h 3701000"/>
              <a:gd name="connsiteX12" fmla="*/ 3846692 w 4232332"/>
              <a:gd name="connsiteY12" fmla="*/ 3203599 h 3701000"/>
              <a:gd name="connsiteX13" fmla="*/ 3815506 w 4232332"/>
              <a:gd name="connsiteY13" fmla="*/ 3239461 h 3701000"/>
              <a:gd name="connsiteX14" fmla="*/ 3785881 w 4232332"/>
              <a:gd name="connsiteY14" fmla="*/ 3276884 h 3701000"/>
              <a:gd name="connsiteX15" fmla="*/ 3756254 w 4232332"/>
              <a:gd name="connsiteY15" fmla="*/ 3315864 h 3701000"/>
              <a:gd name="connsiteX16" fmla="*/ 3726629 w 4232332"/>
              <a:gd name="connsiteY16" fmla="*/ 3354846 h 3701000"/>
              <a:gd name="connsiteX17" fmla="*/ 3697003 w 4232332"/>
              <a:gd name="connsiteY17" fmla="*/ 3392268 h 3701000"/>
              <a:gd name="connsiteX18" fmla="*/ 3664258 w 4232332"/>
              <a:gd name="connsiteY18" fmla="*/ 3428131 h 3701000"/>
              <a:gd name="connsiteX19" fmla="*/ 3631513 w 4232332"/>
              <a:gd name="connsiteY19" fmla="*/ 3459315 h 3701000"/>
              <a:gd name="connsiteX20" fmla="*/ 3594093 w 4232332"/>
              <a:gd name="connsiteY20" fmla="*/ 3485823 h 3701000"/>
              <a:gd name="connsiteX21" fmla="*/ 3555111 w 4232332"/>
              <a:gd name="connsiteY21" fmla="*/ 3506094 h 3701000"/>
              <a:gd name="connsiteX22" fmla="*/ 3508332 w 4232332"/>
              <a:gd name="connsiteY22" fmla="*/ 3520128 h 3701000"/>
              <a:gd name="connsiteX23" fmla="*/ 3459994 w 4232332"/>
              <a:gd name="connsiteY23" fmla="*/ 3526365 h 3701000"/>
              <a:gd name="connsiteX24" fmla="*/ 3410100 w 4232332"/>
              <a:gd name="connsiteY24" fmla="*/ 3527923 h 3701000"/>
              <a:gd name="connsiteX25" fmla="*/ 3357084 w 4232332"/>
              <a:gd name="connsiteY25" fmla="*/ 3523245 h 3701000"/>
              <a:gd name="connsiteX26" fmla="*/ 3304070 w 4232332"/>
              <a:gd name="connsiteY26" fmla="*/ 3517009 h 3701000"/>
              <a:gd name="connsiteX27" fmla="*/ 3251054 w 4232332"/>
              <a:gd name="connsiteY27" fmla="*/ 3509211 h 3701000"/>
              <a:gd name="connsiteX28" fmla="*/ 3198040 w 4232332"/>
              <a:gd name="connsiteY28" fmla="*/ 3502976 h 3701000"/>
              <a:gd name="connsiteX29" fmla="*/ 3145024 w 4232332"/>
              <a:gd name="connsiteY29" fmla="*/ 3499857 h 3701000"/>
              <a:gd name="connsiteX30" fmla="*/ 3093569 w 4232332"/>
              <a:gd name="connsiteY30" fmla="*/ 3499857 h 3701000"/>
              <a:gd name="connsiteX31" fmla="*/ 3045233 w 4232332"/>
              <a:gd name="connsiteY31" fmla="*/ 3506094 h 3701000"/>
              <a:gd name="connsiteX32" fmla="*/ 2995337 w 4232332"/>
              <a:gd name="connsiteY32" fmla="*/ 3518569 h 3701000"/>
              <a:gd name="connsiteX33" fmla="*/ 2950118 w 4232332"/>
              <a:gd name="connsiteY33" fmla="*/ 3537278 h 3701000"/>
              <a:gd name="connsiteX34" fmla="*/ 2903340 w 4232332"/>
              <a:gd name="connsiteY34" fmla="*/ 3562227 h 3701000"/>
              <a:gd name="connsiteX35" fmla="*/ 2856564 w 4232332"/>
              <a:gd name="connsiteY35" fmla="*/ 3587176 h 3701000"/>
              <a:gd name="connsiteX36" fmla="*/ 2809785 w 4232332"/>
              <a:gd name="connsiteY36" fmla="*/ 3615241 h 3701000"/>
              <a:gd name="connsiteX37" fmla="*/ 2764565 w 4232332"/>
              <a:gd name="connsiteY37" fmla="*/ 3641749 h 3701000"/>
              <a:gd name="connsiteX38" fmla="*/ 2716230 w 4232332"/>
              <a:gd name="connsiteY38" fmla="*/ 3665138 h 3701000"/>
              <a:gd name="connsiteX39" fmla="*/ 2669451 w 4232332"/>
              <a:gd name="connsiteY39" fmla="*/ 3683850 h 3701000"/>
              <a:gd name="connsiteX40" fmla="*/ 2621114 w 4232332"/>
              <a:gd name="connsiteY40" fmla="*/ 3696324 h 3701000"/>
              <a:gd name="connsiteX41" fmla="*/ 2571219 w 4232332"/>
              <a:gd name="connsiteY41" fmla="*/ 3701000 h 3701000"/>
              <a:gd name="connsiteX42" fmla="*/ 2521322 w 4232332"/>
              <a:gd name="connsiteY42" fmla="*/ 3696324 h 3701000"/>
              <a:gd name="connsiteX43" fmla="*/ 2472985 w 4232332"/>
              <a:gd name="connsiteY43" fmla="*/ 3683850 h 3701000"/>
              <a:gd name="connsiteX44" fmla="*/ 2426209 w 4232332"/>
              <a:gd name="connsiteY44" fmla="*/ 3665138 h 3701000"/>
              <a:gd name="connsiteX45" fmla="*/ 2377871 w 4232332"/>
              <a:gd name="connsiteY45" fmla="*/ 3641749 h 3701000"/>
              <a:gd name="connsiteX46" fmla="*/ 2332651 w 4232332"/>
              <a:gd name="connsiteY46" fmla="*/ 3615241 h 3701000"/>
              <a:gd name="connsiteX47" fmla="*/ 2285874 w 4232332"/>
              <a:gd name="connsiteY47" fmla="*/ 3587176 h 3701000"/>
              <a:gd name="connsiteX48" fmla="*/ 2239096 w 4232332"/>
              <a:gd name="connsiteY48" fmla="*/ 3562227 h 3701000"/>
              <a:gd name="connsiteX49" fmla="*/ 2192319 w 4232332"/>
              <a:gd name="connsiteY49" fmla="*/ 3537278 h 3701000"/>
              <a:gd name="connsiteX50" fmla="*/ 2145542 w 4232332"/>
              <a:gd name="connsiteY50" fmla="*/ 3518569 h 3701000"/>
              <a:gd name="connsiteX51" fmla="*/ 2097204 w 4232332"/>
              <a:gd name="connsiteY51" fmla="*/ 3506094 h 3701000"/>
              <a:gd name="connsiteX52" fmla="*/ 2048867 w 4232332"/>
              <a:gd name="connsiteY52" fmla="*/ 3499857 h 3701000"/>
              <a:gd name="connsiteX53" fmla="*/ 1997410 w 4232332"/>
              <a:gd name="connsiteY53" fmla="*/ 3499857 h 3701000"/>
              <a:gd name="connsiteX54" fmla="*/ 1944396 w 4232332"/>
              <a:gd name="connsiteY54" fmla="*/ 3502976 h 3701000"/>
              <a:gd name="connsiteX55" fmla="*/ 1891382 w 4232332"/>
              <a:gd name="connsiteY55" fmla="*/ 3509211 h 3701000"/>
              <a:gd name="connsiteX56" fmla="*/ 1838366 w 4232332"/>
              <a:gd name="connsiteY56" fmla="*/ 3517009 h 3701000"/>
              <a:gd name="connsiteX57" fmla="*/ 1785350 w 4232332"/>
              <a:gd name="connsiteY57" fmla="*/ 3523245 h 3701000"/>
              <a:gd name="connsiteX58" fmla="*/ 1732336 w 4232332"/>
              <a:gd name="connsiteY58" fmla="*/ 3527923 h 3701000"/>
              <a:gd name="connsiteX59" fmla="*/ 1682442 w 4232332"/>
              <a:gd name="connsiteY59" fmla="*/ 3526365 h 3701000"/>
              <a:gd name="connsiteX60" fmla="*/ 1634105 w 4232332"/>
              <a:gd name="connsiteY60" fmla="*/ 3520128 h 3701000"/>
              <a:gd name="connsiteX61" fmla="*/ 1587326 w 4232332"/>
              <a:gd name="connsiteY61" fmla="*/ 3506094 h 3701000"/>
              <a:gd name="connsiteX62" fmla="*/ 1548345 w 4232332"/>
              <a:gd name="connsiteY62" fmla="*/ 3485823 h 3701000"/>
              <a:gd name="connsiteX63" fmla="*/ 1510922 w 4232332"/>
              <a:gd name="connsiteY63" fmla="*/ 3459315 h 3701000"/>
              <a:gd name="connsiteX64" fmla="*/ 1478179 w 4232332"/>
              <a:gd name="connsiteY64" fmla="*/ 3428131 h 3701000"/>
              <a:gd name="connsiteX65" fmla="*/ 1445433 w 4232332"/>
              <a:gd name="connsiteY65" fmla="*/ 3392268 h 3701000"/>
              <a:gd name="connsiteX66" fmla="*/ 1415807 w 4232332"/>
              <a:gd name="connsiteY66" fmla="*/ 3354846 h 3701000"/>
              <a:gd name="connsiteX67" fmla="*/ 1386182 w 4232332"/>
              <a:gd name="connsiteY67" fmla="*/ 3315864 h 3701000"/>
              <a:gd name="connsiteX68" fmla="*/ 1356556 w 4232332"/>
              <a:gd name="connsiteY68" fmla="*/ 3276884 h 3701000"/>
              <a:gd name="connsiteX69" fmla="*/ 1326930 w 4232332"/>
              <a:gd name="connsiteY69" fmla="*/ 3239461 h 3701000"/>
              <a:gd name="connsiteX70" fmla="*/ 1295744 w 4232332"/>
              <a:gd name="connsiteY70" fmla="*/ 3203599 h 3701000"/>
              <a:gd name="connsiteX71" fmla="*/ 1259881 w 4232332"/>
              <a:gd name="connsiteY71" fmla="*/ 3172413 h 3701000"/>
              <a:gd name="connsiteX72" fmla="*/ 1225577 w 4232332"/>
              <a:gd name="connsiteY72" fmla="*/ 3144346 h 3701000"/>
              <a:gd name="connsiteX73" fmla="*/ 1186596 w 4232332"/>
              <a:gd name="connsiteY73" fmla="*/ 3122518 h 3701000"/>
              <a:gd name="connsiteX74" fmla="*/ 1144496 w 4232332"/>
              <a:gd name="connsiteY74" fmla="*/ 3103806 h 3701000"/>
              <a:gd name="connsiteX75" fmla="*/ 1099278 w 4232332"/>
              <a:gd name="connsiteY75" fmla="*/ 3088214 h 3701000"/>
              <a:gd name="connsiteX76" fmla="*/ 1052499 w 4232332"/>
              <a:gd name="connsiteY76" fmla="*/ 3074180 h 3701000"/>
              <a:gd name="connsiteX77" fmla="*/ 1005723 w 4232332"/>
              <a:gd name="connsiteY77" fmla="*/ 3061706 h 3701000"/>
              <a:gd name="connsiteX78" fmla="*/ 957386 w 4232332"/>
              <a:gd name="connsiteY78" fmla="*/ 3049231 h 3701000"/>
              <a:gd name="connsiteX79" fmla="*/ 912167 w 4232332"/>
              <a:gd name="connsiteY79" fmla="*/ 3035198 h 3701000"/>
              <a:gd name="connsiteX80" fmla="*/ 866948 w 4232332"/>
              <a:gd name="connsiteY80" fmla="*/ 3019606 h 3701000"/>
              <a:gd name="connsiteX81" fmla="*/ 824850 w 4232332"/>
              <a:gd name="connsiteY81" fmla="*/ 3000894 h 3701000"/>
              <a:gd name="connsiteX82" fmla="*/ 787426 w 4232332"/>
              <a:gd name="connsiteY82" fmla="*/ 2977505 h 3701000"/>
              <a:gd name="connsiteX83" fmla="*/ 753122 w 4232332"/>
              <a:gd name="connsiteY83" fmla="*/ 2949439 h 3701000"/>
              <a:gd name="connsiteX84" fmla="*/ 725057 w 4232332"/>
              <a:gd name="connsiteY84" fmla="*/ 2915136 h 3701000"/>
              <a:gd name="connsiteX85" fmla="*/ 701668 w 4232332"/>
              <a:gd name="connsiteY85" fmla="*/ 2877713 h 3701000"/>
              <a:gd name="connsiteX86" fmla="*/ 682956 w 4232332"/>
              <a:gd name="connsiteY86" fmla="*/ 2835613 h 3701000"/>
              <a:gd name="connsiteX87" fmla="*/ 667364 w 4232332"/>
              <a:gd name="connsiteY87" fmla="*/ 2790396 h 3701000"/>
              <a:gd name="connsiteX88" fmla="*/ 653331 w 4232332"/>
              <a:gd name="connsiteY88" fmla="*/ 2745177 h 3701000"/>
              <a:gd name="connsiteX89" fmla="*/ 640857 w 4232332"/>
              <a:gd name="connsiteY89" fmla="*/ 2696840 h 3701000"/>
              <a:gd name="connsiteX90" fmla="*/ 628382 w 4232332"/>
              <a:gd name="connsiteY90" fmla="*/ 2650063 h 3701000"/>
              <a:gd name="connsiteX91" fmla="*/ 614349 w 4232332"/>
              <a:gd name="connsiteY91" fmla="*/ 2603285 h 3701000"/>
              <a:gd name="connsiteX92" fmla="*/ 598756 w 4232332"/>
              <a:gd name="connsiteY92" fmla="*/ 2558065 h 3701000"/>
              <a:gd name="connsiteX93" fmla="*/ 580044 w 4232332"/>
              <a:gd name="connsiteY93" fmla="*/ 2515965 h 3701000"/>
              <a:gd name="connsiteX94" fmla="*/ 558214 w 4232332"/>
              <a:gd name="connsiteY94" fmla="*/ 2476984 h 3701000"/>
              <a:gd name="connsiteX95" fmla="*/ 530150 w 4232332"/>
              <a:gd name="connsiteY95" fmla="*/ 2442681 h 3701000"/>
              <a:gd name="connsiteX96" fmla="*/ 498963 w 4232332"/>
              <a:gd name="connsiteY96" fmla="*/ 2406817 h 3701000"/>
              <a:gd name="connsiteX97" fmla="*/ 463101 w 4232332"/>
              <a:gd name="connsiteY97" fmla="*/ 2375633 h 3701000"/>
              <a:gd name="connsiteX98" fmla="*/ 424118 w 4232332"/>
              <a:gd name="connsiteY98" fmla="*/ 2346007 h 3701000"/>
              <a:gd name="connsiteX99" fmla="*/ 385138 w 4232332"/>
              <a:gd name="connsiteY99" fmla="*/ 2316382 h 3701000"/>
              <a:gd name="connsiteX100" fmla="*/ 346157 w 4232332"/>
              <a:gd name="connsiteY100" fmla="*/ 2286756 h 3701000"/>
              <a:gd name="connsiteX101" fmla="*/ 308733 w 4232332"/>
              <a:gd name="connsiteY101" fmla="*/ 2257129 h 3701000"/>
              <a:gd name="connsiteX102" fmla="*/ 272871 w 4232332"/>
              <a:gd name="connsiteY102" fmla="*/ 2224386 h 3701000"/>
              <a:gd name="connsiteX103" fmla="*/ 241686 w 4232332"/>
              <a:gd name="connsiteY103" fmla="*/ 2191641 h 3701000"/>
              <a:gd name="connsiteX104" fmla="*/ 215179 w 4232332"/>
              <a:gd name="connsiteY104" fmla="*/ 2154219 h 3701000"/>
              <a:gd name="connsiteX105" fmla="*/ 194909 w 4232332"/>
              <a:gd name="connsiteY105" fmla="*/ 2115238 h 3701000"/>
              <a:gd name="connsiteX106" fmla="*/ 180876 w 4232332"/>
              <a:gd name="connsiteY106" fmla="*/ 2068461 h 3701000"/>
              <a:gd name="connsiteX107" fmla="*/ 174638 w 4232332"/>
              <a:gd name="connsiteY107" fmla="*/ 2020123 h 3701000"/>
              <a:gd name="connsiteX108" fmla="*/ 173078 w 4232332"/>
              <a:gd name="connsiteY108" fmla="*/ 1970225 h 3701000"/>
              <a:gd name="connsiteX109" fmla="*/ 177756 w 4232332"/>
              <a:gd name="connsiteY109" fmla="*/ 1917211 h 3701000"/>
              <a:gd name="connsiteX110" fmla="*/ 183993 w 4232332"/>
              <a:gd name="connsiteY110" fmla="*/ 1864197 h 3701000"/>
              <a:gd name="connsiteX111" fmla="*/ 191789 w 4232332"/>
              <a:gd name="connsiteY111" fmla="*/ 1811182 h 3701000"/>
              <a:gd name="connsiteX112" fmla="*/ 198027 w 4232332"/>
              <a:gd name="connsiteY112" fmla="*/ 1758167 h 3701000"/>
              <a:gd name="connsiteX113" fmla="*/ 201146 w 4232332"/>
              <a:gd name="connsiteY113" fmla="*/ 1705153 h 3701000"/>
              <a:gd name="connsiteX114" fmla="*/ 201146 w 4232332"/>
              <a:gd name="connsiteY114" fmla="*/ 1653697 h 3701000"/>
              <a:gd name="connsiteX115" fmla="*/ 194909 w 4232332"/>
              <a:gd name="connsiteY115" fmla="*/ 1605362 h 3701000"/>
              <a:gd name="connsiteX116" fmla="*/ 182434 w 4232332"/>
              <a:gd name="connsiteY116" fmla="*/ 1557024 h 3701000"/>
              <a:gd name="connsiteX117" fmla="*/ 163723 w 4232332"/>
              <a:gd name="connsiteY117" fmla="*/ 1511804 h 3701000"/>
              <a:gd name="connsiteX118" fmla="*/ 140335 w 4232332"/>
              <a:gd name="connsiteY118" fmla="*/ 1465027 h 3701000"/>
              <a:gd name="connsiteX119" fmla="*/ 113826 w 4232332"/>
              <a:gd name="connsiteY119" fmla="*/ 1418251 h 3701000"/>
              <a:gd name="connsiteX120" fmla="*/ 85761 w 4232332"/>
              <a:gd name="connsiteY120" fmla="*/ 1371472 h 3701000"/>
              <a:gd name="connsiteX121" fmla="*/ 59253 w 4232332"/>
              <a:gd name="connsiteY121" fmla="*/ 1326252 h 3701000"/>
              <a:gd name="connsiteX122" fmla="*/ 35863 w 4232332"/>
              <a:gd name="connsiteY122" fmla="*/ 1277917 h 3701000"/>
              <a:gd name="connsiteX123" fmla="*/ 17153 w 4232332"/>
              <a:gd name="connsiteY123" fmla="*/ 1231139 h 3701000"/>
              <a:gd name="connsiteX124" fmla="*/ 4679 w 4232332"/>
              <a:gd name="connsiteY124" fmla="*/ 1182801 h 3701000"/>
              <a:gd name="connsiteX125" fmla="*/ 0 w 4232332"/>
              <a:gd name="connsiteY125" fmla="*/ 1132905 h 3701000"/>
              <a:gd name="connsiteX126" fmla="*/ 4679 w 4232332"/>
              <a:gd name="connsiteY126" fmla="*/ 1083010 h 3701000"/>
              <a:gd name="connsiteX127" fmla="*/ 17153 w 4232332"/>
              <a:gd name="connsiteY127" fmla="*/ 1034673 h 3701000"/>
              <a:gd name="connsiteX128" fmla="*/ 35863 w 4232332"/>
              <a:gd name="connsiteY128" fmla="*/ 987895 h 3701000"/>
              <a:gd name="connsiteX129" fmla="*/ 59253 w 4232332"/>
              <a:gd name="connsiteY129" fmla="*/ 939559 h 3701000"/>
              <a:gd name="connsiteX130" fmla="*/ 85761 w 4232332"/>
              <a:gd name="connsiteY130" fmla="*/ 894339 h 3701000"/>
              <a:gd name="connsiteX131" fmla="*/ 113826 w 4232332"/>
              <a:gd name="connsiteY131" fmla="*/ 847563 h 3701000"/>
              <a:gd name="connsiteX132" fmla="*/ 140335 w 4232332"/>
              <a:gd name="connsiteY132" fmla="*/ 800784 h 3701000"/>
              <a:gd name="connsiteX133" fmla="*/ 163723 w 4232332"/>
              <a:gd name="connsiteY133" fmla="*/ 754007 h 3701000"/>
              <a:gd name="connsiteX134" fmla="*/ 182434 w 4232332"/>
              <a:gd name="connsiteY134" fmla="*/ 708787 h 3701000"/>
              <a:gd name="connsiteX135" fmla="*/ 194909 w 4232332"/>
              <a:gd name="connsiteY135" fmla="*/ 660451 h 3701000"/>
              <a:gd name="connsiteX136" fmla="*/ 201146 w 4232332"/>
              <a:gd name="connsiteY136" fmla="*/ 612115 h 3701000"/>
              <a:gd name="connsiteX137" fmla="*/ 201146 w 4232332"/>
              <a:gd name="connsiteY137" fmla="*/ 560659 h 3701000"/>
              <a:gd name="connsiteX138" fmla="*/ 198027 w 4232332"/>
              <a:gd name="connsiteY138" fmla="*/ 507644 h 3701000"/>
              <a:gd name="connsiteX139" fmla="*/ 191789 w 4232332"/>
              <a:gd name="connsiteY139" fmla="*/ 454630 h 3701000"/>
              <a:gd name="connsiteX140" fmla="*/ 183993 w 4232332"/>
              <a:gd name="connsiteY140" fmla="*/ 401614 h 3701000"/>
              <a:gd name="connsiteX141" fmla="*/ 177756 w 4232332"/>
              <a:gd name="connsiteY141" fmla="*/ 348600 h 3701000"/>
              <a:gd name="connsiteX142" fmla="*/ 173078 w 4232332"/>
              <a:gd name="connsiteY142" fmla="*/ 295586 h 3701000"/>
              <a:gd name="connsiteX143" fmla="*/ 174638 w 4232332"/>
              <a:gd name="connsiteY143" fmla="*/ 245689 h 3701000"/>
              <a:gd name="connsiteX144" fmla="*/ 180876 w 4232332"/>
              <a:gd name="connsiteY144" fmla="*/ 197353 h 3701000"/>
              <a:gd name="connsiteX145" fmla="*/ 194909 w 4232332"/>
              <a:gd name="connsiteY145" fmla="*/ 150574 h 3701000"/>
              <a:gd name="connsiteX146" fmla="*/ 215179 w 4232332"/>
              <a:gd name="connsiteY146" fmla="*/ 111594 h 3701000"/>
              <a:gd name="connsiteX147" fmla="*/ 241686 w 4232332"/>
              <a:gd name="connsiteY147" fmla="*/ 74171 h 3701000"/>
              <a:gd name="connsiteX148" fmla="*/ 272871 w 4232332"/>
              <a:gd name="connsiteY148" fmla="*/ 41427 h 3701000"/>
              <a:gd name="connsiteX149" fmla="*/ 308733 w 4232332"/>
              <a:gd name="connsiteY149" fmla="*/ 8683 h 3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4232332" h="3701000">
                <a:moveTo>
                  <a:pt x="319701" y="0"/>
                </a:moveTo>
                <a:lnTo>
                  <a:pt x="4232332" y="0"/>
                </a:lnTo>
                <a:lnTo>
                  <a:pt x="4232332" y="3034486"/>
                </a:lnTo>
                <a:lnTo>
                  <a:pt x="4230268" y="3035198"/>
                </a:lnTo>
                <a:lnTo>
                  <a:pt x="4185051" y="3049231"/>
                </a:lnTo>
                <a:lnTo>
                  <a:pt x="4136714" y="3061706"/>
                </a:lnTo>
                <a:lnTo>
                  <a:pt x="4089935" y="3074180"/>
                </a:lnTo>
                <a:lnTo>
                  <a:pt x="4043158" y="3088214"/>
                </a:lnTo>
                <a:lnTo>
                  <a:pt x="3997940" y="3103806"/>
                </a:lnTo>
                <a:lnTo>
                  <a:pt x="3955840" y="3122518"/>
                </a:lnTo>
                <a:lnTo>
                  <a:pt x="3916860" y="3144346"/>
                </a:lnTo>
                <a:lnTo>
                  <a:pt x="3882555" y="3172413"/>
                </a:lnTo>
                <a:lnTo>
                  <a:pt x="3846692" y="3203599"/>
                </a:lnTo>
                <a:lnTo>
                  <a:pt x="3815506" y="3239461"/>
                </a:lnTo>
                <a:lnTo>
                  <a:pt x="3785881" y="3276884"/>
                </a:lnTo>
                <a:lnTo>
                  <a:pt x="3756254" y="3315864"/>
                </a:lnTo>
                <a:lnTo>
                  <a:pt x="3726629" y="3354846"/>
                </a:lnTo>
                <a:lnTo>
                  <a:pt x="3697003" y="3392268"/>
                </a:lnTo>
                <a:lnTo>
                  <a:pt x="3664258" y="3428131"/>
                </a:lnTo>
                <a:lnTo>
                  <a:pt x="3631513" y="3459315"/>
                </a:lnTo>
                <a:lnTo>
                  <a:pt x="3594093" y="3485823"/>
                </a:lnTo>
                <a:lnTo>
                  <a:pt x="3555111" y="3506094"/>
                </a:lnTo>
                <a:lnTo>
                  <a:pt x="3508332" y="3520128"/>
                </a:lnTo>
                <a:lnTo>
                  <a:pt x="3459994" y="3526365"/>
                </a:lnTo>
                <a:lnTo>
                  <a:pt x="3410100" y="3527923"/>
                </a:lnTo>
                <a:lnTo>
                  <a:pt x="3357084" y="3523245"/>
                </a:lnTo>
                <a:lnTo>
                  <a:pt x="3304070" y="3517009"/>
                </a:lnTo>
                <a:lnTo>
                  <a:pt x="3251054" y="3509211"/>
                </a:lnTo>
                <a:lnTo>
                  <a:pt x="3198040" y="3502976"/>
                </a:lnTo>
                <a:lnTo>
                  <a:pt x="3145024" y="3499857"/>
                </a:lnTo>
                <a:lnTo>
                  <a:pt x="3093569" y="3499857"/>
                </a:lnTo>
                <a:lnTo>
                  <a:pt x="3045233" y="3506094"/>
                </a:lnTo>
                <a:lnTo>
                  <a:pt x="2995337" y="3518569"/>
                </a:lnTo>
                <a:lnTo>
                  <a:pt x="2950118" y="3537278"/>
                </a:lnTo>
                <a:lnTo>
                  <a:pt x="2903340" y="3562227"/>
                </a:lnTo>
                <a:lnTo>
                  <a:pt x="2856564" y="3587176"/>
                </a:lnTo>
                <a:lnTo>
                  <a:pt x="2809785" y="3615241"/>
                </a:lnTo>
                <a:lnTo>
                  <a:pt x="2764565" y="3641749"/>
                </a:lnTo>
                <a:lnTo>
                  <a:pt x="2716230" y="3665138"/>
                </a:lnTo>
                <a:lnTo>
                  <a:pt x="2669451" y="3683850"/>
                </a:lnTo>
                <a:lnTo>
                  <a:pt x="2621114" y="3696324"/>
                </a:lnTo>
                <a:lnTo>
                  <a:pt x="2571219" y="3701000"/>
                </a:lnTo>
                <a:lnTo>
                  <a:pt x="2521322" y="3696324"/>
                </a:lnTo>
                <a:lnTo>
                  <a:pt x="2472985" y="3683850"/>
                </a:lnTo>
                <a:lnTo>
                  <a:pt x="2426209" y="3665138"/>
                </a:lnTo>
                <a:lnTo>
                  <a:pt x="2377871" y="3641749"/>
                </a:lnTo>
                <a:lnTo>
                  <a:pt x="2332651" y="3615241"/>
                </a:lnTo>
                <a:lnTo>
                  <a:pt x="2285874" y="3587176"/>
                </a:lnTo>
                <a:lnTo>
                  <a:pt x="2239096" y="3562227"/>
                </a:lnTo>
                <a:lnTo>
                  <a:pt x="2192319" y="3537278"/>
                </a:lnTo>
                <a:lnTo>
                  <a:pt x="2145542" y="3518569"/>
                </a:lnTo>
                <a:lnTo>
                  <a:pt x="2097204" y="3506094"/>
                </a:lnTo>
                <a:lnTo>
                  <a:pt x="2048867" y="3499857"/>
                </a:lnTo>
                <a:lnTo>
                  <a:pt x="1997410" y="3499857"/>
                </a:lnTo>
                <a:lnTo>
                  <a:pt x="1944396" y="3502976"/>
                </a:lnTo>
                <a:lnTo>
                  <a:pt x="1891382" y="3509211"/>
                </a:lnTo>
                <a:lnTo>
                  <a:pt x="1838366" y="3517009"/>
                </a:lnTo>
                <a:lnTo>
                  <a:pt x="1785350" y="3523245"/>
                </a:lnTo>
                <a:lnTo>
                  <a:pt x="1732336" y="3527923"/>
                </a:lnTo>
                <a:lnTo>
                  <a:pt x="1682442" y="3526365"/>
                </a:lnTo>
                <a:lnTo>
                  <a:pt x="1634105" y="3520128"/>
                </a:lnTo>
                <a:lnTo>
                  <a:pt x="1587326" y="3506094"/>
                </a:lnTo>
                <a:lnTo>
                  <a:pt x="1548345" y="3485823"/>
                </a:lnTo>
                <a:lnTo>
                  <a:pt x="1510922" y="3459315"/>
                </a:lnTo>
                <a:lnTo>
                  <a:pt x="1478179" y="3428131"/>
                </a:lnTo>
                <a:lnTo>
                  <a:pt x="1445433" y="3392268"/>
                </a:lnTo>
                <a:lnTo>
                  <a:pt x="1415807" y="3354846"/>
                </a:lnTo>
                <a:lnTo>
                  <a:pt x="1386182" y="3315864"/>
                </a:lnTo>
                <a:lnTo>
                  <a:pt x="1356556" y="3276884"/>
                </a:lnTo>
                <a:lnTo>
                  <a:pt x="1326930" y="3239461"/>
                </a:lnTo>
                <a:lnTo>
                  <a:pt x="1295744" y="3203599"/>
                </a:lnTo>
                <a:lnTo>
                  <a:pt x="1259881" y="3172413"/>
                </a:lnTo>
                <a:lnTo>
                  <a:pt x="1225577" y="3144346"/>
                </a:lnTo>
                <a:lnTo>
                  <a:pt x="1186596" y="3122518"/>
                </a:lnTo>
                <a:lnTo>
                  <a:pt x="1144496" y="3103806"/>
                </a:lnTo>
                <a:lnTo>
                  <a:pt x="1099278" y="3088214"/>
                </a:lnTo>
                <a:lnTo>
                  <a:pt x="1052499" y="3074180"/>
                </a:lnTo>
                <a:lnTo>
                  <a:pt x="1005723" y="3061706"/>
                </a:lnTo>
                <a:lnTo>
                  <a:pt x="957386" y="3049231"/>
                </a:lnTo>
                <a:lnTo>
                  <a:pt x="912167" y="3035198"/>
                </a:lnTo>
                <a:lnTo>
                  <a:pt x="866948" y="3019606"/>
                </a:lnTo>
                <a:lnTo>
                  <a:pt x="824850" y="3000894"/>
                </a:lnTo>
                <a:lnTo>
                  <a:pt x="787426" y="2977505"/>
                </a:lnTo>
                <a:lnTo>
                  <a:pt x="753122" y="2949439"/>
                </a:lnTo>
                <a:lnTo>
                  <a:pt x="725057" y="2915136"/>
                </a:lnTo>
                <a:lnTo>
                  <a:pt x="701668" y="2877713"/>
                </a:lnTo>
                <a:lnTo>
                  <a:pt x="682956" y="2835613"/>
                </a:lnTo>
                <a:lnTo>
                  <a:pt x="667364" y="2790396"/>
                </a:lnTo>
                <a:lnTo>
                  <a:pt x="653331" y="2745177"/>
                </a:lnTo>
                <a:lnTo>
                  <a:pt x="640857" y="2696840"/>
                </a:lnTo>
                <a:lnTo>
                  <a:pt x="628382" y="2650063"/>
                </a:lnTo>
                <a:lnTo>
                  <a:pt x="614349" y="2603285"/>
                </a:lnTo>
                <a:lnTo>
                  <a:pt x="598756" y="2558065"/>
                </a:lnTo>
                <a:lnTo>
                  <a:pt x="580044" y="2515965"/>
                </a:lnTo>
                <a:lnTo>
                  <a:pt x="558214" y="2476984"/>
                </a:lnTo>
                <a:lnTo>
                  <a:pt x="530150" y="2442681"/>
                </a:lnTo>
                <a:lnTo>
                  <a:pt x="498963" y="2406817"/>
                </a:lnTo>
                <a:lnTo>
                  <a:pt x="463101" y="2375633"/>
                </a:lnTo>
                <a:lnTo>
                  <a:pt x="424118" y="2346007"/>
                </a:lnTo>
                <a:lnTo>
                  <a:pt x="385138" y="2316382"/>
                </a:lnTo>
                <a:lnTo>
                  <a:pt x="346157" y="2286756"/>
                </a:lnTo>
                <a:lnTo>
                  <a:pt x="308733" y="2257129"/>
                </a:lnTo>
                <a:lnTo>
                  <a:pt x="272871" y="2224386"/>
                </a:lnTo>
                <a:lnTo>
                  <a:pt x="241686" y="2191641"/>
                </a:lnTo>
                <a:lnTo>
                  <a:pt x="215179" y="2154219"/>
                </a:lnTo>
                <a:lnTo>
                  <a:pt x="194909" y="2115238"/>
                </a:lnTo>
                <a:lnTo>
                  <a:pt x="180876" y="2068461"/>
                </a:lnTo>
                <a:lnTo>
                  <a:pt x="174638" y="2020123"/>
                </a:lnTo>
                <a:lnTo>
                  <a:pt x="173078" y="1970225"/>
                </a:lnTo>
                <a:lnTo>
                  <a:pt x="177756" y="1917211"/>
                </a:lnTo>
                <a:lnTo>
                  <a:pt x="183993" y="1864197"/>
                </a:lnTo>
                <a:lnTo>
                  <a:pt x="191789" y="1811182"/>
                </a:lnTo>
                <a:lnTo>
                  <a:pt x="198027" y="1758167"/>
                </a:lnTo>
                <a:lnTo>
                  <a:pt x="201146" y="1705153"/>
                </a:lnTo>
                <a:lnTo>
                  <a:pt x="201146" y="1653697"/>
                </a:lnTo>
                <a:lnTo>
                  <a:pt x="194909" y="1605362"/>
                </a:lnTo>
                <a:lnTo>
                  <a:pt x="182434" y="1557024"/>
                </a:lnTo>
                <a:lnTo>
                  <a:pt x="163723" y="1511804"/>
                </a:lnTo>
                <a:lnTo>
                  <a:pt x="140335" y="1465027"/>
                </a:lnTo>
                <a:lnTo>
                  <a:pt x="113826" y="1418251"/>
                </a:lnTo>
                <a:lnTo>
                  <a:pt x="85761" y="1371472"/>
                </a:lnTo>
                <a:lnTo>
                  <a:pt x="59253" y="1326252"/>
                </a:lnTo>
                <a:lnTo>
                  <a:pt x="35863" y="1277917"/>
                </a:lnTo>
                <a:lnTo>
                  <a:pt x="17153" y="1231139"/>
                </a:lnTo>
                <a:lnTo>
                  <a:pt x="4679" y="1182801"/>
                </a:lnTo>
                <a:lnTo>
                  <a:pt x="0" y="1132905"/>
                </a:lnTo>
                <a:lnTo>
                  <a:pt x="4679" y="1083010"/>
                </a:lnTo>
                <a:lnTo>
                  <a:pt x="17153" y="1034673"/>
                </a:lnTo>
                <a:lnTo>
                  <a:pt x="35863" y="987895"/>
                </a:lnTo>
                <a:lnTo>
                  <a:pt x="59253" y="939559"/>
                </a:lnTo>
                <a:lnTo>
                  <a:pt x="85761" y="894339"/>
                </a:lnTo>
                <a:lnTo>
                  <a:pt x="113826" y="847563"/>
                </a:lnTo>
                <a:lnTo>
                  <a:pt x="140335" y="800784"/>
                </a:lnTo>
                <a:lnTo>
                  <a:pt x="163723" y="754007"/>
                </a:lnTo>
                <a:lnTo>
                  <a:pt x="182434" y="708787"/>
                </a:lnTo>
                <a:lnTo>
                  <a:pt x="194909" y="660451"/>
                </a:lnTo>
                <a:lnTo>
                  <a:pt x="201146" y="612115"/>
                </a:lnTo>
                <a:lnTo>
                  <a:pt x="201146" y="560659"/>
                </a:lnTo>
                <a:lnTo>
                  <a:pt x="198027" y="507644"/>
                </a:lnTo>
                <a:lnTo>
                  <a:pt x="191789" y="454630"/>
                </a:lnTo>
                <a:lnTo>
                  <a:pt x="183993" y="401614"/>
                </a:lnTo>
                <a:lnTo>
                  <a:pt x="177756" y="348600"/>
                </a:lnTo>
                <a:lnTo>
                  <a:pt x="173078" y="295586"/>
                </a:lnTo>
                <a:lnTo>
                  <a:pt x="174638" y="245689"/>
                </a:lnTo>
                <a:lnTo>
                  <a:pt x="180876" y="197353"/>
                </a:lnTo>
                <a:lnTo>
                  <a:pt x="194909" y="150574"/>
                </a:lnTo>
                <a:lnTo>
                  <a:pt x="215179" y="111594"/>
                </a:lnTo>
                <a:lnTo>
                  <a:pt x="241686" y="74171"/>
                </a:lnTo>
                <a:lnTo>
                  <a:pt x="272871" y="41427"/>
                </a:lnTo>
                <a:lnTo>
                  <a:pt x="308733" y="868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latin typeface="Calibri" panose="020F0502020204030204"/>
            </a:endParaRPr>
          </a:p>
        </p:txBody>
      </p:sp>
      <p:sp>
        <p:nvSpPr>
          <p:cNvPr id="25" name="Freeform: Shape 19">
            <a:extLst>
              <a:ext uri="{FF2B5EF4-FFF2-40B4-BE49-F238E27FC236}">
                <a16:creationId xmlns:a16="http://schemas.microsoft.com/office/drawing/2014/main" xmlns="" id="{C336FE1A-0BAD-4B17-A0E2-47F328026E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56337" y="0"/>
            <a:ext cx="3087664" cy="3585722"/>
          </a:xfrm>
          <a:custGeom>
            <a:avLst/>
            <a:gdLst>
              <a:gd name="connsiteX0" fmla="*/ 371204 w 4116885"/>
              <a:gd name="connsiteY0" fmla="*/ 0 h 3585722"/>
              <a:gd name="connsiteX1" fmla="*/ 4116885 w 4116885"/>
              <a:gd name="connsiteY1" fmla="*/ 0 h 3585722"/>
              <a:gd name="connsiteX2" fmla="*/ 4116885 w 4116885"/>
              <a:gd name="connsiteY2" fmla="*/ 2920084 h 3585722"/>
              <a:gd name="connsiteX3" fmla="*/ 4083518 w 4116885"/>
              <a:gd name="connsiteY3" fmla="*/ 2934914 h 3585722"/>
              <a:gd name="connsiteX4" fmla="*/ 4040331 w 4116885"/>
              <a:gd name="connsiteY4" fmla="*/ 2949806 h 3585722"/>
              <a:gd name="connsiteX5" fmla="*/ 3997143 w 4116885"/>
              <a:gd name="connsiteY5" fmla="*/ 2963209 h 3585722"/>
              <a:gd name="connsiteX6" fmla="*/ 3950976 w 4116885"/>
              <a:gd name="connsiteY6" fmla="*/ 2975125 h 3585722"/>
              <a:gd name="connsiteX7" fmla="*/ 3906298 w 4116885"/>
              <a:gd name="connsiteY7" fmla="*/ 2987039 h 3585722"/>
              <a:gd name="connsiteX8" fmla="*/ 3861622 w 4116885"/>
              <a:gd name="connsiteY8" fmla="*/ 3000442 h 3585722"/>
              <a:gd name="connsiteX9" fmla="*/ 3818433 w 4116885"/>
              <a:gd name="connsiteY9" fmla="*/ 3015336 h 3585722"/>
              <a:gd name="connsiteX10" fmla="*/ 3778225 w 4116885"/>
              <a:gd name="connsiteY10" fmla="*/ 3033207 h 3585722"/>
              <a:gd name="connsiteX11" fmla="*/ 3740994 w 4116885"/>
              <a:gd name="connsiteY11" fmla="*/ 3054056 h 3585722"/>
              <a:gd name="connsiteX12" fmla="*/ 3708230 w 4116885"/>
              <a:gd name="connsiteY12" fmla="*/ 3080861 h 3585722"/>
              <a:gd name="connsiteX13" fmla="*/ 3673977 w 4116885"/>
              <a:gd name="connsiteY13" fmla="*/ 3110649 h 3585722"/>
              <a:gd name="connsiteX14" fmla="*/ 3644190 w 4116885"/>
              <a:gd name="connsiteY14" fmla="*/ 3144902 h 3585722"/>
              <a:gd name="connsiteX15" fmla="*/ 3615895 w 4116885"/>
              <a:gd name="connsiteY15" fmla="*/ 3180643 h 3585722"/>
              <a:gd name="connsiteX16" fmla="*/ 3587600 w 4116885"/>
              <a:gd name="connsiteY16" fmla="*/ 3217874 h 3585722"/>
              <a:gd name="connsiteX17" fmla="*/ 3559305 w 4116885"/>
              <a:gd name="connsiteY17" fmla="*/ 3255107 h 3585722"/>
              <a:gd name="connsiteX18" fmla="*/ 3531009 w 4116885"/>
              <a:gd name="connsiteY18" fmla="*/ 3290849 h 3585722"/>
              <a:gd name="connsiteX19" fmla="*/ 3499734 w 4116885"/>
              <a:gd name="connsiteY19" fmla="*/ 3325101 h 3585722"/>
              <a:gd name="connsiteX20" fmla="*/ 3468459 w 4116885"/>
              <a:gd name="connsiteY20" fmla="*/ 3354887 h 3585722"/>
              <a:gd name="connsiteX21" fmla="*/ 3432719 w 4116885"/>
              <a:gd name="connsiteY21" fmla="*/ 3380204 h 3585722"/>
              <a:gd name="connsiteX22" fmla="*/ 3395487 w 4116885"/>
              <a:gd name="connsiteY22" fmla="*/ 3399565 h 3585722"/>
              <a:gd name="connsiteX23" fmla="*/ 3350809 w 4116885"/>
              <a:gd name="connsiteY23" fmla="*/ 3412968 h 3585722"/>
              <a:gd name="connsiteX24" fmla="*/ 3304642 w 4116885"/>
              <a:gd name="connsiteY24" fmla="*/ 3418925 h 3585722"/>
              <a:gd name="connsiteX25" fmla="*/ 3256988 w 4116885"/>
              <a:gd name="connsiteY25" fmla="*/ 3420415 h 3585722"/>
              <a:gd name="connsiteX26" fmla="*/ 3206353 w 4116885"/>
              <a:gd name="connsiteY26" fmla="*/ 3415946 h 3585722"/>
              <a:gd name="connsiteX27" fmla="*/ 3155719 w 4116885"/>
              <a:gd name="connsiteY27" fmla="*/ 3409991 h 3585722"/>
              <a:gd name="connsiteX28" fmla="*/ 3105083 w 4116885"/>
              <a:gd name="connsiteY28" fmla="*/ 3402543 h 3585722"/>
              <a:gd name="connsiteX29" fmla="*/ 3054450 w 4116885"/>
              <a:gd name="connsiteY29" fmla="*/ 3396587 h 3585722"/>
              <a:gd name="connsiteX30" fmla="*/ 3003814 w 4116885"/>
              <a:gd name="connsiteY30" fmla="*/ 3393607 h 3585722"/>
              <a:gd name="connsiteX31" fmla="*/ 2954669 w 4116885"/>
              <a:gd name="connsiteY31" fmla="*/ 3393607 h 3585722"/>
              <a:gd name="connsiteX32" fmla="*/ 2908503 w 4116885"/>
              <a:gd name="connsiteY32" fmla="*/ 3399565 h 3585722"/>
              <a:gd name="connsiteX33" fmla="*/ 2860847 w 4116885"/>
              <a:gd name="connsiteY33" fmla="*/ 3411479 h 3585722"/>
              <a:gd name="connsiteX34" fmla="*/ 2817659 w 4116885"/>
              <a:gd name="connsiteY34" fmla="*/ 3429350 h 3585722"/>
              <a:gd name="connsiteX35" fmla="*/ 2772981 w 4116885"/>
              <a:gd name="connsiteY35" fmla="*/ 3453178 h 3585722"/>
              <a:gd name="connsiteX36" fmla="*/ 2728305 w 4116885"/>
              <a:gd name="connsiteY36" fmla="*/ 3477008 h 3585722"/>
              <a:gd name="connsiteX37" fmla="*/ 2683627 w 4116885"/>
              <a:gd name="connsiteY37" fmla="*/ 3503814 h 3585722"/>
              <a:gd name="connsiteX38" fmla="*/ 2640437 w 4116885"/>
              <a:gd name="connsiteY38" fmla="*/ 3529131 h 3585722"/>
              <a:gd name="connsiteX39" fmla="*/ 2594272 w 4116885"/>
              <a:gd name="connsiteY39" fmla="*/ 3551469 h 3585722"/>
              <a:gd name="connsiteX40" fmla="*/ 2549594 w 4116885"/>
              <a:gd name="connsiteY40" fmla="*/ 3569341 h 3585722"/>
              <a:gd name="connsiteX41" fmla="*/ 2503426 w 4116885"/>
              <a:gd name="connsiteY41" fmla="*/ 3581255 h 3585722"/>
              <a:gd name="connsiteX42" fmla="*/ 2455772 w 4116885"/>
              <a:gd name="connsiteY42" fmla="*/ 3585722 h 3585722"/>
              <a:gd name="connsiteX43" fmla="*/ 2408116 w 4116885"/>
              <a:gd name="connsiteY43" fmla="*/ 3581255 h 3585722"/>
              <a:gd name="connsiteX44" fmla="*/ 2361949 w 4116885"/>
              <a:gd name="connsiteY44" fmla="*/ 3569341 h 3585722"/>
              <a:gd name="connsiteX45" fmla="*/ 2317272 w 4116885"/>
              <a:gd name="connsiteY45" fmla="*/ 3551469 h 3585722"/>
              <a:gd name="connsiteX46" fmla="*/ 2271105 w 4116885"/>
              <a:gd name="connsiteY46" fmla="*/ 3529131 h 3585722"/>
              <a:gd name="connsiteX47" fmla="*/ 2227917 w 4116885"/>
              <a:gd name="connsiteY47" fmla="*/ 3503814 h 3585722"/>
              <a:gd name="connsiteX48" fmla="*/ 2183239 w 4116885"/>
              <a:gd name="connsiteY48" fmla="*/ 3477008 h 3585722"/>
              <a:gd name="connsiteX49" fmla="*/ 2138561 w 4116885"/>
              <a:gd name="connsiteY49" fmla="*/ 3453178 h 3585722"/>
              <a:gd name="connsiteX50" fmla="*/ 2093885 w 4116885"/>
              <a:gd name="connsiteY50" fmla="*/ 3429350 h 3585722"/>
              <a:gd name="connsiteX51" fmla="*/ 2049208 w 4116885"/>
              <a:gd name="connsiteY51" fmla="*/ 3411479 h 3585722"/>
              <a:gd name="connsiteX52" fmla="*/ 2003041 w 4116885"/>
              <a:gd name="connsiteY52" fmla="*/ 3399565 h 3585722"/>
              <a:gd name="connsiteX53" fmla="*/ 1956874 w 4116885"/>
              <a:gd name="connsiteY53" fmla="*/ 3393607 h 3585722"/>
              <a:gd name="connsiteX54" fmla="*/ 1907728 w 4116885"/>
              <a:gd name="connsiteY54" fmla="*/ 3393607 h 3585722"/>
              <a:gd name="connsiteX55" fmla="*/ 1857094 w 4116885"/>
              <a:gd name="connsiteY55" fmla="*/ 3396587 h 3585722"/>
              <a:gd name="connsiteX56" fmla="*/ 1806460 w 4116885"/>
              <a:gd name="connsiteY56" fmla="*/ 3402543 h 3585722"/>
              <a:gd name="connsiteX57" fmla="*/ 1755825 w 4116885"/>
              <a:gd name="connsiteY57" fmla="*/ 3409991 h 3585722"/>
              <a:gd name="connsiteX58" fmla="*/ 1705189 w 4116885"/>
              <a:gd name="connsiteY58" fmla="*/ 3415946 h 3585722"/>
              <a:gd name="connsiteX59" fmla="*/ 1654555 w 4116885"/>
              <a:gd name="connsiteY59" fmla="*/ 3420415 h 3585722"/>
              <a:gd name="connsiteX60" fmla="*/ 1606901 w 4116885"/>
              <a:gd name="connsiteY60" fmla="*/ 3418925 h 3585722"/>
              <a:gd name="connsiteX61" fmla="*/ 1560733 w 4116885"/>
              <a:gd name="connsiteY61" fmla="*/ 3412968 h 3585722"/>
              <a:gd name="connsiteX62" fmla="*/ 1516055 w 4116885"/>
              <a:gd name="connsiteY62" fmla="*/ 3399565 h 3585722"/>
              <a:gd name="connsiteX63" fmla="*/ 1478825 w 4116885"/>
              <a:gd name="connsiteY63" fmla="*/ 3380204 h 3585722"/>
              <a:gd name="connsiteX64" fmla="*/ 1443081 w 4116885"/>
              <a:gd name="connsiteY64" fmla="*/ 3354887 h 3585722"/>
              <a:gd name="connsiteX65" fmla="*/ 1411808 w 4116885"/>
              <a:gd name="connsiteY65" fmla="*/ 3325101 h 3585722"/>
              <a:gd name="connsiteX66" fmla="*/ 1380533 w 4116885"/>
              <a:gd name="connsiteY66" fmla="*/ 3290849 h 3585722"/>
              <a:gd name="connsiteX67" fmla="*/ 1352239 w 4116885"/>
              <a:gd name="connsiteY67" fmla="*/ 3255107 h 3585722"/>
              <a:gd name="connsiteX68" fmla="*/ 1323942 w 4116885"/>
              <a:gd name="connsiteY68" fmla="*/ 3217874 h 3585722"/>
              <a:gd name="connsiteX69" fmla="*/ 1295647 w 4116885"/>
              <a:gd name="connsiteY69" fmla="*/ 3180643 h 3585722"/>
              <a:gd name="connsiteX70" fmla="*/ 1267352 w 4116885"/>
              <a:gd name="connsiteY70" fmla="*/ 3144902 h 3585722"/>
              <a:gd name="connsiteX71" fmla="*/ 1237566 w 4116885"/>
              <a:gd name="connsiteY71" fmla="*/ 3110649 h 3585722"/>
              <a:gd name="connsiteX72" fmla="*/ 1203314 w 4116885"/>
              <a:gd name="connsiteY72" fmla="*/ 3080861 h 3585722"/>
              <a:gd name="connsiteX73" fmla="*/ 1170550 w 4116885"/>
              <a:gd name="connsiteY73" fmla="*/ 3054056 h 3585722"/>
              <a:gd name="connsiteX74" fmla="*/ 1133319 w 4116885"/>
              <a:gd name="connsiteY74" fmla="*/ 3033207 h 3585722"/>
              <a:gd name="connsiteX75" fmla="*/ 1093109 w 4116885"/>
              <a:gd name="connsiteY75" fmla="*/ 3015336 h 3585722"/>
              <a:gd name="connsiteX76" fmla="*/ 1049921 w 4116885"/>
              <a:gd name="connsiteY76" fmla="*/ 3000442 h 3585722"/>
              <a:gd name="connsiteX77" fmla="*/ 1005242 w 4116885"/>
              <a:gd name="connsiteY77" fmla="*/ 2987039 h 3585722"/>
              <a:gd name="connsiteX78" fmla="*/ 960566 w 4116885"/>
              <a:gd name="connsiteY78" fmla="*/ 2975125 h 3585722"/>
              <a:gd name="connsiteX79" fmla="*/ 914400 w 4116885"/>
              <a:gd name="connsiteY79" fmla="*/ 2963209 h 3585722"/>
              <a:gd name="connsiteX80" fmla="*/ 871211 w 4116885"/>
              <a:gd name="connsiteY80" fmla="*/ 2949806 h 3585722"/>
              <a:gd name="connsiteX81" fmla="*/ 828022 w 4116885"/>
              <a:gd name="connsiteY81" fmla="*/ 2934914 h 3585722"/>
              <a:gd name="connsiteX82" fmla="*/ 787813 w 4116885"/>
              <a:gd name="connsiteY82" fmla="*/ 2917043 h 3585722"/>
              <a:gd name="connsiteX83" fmla="*/ 752072 w 4116885"/>
              <a:gd name="connsiteY83" fmla="*/ 2894704 h 3585722"/>
              <a:gd name="connsiteX84" fmla="*/ 719306 w 4116885"/>
              <a:gd name="connsiteY84" fmla="*/ 2867898 h 3585722"/>
              <a:gd name="connsiteX85" fmla="*/ 692502 w 4116885"/>
              <a:gd name="connsiteY85" fmla="*/ 2835134 h 3585722"/>
              <a:gd name="connsiteX86" fmla="*/ 670163 w 4116885"/>
              <a:gd name="connsiteY86" fmla="*/ 2799391 h 3585722"/>
              <a:gd name="connsiteX87" fmla="*/ 652291 w 4116885"/>
              <a:gd name="connsiteY87" fmla="*/ 2759180 h 3585722"/>
              <a:gd name="connsiteX88" fmla="*/ 637399 w 4116885"/>
              <a:gd name="connsiteY88" fmla="*/ 2715993 h 3585722"/>
              <a:gd name="connsiteX89" fmla="*/ 623997 w 4116885"/>
              <a:gd name="connsiteY89" fmla="*/ 2672804 h 3585722"/>
              <a:gd name="connsiteX90" fmla="*/ 612083 w 4116885"/>
              <a:gd name="connsiteY90" fmla="*/ 2626638 h 3585722"/>
              <a:gd name="connsiteX91" fmla="*/ 600169 w 4116885"/>
              <a:gd name="connsiteY91" fmla="*/ 2581960 h 3585722"/>
              <a:gd name="connsiteX92" fmla="*/ 586764 w 4116885"/>
              <a:gd name="connsiteY92" fmla="*/ 2537281 h 3585722"/>
              <a:gd name="connsiteX93" fmla="*/ 571872 w 4116885"/>
              <a:gd name="connsiteY93" fmla="*/ 2494092 h 3585722"/>
              <a:gd name="connsiteX94" fmla="*/ 554000 w 4116885"/>
              <a:gd name="connsiteY94" fmla="*/ 2453882 h 3585722"/>
              <a:gd name="connsiteX95" fmla="*/ 533152 w 4116885"/>
              <a:gd name="connsiteY95" fmla="*/ 2416651 h 3585722"/>
              <a:gd name="connsiteX96" fmla="*/ 506346 w 4116885"/>
              <a:gd name="connsiteY96" fmla="*/ 2383887 h 3585722"/>
              <a:gd name="connsiteX97" fmla="*/ 476561 w 4116885"/>
              <a:gd name="connsiteY97" fmla="*/ 2349633 h 3585722"/>
              <a:gd name="connsiteX98" fmla="*/ 442308 w 4116885"/>
              <a:gd name="connsiteY98" fmla="*/ 2319849 h 3585722"/>
              <a:gd name="connsiteX99" fmla="*/ 405075 w 4116885"/>
              <a:gd name="connsiteY99" fmla="*/ 2291554 h 3585722"/>
              <a:gd name="connsiteX100" fmla="*/ 367844 w 4116885"/>
              <a:gd name="connsiteY100" fmla="*/ 2263257 h 3585722"/>
              <a:gd name="connsiteX101" fmla="*/ 330615 w 4116885"/>
              <a:gd name="connsiteY101" fmla="*/ 2234962 h 3585722"/>
              <a:gd name="connsiteX102" fmla="*/ 294872 w 4116885"/>
              <a:gd name="connsiteY102" fmla="*/ 2206664 h 3585722"/>
              <a:gd name="connsiteX103" fmla="*/ 260619 w 4116885"/>
              <a:gd name="connsiteY103" fmla="*/ 2175390 h 3585722"/>
              <a:gd name="connsiteX104" fmla="*/ 230835 w 4116885"/>
              <a:gd name="connsiteY104" fmla="*/ 2144116 h 3585722"/>
              <a:gd name="connsiteX105" fmla="*/ 205519 w 4116885"/>
              <a:gd name="connsiteY105" fmla="*/ 2108372 h 3585722"/>
              <a:gd name="connsiteX106" fmla="*/ 186158 w 4116885"/>
              <a:gd name="connsiteY106" fmla="*/ 2071141 h 3585722"/>
              <a:gd name="connsiteX107" fmla="*/ 172755 w 4116885"/>
              <a:gd name="connsiteY107" fmla="*/ 2026465 h 3585722"/>
              <a:gd name="connsiteX108" fmla="*/ 166797 w 4116885"/>
              <a:gd name="connsiteY108" fmla="*/ 1980297 h 3585722"/>
              <a:gd name="connsiteX109" fmla="*/ 165306 w 4116885"/>
              <a:gd name="connsiteY109" fmla="*/ 1932640 h 3585722"/>
              <a:gd name="connsiteX110" fmla="*/ 169775 w 4116885"/>
              <a:gd name="connsiteY110" fmla="*/ 1882006 h 3585722"/>
              <a:gd name="connsiteX111" fmla="*/ 175733 w 4116885"/>
              <a:gd name="connsiteY111" fmla="*/ 1831370 h 3585722"/>
              <a:gd name="connsiteX112" fmla="*/ 183178 w 4116885"/>
              <a:gd name="connsiteY112" fmla="*/ 1780735 h 3585722"/>
              <a:gd name="connsiteX113" fmla="*/ 189136 w 4116885"/>
              <a:gd name="connsiteY113" fmla="*/ 1730101 h 3585722"/>
              <a:gd name="connsiteX114" fmla="*/ 192116 w 4116885"/>
              <a:gd name="connsiteY114" fmla="*/ 1679466 h 3585722"/>
              <a:gd name="connsiteX115" fmla="*/ 192116 w 4116885"/>
              <a:gd name="connsiteY115" fmla="*/ 1630319 h 3585722"/>
              <a:gd name="connsiteX116" fmla="*/ 186158 w 4116885"/>
              <a:gd name="connsiteY116" fmla="*/ 1584152 h 3585722"/>
              <a:gd name="connsiteX117" fmla="*/ 174244 w 4116885"/>
              <a:gd name="connsiteY117" fmla="*/ 1537986 h 3585722"/>
              <a:gd name="connsiteX118" fmla="*/ 156372 w 4116885"/>
              <a:gd name="connsiteY118" fmla="*/ 1494795 h 3585722"/>
              <a:gd name="connsiteX119" fmla="*/ 134033 w 4116885"/>
              <a:gd name="connsiteY119" fmla="*/ 1450119 h 3585722"/>
              <a:gd name="connsiteX120" fmla="*/ 108716 w 4116885"/>
              <a:gd name="connsiteY120" fmla="*/ 1405442 h 3585722"/>
              <a:gd name="connsiteX121" fmla="*/ 81910 w 4116885"/>
              <a:gd name="connsiteY121" fmla="*/ 1360762 h 3585722"/>
              <a:gd name="connsiteX122" fmla="*/ 56594 w 4116885"/>
              <a:gd name="connsiteY122" fmla="*/ 1317574 h 3585722"/>
              <a:gd name="connsiteX123" fmla="*/ 34253 w 4116885"/>
              <a:gd name="connsiteY123" fmla="*/ 1271407 h 3585722"/>
              <a:gd name="connsiteX124" fmla="*/ 16383 w 4116885"/>
              <a:gd name="connsiteY124" fmla="*/ 1226729 h 3585722"/>
              <a:gd name="connsiteX125" fmla="*/ 4469 w 4116885"/>
              <a:gd name="connsiteY125" fmla="*/ 1180561 h 3585722"/>
              <a:gd name="connsiteX126" fmla="*/ 0 w 4116885"/>
              <a:gd name="connsiteY126" fmla="*/ 1132905 h 3585722"/>
              <a:gd name="connsiteX127" fmla="*/ 4469 w 4116885"/>
              <a:gd name="connsiteY127" fmla="*/ 1085249 h 3585722"/>
              <a:gd name="connsiteX128" fmla="*/ 16383 w 4116885"/>
              <a:gd name="connsiteY128" fmla="*/ 1039083 h 3585722"/>
              <a:gd name="connsiteX129" fmla="*/ 34253 w 4116885"/>
              <a:gd name="connsiteY129" fmla="*/ 994403 h 3585722"/>
              <a:gd name="connsiteX130" fmla="*/ 56594 w 4116885"/>
              <a:gd name="connsiteY130" fmla="*/ 948238 h 3585722"/>
              <a:gd name="connsiteX131" fmla="*/ 81910 w 4116885"/>
              <a:gd name="connsiteY131" fmla="*/ 905048 h 3585722"/>
              <a:gd name="connsiteX132" fmla="*/ 108716 w 4116885"/>
              <a:gd name="connsiteY132" fmla="*/ 860370 h 3585722"/>
              <a:gd name="connsiteX133" fmla="*/ 134033 w 4116885"/>
              <a:gd name="connsiteY133" fmla="*/ 815693 h 3585722"/>
              <a:gd name="connsiteX134" fmla="*/ 156372 w 4116885"/>
              <a:gd name="connsiteY134" fmla="*/ 771015 h 3585722"/>
              <a:gd name="connsiteX135" fmla="*/ 174244 w 4116885"/>
              <a:gd name="connsiteY135" fmla="*/ 727825 h 3585722"/>
              <a:gd name="connsiteX136" fmla="*/ 186158 w 4116885"/>
              <a:gd name="connsiteY136" fmla="*/ 681658 h 3585722"/>
              <a:gd name="connsiteX137" fmla="*/ 192116 w 4116885"/>
              <a:gd name="connsiteY137" fmla="*/ 635491 h 3585722"/>
              <a:gd name="connsiteX138" fmla="*/ 192116 w 4116885"/>
              <a:gd name="connsiteY138" fmla="*/ 586346 h 3585722"/>
              <a:gd name="connsiteX139" fmla="*/ 189136 w 4116885"/>
              <a:gd name="connsiteY139" fmla="*/ 535711 h 3585722"/>
              <a:gd name="connsiteX140" fmla="*/ 183178 w 4116885"/>
              <a:gd name="connsiteY140" fmla="*/ 485075 h 3585722"/>
              <a:gd name="connsiteX141" fmla="*/ 175733 w 4116885"/>
              <a:gd name="connsiteY141" fmla="*/ 434440 h 3585722"/>
              <a:gd name="connsiteX142" fmla="*/ 169775 w 4116885"/>
              <a:gd name="connsiteY142" fmla="*/ 383806 h 3585722"/>
              <a:gd name="connsiteX143" fmla="*/ 165306 w 4116885"/>
              <a:gd name="connsiteY143" fmla="*/ 333172 h 3585722"/>
              <a:gd name="connsiteX144" fmla="*/ 166797 w 4116885"/>
              <a:gd name="connsiteY144" fmla="*/ 285515 h 3585722"/>
              <a:gd name="connsiteX145" fmla="*/ 172755 w 4116885"/>
              <a:gd name="connsiteY145" fmla="*/ 239348 h 3585722"/>
              <a:gd name="connsiteX146" fmla="*/ 186158 w 4116885"/>
              <a:gd name="connsiteY146" fmla="*/ 194669 h 3585722"/>
              <a:gd name="connsiteX147" fmla="*/ 205519 w 4116885"/>
              <a:gd name="connsiteY147" fmla="*/ 157438 h 3585722"/>
              <a:gd name="connsiteX148" fmla="*/ 230835 w 4116885"/>
              <a:gd name="connsiteY148" fmla="*/ 121696 h 3585722"/>
              <a:gd name="connsiteX149" fmla="*/ 260619 w 4116885"/>
              <a:gd name="connsiteY149" fmla="*/ 90421 h 3585722"/>
              <a:gd name="connsiteX150" fmla="*/ 294872 w 4116885"/>
              <a:gd name="connsiteY150" fmla="*/ 59147 h 3585722"/>
              <a:gd name="connsiteX151" fmla="*/ 330615 w 4116885"/>
              <a:gd name="connsiteY151" fmla="*/ 30850 h 3585722"/>
              <a:gd name="connsiteX152" fmla="*/ 367844 w 4116885"/>
              <a:gd name="connsiteY152" fmla="*/ 2553 h 358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4116885" h="3585722">
                <a:moveTo>
                  <a:pt x="371204" y="0"/>
                </a:moveTo>
                <a:lnTo>
                  <a:pt x="4116885" y="0"/>
                </a:lnTo>
                <a:lnTo>
                  <a:pt x="4116885" y="2920084"/>
                </a:lnTo>
                <a:lnTo>
                  <a:pt x="4083518" y="2934914"/>
                </a:lnTo>
                <a:lnTo>
                  <a:pt x="4040331" y="2949806"/>
                </a:lnTo>
                <a:lnTo>
                  <a:pt x="3997143" y="2963209"/>
                </a:lnTo>
                <a:lnTo>
                  <a:pt x="3950976" y="2975125"/>
                </a:lnTo>
                <a:lnTo>
                  <a:pt x="3906298" y="2987039"/>
                </a:lnTo>
                <a:lnTo>
                  <a:pt x="3861622" y="3000442"/>
                </a:lnTo>
                <a:lnTo>
                  <a:pt x="3818433" y="3015336"/>
                </a:lnTo>
                <a:lnTo>
                  <a:pt x="3778225" y="3033207"/>
                </a:lnTo>
                <a:lnTo>
                  <a:pt x="3740994" y="3054056"/>
                </a:lnTo>
                <a:lnTo>
                  <a:pt x="3708230" y="3080861"/>
                </a:lnTo>
                <a:lnTo>
                  <a:pt x="3673977" y="3110649"/>
                </a:lnTo>
                <a:lnTo>
                  <a:pt x="3644190" y="3144902"/>
                </a:lnTo>
                <a:lnTo>
                  <a:pt x="3615895" y="3180643"/>
                </a:lnTo>
                <a:lnTo>
                  <a:pt x="3587600" y="3217874"/>
                </a:lnTo>
                <a:lnTo>
                  <a:pt x="3559305" y="3255107"/>
                </a:lnTo>
                <a:lnTo>
                  <a:pt x="3531009" y="3290849"/>
                </a:lnTo>
                <a:lnTo>
                  <a:pt x="3499734" y="3325101"/>
                </a:lnTo>
                <a:lnTo>
                  <a:pt x="3468459" y="3354887"/>
                </a:lnTo>
                <a:lnTo>
                  <a:pt x="3432719" y="3380204"/>
                </a:lnTo>
                <a:lnTo>
                  <a:pt x="3395487" y="3399565"/>
                </a:lnTo>
                <a:lnTo>
                  <a:pt x="3350809" y="3412968"/>
                </a:lnTo>
                <a:lnTo>
                  <a:pt x="3304642" y="3418925"/>
                </a:lnTo>
                <a:lnTo>
                  <a:pt x="3256988" y="3420415"/>
                </a:lnTo>
                <a:lnTo>
                  <a:pt x="3206353" y="3415946"/>
                </a:lnTo>
                <a:lnTo>
                  <a:pt x="3155719" y="3409991"/>
                </a:lnTo>
                <a:lnTo>
                  <a:pt x="3105083" y="3402543"/>
                </a:lnTo>
                <a:lnTo>
                  <a:pt x="3054450" y="3396587"/>
                </a:lnTo>
                <a:lnTo>
                  <a:pt x="3003814" y="3393607"/>
                </a:lnTo>
                <a:lnTo>
                  <a:pt x="2954669" y="3393607"/>
                </a:lnTo>
                <a:lnTo>
                  <a:pt x="2908503" y="3399565"/>
                </a:lnTo>
                <a:lnTo>
                  <a:pt x="2860847" y="3411479"/>
                </a:lnTo>
                <a:lnTo>
                  <a:pt x="2817659" y="3429350"/>
                </a:lnTo>
                <a:lnTo>
                  <a:pt x="2772981" y="3453178"/>
                </a:lnTo>
                <a:lnTo>
                  <a:pt x="2728305" y="3477008"/>
                </a:lnTo>
                <a:lnTo>
                  <a:pt x="2683627" y="3503814"/>
                </a:lnTo>
                <a:lnTo>
                  <a:pt x="2640437" y="3529131"/>
                </a:lnTo>
                <a:lnTo>
                  <a:pt x="2594272" y="3551469"/>
                </a:lnTo>
                <a:lnTo>
                  <a:pt x="2549594" y="3569341"/>
                </a:lnTo>
                <a:lnTo>
                  <a:pt x="2503426" y="3581255"/>
                </a:lnTo>
                <a:lnTo>
                  <a:pt x="2455772" y="3585722"/>
                </a:lnTo>
                <a:lnTo>
                  <a:pt x="2408116" y="3581255"/>
                </a:lnTo>
                <a:lnTo>
                  <a:pt x="2361949" y="3569341"/>
                </a:lnTo>
                <a:lnTo>
                  <a:pt x="2317272" y="3551469"/>
                </a:lnTo>
                <a:lnTo>
                  <a:pt x="2271105" y="3529131"/>
                </a:lnTo>
                <a:lnTo>
                  <a:pt x="2227917" y="3503814"/>
                </a:lnTo>
                <a:lnTo>
                  <a:pt x="2183239" y="3477008"/>
                </a:lnTo>
                <a:lnTo>
                  <a:pt x="2138561" y="3453178"/>
                </a:lnTo>
                <a:lnTo>
                  <a:pt x="2093885" y="3429350"/>
                </a:lnTo>
                <a:lnTo>
                  <a:pt x="2049208" y="3411479"/>
                </a:lnTo>
                <a:lnTo>
                  <a:pt x="2003041" y="3399565"/>
                </a:lnTo>
                <a:lnTo>
                  <a:pt x="1956874" y="3393607"/>
                </a:lnTo>
                <a:lnTo>
                  <a:pt x="1907728" y="3393607"/>
                </a:lnTo>
                <a:lnTo>
                  <a:pt x="1857094" y="3396587"/>
                </a:lnTo>
                <a:lnTo>
                  <a:pt x="1806460" y="3402543"/>
                </a:lnTo>
                <a:lnTo>
                  <a:pt x="1755825" y="3409991"/>
                </a:lnTo>
                <a:lnTo>
                  <a:pt x="1705189" y="3415946"/>
                </a:lnTo>
                <a:lnTo>
                  <a:pt x="1654555" y="3420415"/>
                </a:lnTo>
                <a:lnTo>
                  <a:pt x="1606901" y="3418925"/>
                </a:lnTo>
                <a:lnTo>
                  <a:pt x="1560733" y="3412968"/>
                </a:lnTo>
                <a:lnTo>
                  <a:pt x="1516055" y="3399565"/>
                </a:lnTo>
                <a:lnTo>
                  <a:pt x="1478825" y="3380204"/>
                </a:lnTo>
                <a:lnTo>
                  <a:pt x="1443081" y="3354887"/>
                </a:lnTo>
                <a:lnTo>
                  <a:pt x="1411808" y="3325101"/>
                </a:lnTo>
                <a:lnTo>
                  <a:pt x="1380533" y="3290849"/>
                </a:lnTo>
                <a:lnTo>
                  <a:pt x="1352239" y="3255107"/>
                </a:lnTo>
                <a:lnTo>
                  <a:pt x="1323942" y="3217874"/>
                </a:lnTo>
                <a:lnTo>
                  <a:pt x="1295647" y="3180643"/>
                </a:lnTo>
                <a:lnTo>
                  <a:pt x="1267352" y="3144902"/>
                </a:lnTo>
                <a:lnTo>
                  <a:pt x="1237566" y="3110649"/>
                </a:lnTo>
                <a:lnTo>
                  <a:pt x="1203314" y="3080861"/>
                </a:lnTo>
                <a:lnTo>
                  <a:pt x="1170550" y="3054056"/>
                </a:lnTo>
                <a:lnTo>
                  <a:pt x="1133319" y="3033207"/>
                </a:lnTo>
                <a:lnTo>
                  <a:pt x="1093109" y="3015336"/>
                </a:lnTo>
                <a:lnTo>
                  <a:pt x="1049921" y="3000442"/>
                </a:lnTo>
                <a:lnTo>
                  <a:pt x="1005242" y="2987039"/>
                </a:lnTo>
                <a:lnTo>
                  <a:pt x="960566" y="2975125"/>
                </a:lnTo>
                <a:lnTo>
                  <a:pt x="914400" y="2963209"/>
                </a:lnTo>
                <a:lnTo>
                  <a:pt x="871211" y="2949806"/>
                </a:lnTo>
                <a:lnTo>
                  <a:pt x="828022" y="2934914"/>
                </a:lnTo>
                <a:lnTo>
                  <a:pt x="787813" y="2917043"/>
                </a:lnTo>
                <a:lnTo>
                  <a:pt x="752072" y="2894704"/>
                </a:lnTo>
                <a:lnTo>
                  <a:pt x="719306" y="2867898"/>
                </a:lnTo>
                <a:lnTo>
                  <a:pt x="692502" y="2835134"/>
                </a:lnTo>
                <a:lnTo>
                  <a:pt x="670163" y="2799391"/>
                </a:lnTo>
                <a:lnTo>
                  <a:pt x="652291" y="2759180"/>
                </a:lnTo>
                <a:lnTo>
                  <a:pt x="637399" y="2715993"/>
                </a:lnTo>
                <a:lnTo>
                  <a:pt x="623997" y="2672804"/>
                </a:lnTo>
                <a:lnTo>
                  <a:pt x="612083" y="2626638"/>
                </a:lnTo>
                <a:lnTo>
                  <a:pt x="600169" y="2581960"/>
                </a:lnTo>
                <a:lnTo>
                  <a:pt x="586764" y="2537281"/>
                </a:lnTo>
                <a:lnTo>
                  <a:pt x="571872" y="2494092"/>
                </a:lnTo>
                <a:lnTo>
                  <a:pt x="554000" y="2453882"/>
                </a:lnTo>
                <a:lnTo>
                  <a:pt x="533152" y="2416651"/>
                </a:lnTo>
                <a:lnTo>
                  <a:pt x="506346" y="2383887"/>
                </a:lnTo>
                <a:lnTo>
                  <a:pt x="476561" y="2349633"/>
                </a:lnTo>
                <a:lnTo>
                  <a:pt x="442308" y="2319849"/>
                </a:lnTo>
                <a:lnTo>
                  <a:pt x="405075" y="2291554"/>
                </a:lnTo>
                <a:lnTo>
                  <a:pt x="367844" y="2263257"/>
                </a:lnTo>
                <a:lnTo>
                  <a:pt x="330615" y="2234962"/>
                </a:lnTo>
                <a:lnTo>
                  <a:pt x="294872" y="2206664"/>
                </a:lnTo>
                <a:lnTo>
                  <a:pt x="260619" y="2175390"/>
                </a:lnTo>
                <a:lnTo>
                  <a:pt x="230835" y="2144116"/>
                </a:lnTo>
                <a:lnTo>
                  <a:pt x="205519" y="2108372"/>
                </a:lnTo>
                <a:lnTo>
                  <a:pt x="186158" y="2071141"/>
                </a:lnTo>
                <a:lnTo>
                  <a:pt x="172755" y="2026465"/>
                </a:lnTo>
                <a:lnTo>
                  <a:pt x="166797" y="1980297"/>
                </a:lnTo>
                <a:lnTo>
                  <a:pt x="165306" y="1932640"/>
                </a:lnTo>
                <a:lnTo>
                  <a:pt x="169775" y="1882006"/>
                </a:lnTo>
                <a:lnTo>
                  <a:pt x="175733" y="1831370"/>
                </a:lnTo>
                <a:lnTo>
                  <a:pt x="183178" y="1780735"/>
                </a:lnTo>
                <a:lnTo>
                  <a:pt x="189136" y="1730101"/>
                </a:lnTo>
                <a:lnTo>
                  <a:pt x="192116" y="1679466"/>
                </a:lnTo>
                <a:lnTo>
                  <a:pt x="192116" y="1630319"/>
                </a:lnTo>
                <a:lnTo>
                  <a:pt x="186158" y="1584152"/>
                </a:lnTo>
                <a:lnTo>
                  <a:pt x="174244" y="1537986"/>
                </a:lnTo>
                <a:lnTo>
                  <a:pt x="156372" y="1494795"/>
                </a:lnTo>
                <a:lnTo>
                  <a:pt x="134033" y="1450119"/>
                </a:lnTo>
                <a:lnTo>
                  <a:pt x="108716" y="1405442"/>
                </a:lnTo>
                <a:lnTo>
                  <a:pt x="81910" y="1360762"/>
                </a:lnTo>
                <a:lnTo>
                  <a:pt x="56594" y="1317574"/>
                </a:lnTo>
                <a:lnTo>
                  <a:pt x="34253" y="1271407"/>
                </a:lnTo>
                <a:lnTo>
                  <a:pt x="16383" y="1226729"/>
                </a:lnTo>
                <a:lnTo>
                  <a:pt x="4469" y="1180561"/>
                </a:lnTo>
                <a:lnTo>
                  <a:pt x="0" y="1132905"/>
                </a:lnTo>
                <a:lnTo>
                  <a:pt x="4469" y="1085249"/>
                </a:lnTo>
                <a:lnTo>
                  <a:pt x="16383" y="1039083"/>
                </a:lnTo>
                <a:lnTo>
                  <a:pt x="34253" y="994403"/>
                </a:lnTo>
                <a:lnTo>
                  <a:pt x="56594" y="948238"/>
                </a:lnTo>
                <a:lnTo>
                  <a:pt x="81910" y="905048"/>
                </a:lnTo>
                <a:lnTo>
                  <a:pt x="108716" y="860370"/>
                </a:lnTo>
                <a:lnTo>
                  <a:pt x="134033" y="815693"/>
                </a:lnTo>
                <a:lnTo>
                  <a:pt x="156372" y="771015"/>
                </a:lnTo>
                <a:lnTo>
                  <a:pt x="174244" y="727825"/>
                </a:lnTo>
                <a:lnTo>
                  <a:pt x="186158" y="681658"/>
                </a:lnTo>
                <a:lnTo>
                  <a:pt x="192116" y="635491"/>
                </a:lnTo>
                <a:lnTo>
                  <a:pt x="192116" y="586346"/>
                </a:lnTo>
                <a:lnTo>
                  <a:pt x="189136" y="535711"/>
                </a:lnTo>
                <a:lnTo>
                  <a:pt x="183178" y="485075"/>
                </a:lnTo>
                <a:lnTo>
                  <a:pt x="175733" y="434440"/>
                </a:lnTo>
                <a:lnTo>
                  <a:pt x="169775" y="383806"/>
                </a:lnTo>
                <a:lnTo>
                  <a:pt x="165306" y="333172"/>
                </a:lnTo>
                <a:lnTo>
                  <a:pt x="166797" y="285515"/>
                </a:lnTo>
                <a:lnTo>
                  <a:pt x="172755" y="239348"/>
                </a:lnTo>
                <a:lnTo>
                  <a:pt x="186158" y="194669"/>
                </a:lnTo>
                <a:lnTo>
                  <a:pt x="205519" y="157438"/>
                </a:lnTo>
                <a:lnTo>
                  <a:pt x="230835" y="121696"/>
                </a:lnTo>
                <a:lnTo>
                  <a:pt x="260619" y="90421"/>
                </a:lnTo>
                <a:lnTo>
                  <a:pt x="294872" y="59147"/>
                </a:lnTo>
                <a:lnTo>
                  <a:pt x="330615" y="30850"/>
                </a:lnTo>
                <a:lnTo>
                  <a:pt x="367844" y="25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a:solidFill>
                <a:prstClr val="white"/>
              </a:solidFill>
            </a:endParaRPr>
          </a:p>
        </p:txBody>
      </p:sp>
      <p:pic>
        <p:nvPicPr>
          <p:cNvPr id="9" name="Picture 8" descr="A picture containing food&#10;&#10;Description automatically generated">
            <a:extLst>
              <a:ext uri="{FF2B5EF4-FFF2-40B4-BE49-F238E27FC236}">
                <a16:creationId xmlns:a16="http://schemas.microsoft.com/office/drawing/2014/main" xmlns="" id="{7E6DF9DD-F30C-4C34-8FD4-583586E4E2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4084" y="329922"/>
            <a:ext cx="2173217" cy="2173217"/>
          </a:xfrm>
          <a:prstGeom prst="rect">
            <a:avLst/>
          </a:prstGeom>
        </p:spPr>
      </p:pic>
      <p:sp>
        <p:nvSpPr>
          <p:cNvPr id="22" name="Freeform: Shape 21">
            <a:extLst>
              <a:ext uri="{FF2B5EF4-FFF2-40B4-BE49-F238E27FC236}">
                <a16:creationId xmlns:a16="http://schemas.microsoft.com/office/drawing/2014/main" xmlns="" id="{5D3DD866-9865-42E4-989A-17A2755F22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58948" y="3909955"/>
            <a:ext cx="2485052" cy="2948047"/>
          </a:xfrm>
          <a:custGeom>
            <a:avLst/>
            <a:gdLst>
              <a:gd name="connsiteX0" fmla="*/ 1934947 w 3313402"/>
              <a:gd name="connsiteY0" fmla="*/ 0 h 2948047"/>
              <a:gd name="connsiteX1" fmla="*/ 1972495 w 3313402"/>
              <a:gd name="connsiteY1" fmla="*/ 3519 h 2948047"/>
              <a:gd name="connsiteX2" fmla="*/ 2008871 w 3313402"/>
              <a:gd name="connsiteY2" fmla="*/ 12907 h 2948047"/>
              <a:gd name="connsiteX3" fmla="*/ 2044074 w 3313402"/>
              <a:gd name="connsiteY3" fmla="*/ 26988 h 2948047"/>
              <a:gd name="connsiteX4" fmla="*/ 2080448 w 3313402"/>
              <a:gd name="connsiteY4" fmla="*/ 44589 h 2948047"/>
              <a:gd name="connsiteX5" fmla="*/ 2114478 w 3313402"/>
              <a:gd name="connsiteY5" fmla="*/ 64537 h 2948047"/>
              <a:gd name="connsiteX6" fmla="*/ 2149681 w 3313402"/>
              <a:gd name="connsiteY6" fmla="*/ 85659 h 2948047"/>
              <a:gd name="connsiteX7" fmla="*/ 2184882 w 3313402"/>
              <a:gd name="connsiteY7" fmla="*/ 104433 h 2948047"/>
              <a:gd name="connsiteX8" fmla="*/ 2220084 w 3313402"/>
              <a:gd name="connsiteY8" fmla="*/ 123208 h 2948047"/>
              <a:gd name="connsiteX9" fmla="*/ 2254113 w 3313402"/>
              <a:gd name="connsiteY9" fmla="*/ 137288 h 2948047"/>
              <a:gd name="connsiteX10" fmla="*/ 2291662 w 3313402"/>
              <a:gd name="connsiteY10" fmla="*/ 146675 h 2948047"/>
              <a:gd name="connsiteX11" fmla="*/ 2328037 w 3313402"/>
              <a:gd name="connsiteY11" fmla="*/ 151369 h 2948047"/>
              <a:gd name="connsiteX12" fmla="*/ 2366759 w 3313402"/>
              <a:gd name="connsiteY12" fmla="*/ 151369 h 2948047"/>
              <a:gd name="connsiteX13" fmla="*/ 2406656 w 3313402"/>
              <a:gd name="connsiteY13" fmla="*/ 149023 h 2948047"/>
              <a:gd name="connsiteX14" fmla="*/ 2446551 w 3313402"/>
              <a:gd name="connsiteY14" fmla="*/ 144329 h 2948047"/>
              <a:gd name="connsiteX15" fmla="*/ 2486448 w 3313402"/>
              <a:gd name="connsiteY15" fmla="*/ 138462 h 2948047"/>
              <a:gd name="connsiteX16" fmla="*/ 2526343 w 3313402"/>
              <a:gd name="connsiteY16" fmla="*/ 133769 h 2948047"/>
              <a:gd name="connsiteX17" fmla="*/ 2566239 w 3313402"/>
              <a:gd name="connsiteY17" fmla="*/ 130247 h 2948047"/>
              <a:gd name="connsiteX18" fmla="*/ 2603787 w 3313402"/>
              <a:gd name="connsiteY18" fmla="*/ 131421 h 2948047"/>
              <a:gd name="connsiteX19" fmla="*/ 2640163 w 3313402"/>
              <a:gd name="connsiteY19" fmla="*/ 136115 h 2948047"/>
              <a:gd name="connsiteX20" fmla="*/ 2675366 w 3313402"/>
              <a:gd name="connsiteY20" fmla="*/ 146675 h 2948047"/>
              <a:gd name="connsiteX21" fmla="*/ 2704702 w 3313402"/>
              <a:gd name="connsiteY21" fmla="*/ 161930 h 2948047"/>
              <a:gd name="connsiteX22" fmla="*/ 2732862 w 3313402"/>
              <a:gd name="connsiteY22" fmla="*/ 181878 h 2948047"/>
              <a:gd name="connsiteX23" fmla="*/ 2757504 w 3313402"/>
              <a:gd name="connsiteY23" fmla="*/ 205346 h 2948047"/>
              <a:gd name="connsiteX24" fmla="*/ 2782146 w 3313402"/>
              <a:gd name="connsiteY24" fmla="*/ 232334 h 2948047"/>
              <a:gd name="connsiteX25" fmla="*/ 2804440 w 3313402"/>
              <a:gd name="connsiteY25" fmla="*/ 260495 h 2948047"/>
              <a:gd name="connsiteX26" fmla="*/ 2826735 w 3313402"/>
              <a:gd name="connsiteY26" fmla="*/ 289831 h 2948047"/>
              <a:gd name="connsiteX27" fmla="*/ 2849030 w 3313402"/>
              <a:gd name="connsiteY27" fmla="*/ 319166 h 2948047"/>
              <a:gd name="connsiteX28" fmla="*/ 2871324 w 3313402"/>
              <a:gd name="connsiteY28" fmla="*/ 347327 h 2948047"/>
              <a:gd name="connsiteX29" fmla="*/ 2894793 w 3313402"/>
              <a:gd name="connsiteY29" fmla="*/ 374315 h 2948047"/>
              <a:gd name="connsiteX30" fmla="*/ 2921781 w 3313402"/>
              <a:gd name="connsiteY30" fmla="*/ 397785 h 2948047"/>
              <a:gd name="connsiteX31" fmla="*/ 2947597 w 3313402"/>
              <a:gd name="connsiteY31" fmla="*/ 418906 h 2948047"/>
              <a:gd name="connsiteX32" fmla="*/ 2976931 w 3313402"/>
              <a:gd name="connsiteY32" fmla="*/ 435332 h 2948047"/>
              <a:gd name="connsiteX33" fmla="*/ 3008614 w 3313402"/>
              <a:gd name="connsiteY33" fmla="*/ 449413 h 2948047"/>
              <a:gd name="connsiteX34" fmla="*/ 3042641 w 3313402"/>
              <a:gd name="connsiteY34" fmla="*/ 461147 h 2948047"/>
              <a:gd name="connsiteX35" fmla="*/ 3077843 w 3313402"/>
              <a:gd name="connsiteY35" fmla="*/ 471708 h 2948047"/>
              <a:gd name="connsiteX36" fmla="*/ 3113046 w 3313402"/>
              <a:gd name="connsiteY36" fmla="*/ 481096 h 2948047"/>
              <a:gd name="connsiteX37" fmla="*/ 3149422 w 3313402"/>
              <a:gd name="connsiteY37" fmla="*/ 490483 h 2948047"/>
              <a:gd name="connsiteX38" fmla="*/ 3183450 w 3313402"/>
              <a:gd name="connsiteY38" fmla="*/ 501044 h 2948047"/>
              <a:gd name="connsiteX39" fmla="*/ 3217478 w 3313402"/>
              <a:gd name="connsiteY39" fmla="*/ 512777 h 2948047"/>
              <a:gd name="connsiteX40" fmla="*/ 3249161 w 3313402"/>
              <a:gd name="connsiteY40" fmla="*/ 526859 h 2948047"/>
              <a:gd name="connsiteX41" fmla="*/ 3277323 w 3313402"/>
              <a:gd name="connsiteY41" fmla="*/ 544460 h 2948047"/>
              <a:gd name="connsiteX42" fmla="*/ 3303139 w 3313402"/>
              <a:gd name="connsiteY42" fmla="*/ 565581 h 2948047"/>
              <a:gd name="connsiteX43" fmla="*/ 3313402 w 3313402"/>
              <a:gd name="connsiteY43" fmla="*/ 578126 h 2948047"/>
              <a:gd name="connsiteX44" fmla="*/ 3313402 w 3313402"/>
              <a:gd name="connsiteY44" fmla="*/ 2948047 h 2948047"/>
              <a:gd name="connsiteX45" fmla="*/ 422306 w 3313402"/>
              <a:gd name="connsiteY45" fmla="*/ 2948047 h 2948047"/>
              <a:gd name="connsiteX46" fmla="*/ 420079 w 3313402"/>
              <a:gd name="connsiteY46" fmla="*/ 2944070 h 2948047"/>
              <a:gd name="connsiteX47" fmla="*/ 398960 w 3313402"/>
              <a:gd name="connsiteY47" fmla="*/ 2918255 h 2948047"/>
              <a:gd name="connsiteX48" fmla="*/ 375490 w 3313402"/>
              <a:gd name="connsiteY48" fmla="*/ 2891267 h 2948047"/>
              <a:gd name="connsiteX49" fmla="*/ 348502 w 3313402"/>
              <a:gd name="connsiteY49" fmla="*/ 2867799 h 2948047"/>
              <a:gd name="connsiteX50" fmla="*/ 319166 w 3313402"/>
              <a:gd name="connsiteY50" fmla="*/ 2845505 h 2948047"/>
              <a:gd name="connsiteX51" fmla="*/ 289832 w 3313402"/>
              <a:gd name="connsiteY51" fmla="*/ 2823210 h 2948047"/>
              <a:gd name="connsiteX52" fmla="*/ 260497 w 3313402"/>
              <a:gd name="connsiteY52" fmla="*/ 2800916 h 2948047"/>
              <a:gd name="connsiteX53" fmla="*/ 232334 w 3313402"/>
              <a:gd name="connsiteY53" fmla="*/ 2778620 h 2948047"/>
              <a:gd name="connsiteX54" fmla="*/ 205346 w 3313402"/>
              <a:gd name="connsiteY54" fmla="*/ 2753979 h 2948047"/>
              <a:gd name="connsiteX55" fmla="*/ 181878 w 3313402"/>
              <a:gd name="connsiteY55" fmla="*/ 2729338 h 2948047"/>
              <a:gd name="connsiteX56" fmla="*/ 161931 w 3313402"/>
              <a:gd name="connsiteY56" fmla="*/ 2701176 h 2948047"/>
              <a:gd name="connsiteX57" fmla="*/ 146677 w 3313402"/>
              <a:gd name="connsiteY57" fmla="*/ 2671841 h 2948047"/>
              <a:gd name="connsiteX58" fmla="*/ 136116 w 3313402"/>
              <a:gd name="connsiteY58" fmla="*/ 2636640 h 2948047"/>
              <a:gd name="connsiteX59" fmla="*/ 131422 w 3313402"/>
              <a:gd name="connsiteY59" fmla="*/ 2600264 h 2948047"/>
              <a:gd name="connsiteX60" fmla="*/ 130248 w 3313402"/>
              <a:gd name="connsiteY60" fmla="*/ 2562713 h 2948047"/>
              <a:gd name="connsiteX61" fmla="*/ 133769 w 3313402"/>
              <a:gd name="connsiteY61" fmla="*/ 2522818 h 2948047"/>
              <a:gd name="connsiteX62" fmla="*/ 138462 w 3313402"/>
              <a:gd name="connsiteY62" fmla="*/ 2482923 h 2948047"/>
              <a:gd name="connsiteX63" fmla="*/ 144329 w 3313402"/>
              <a:gd name="connsiteY63" fmla="*/ 2443026 h 2948047"/>
              <a:gd name="connsiteX64" fmla="*/ 149023 w 3313402"/>
              <a:gd name="connsiteY64" fmla="*/ 2403131 h 2948047"/>
              <a:gd name="connsiteX65" fmla="*/ 151371 w 3313402"/>
              <a:gd name="connsiteY65" fmla="*/ 2363236 h 2948047"/>
              <a:gd name="connsiteX66" fmla="*/ 151371 w 3313402"/>
              <a:gd name="connsiteY66" fmla="*/ 2324513 h 2948047"/>
              <a:gd name="connsiteX67" fmla="*/ 146677 w 3313402"/>
              <a:gd name="connsiteY67" fmla="*/ 2288138 h 2948047"/>
              <a:gd name="connsiteX68" fmla="*/ 137289 w 3313402"/>
              <a:gd name="connsiteY68" fmla="*/ 2251763 h 2948047"/>
              <a:gd name="connsiteX69" fmla="*/ 123208 w 3313402"/>
              <a:gd name="connsiteY69" fmla="*/ 2217733 h 2948047"/>
              <a:gd name="connsiteX70" fmla="*/ 105607 w 3313402"/>
              <a:gd name="connsiteY70" fmla="*/ 2182531 h 2948047"/>
              <a:gd name="connsiteX71" fmla="*/ 85659 w 3313402"/>
              <a:gd name="connsiteY71" fmla="*/ 2147330 h 2948047"/>
              <a:gd name="connsiteX72" fmla="*/ 64538 w 3313402"/>
              <a:gd name="connsiteY72" fmla="*/ 2112127 h 2948047"/>
              <a:gd name="connsiteX73" fmla="*/ 44590 w 3313402"/>
              <a:gd name="connsiteY73" fmla="*/ 2078098 h 2948047"/>
              <a:gd name="connsiteX74" fmla="*/ 26988 w 3313402"/>
              <a:gd name="connsiteY74" fmla="*/ 2041723 h 2948047"/>
              <a:gd name="connsiteX75" fmla="*/ 12908 w 3313402"/>
              <a:gd name="connsiteY75" fmla="*/ 2006521 h 2948047"/>
              <a:gd name="connsiteX76" fmla="*/ 3521 w 3313402"/>
              <a:gd name="connsiteY76" fmla="*/ 1970145 h 2948047"/>
              <a:gd name="connsiteX77" fmla="*/ 0 w 3313402"/>
              <a:gd name="connsiteY77" fmla="*/ 1932596 h 2948047"/>
              <a:gd name="connsiteX78" fmla="*/ 3521 w 3313402"/>
              <a:gd name="connsiteY78" fmla="*/ 1895048 h 2948047"/>
              <a:gd name="connsiteX79" fmla="*/ 12908 w 3313402"/>
              <a:gd name="connsiteY79" fmla="*/ 1858672 h 2948047"/>
              <a:gd name="connsiteX80" fmla="*/ 26988 w 3313402"/>
              <a:gd name="connsiteY80" fmla="*/ 1823470 h 2948047"/>
              <a:gd name="connsiteX81" fmla="*/ 44590 w 3313402"/>
              <a:gd name="connsiteY81" fmla="*/ 1787095 h 2948047"/>
              <a:gd name="connsiteX82" fmla="*/ 64538 w 3313402"/>
              <a:gd name="connsiteY82" fmla="*/ 1753065 h 2948047"/>
              <a:gd name="connsiteX83" fmla="*/ 85659 w 3313402"/>
              <a:gd name="connsiteY83" fmla="*/ 1717864 h 2948047"/>
              <a:gd name="connsiteX84" fmla="*/ 105607 w 3313402"/>
              <a:gd name="connsiteY84" fmla="*/ 1682661 h 2948047"/>
              <a:gd name="connsiteX85" fmla="*/ 123208 w 3313402"/>
              <a:gd name="connsiteY85" fmla="*/ 1647460 h 2948047"/>
              <a:gd name="connsiteX86" fmla="*/ 137289 w 3313402"/>
              <a:gd name="connsiteY86" fmla="*/ 1613430 h 2948047"/>
              <a:gd name="connsiteX87" fmla="*/ 146677 w 3313402"/>
              <a:gd name="connsiteY87" fmla="*/ 1577054 h 2948047"/>
              <a:gd name="connsiteX88" fmla="*/ 151371 w 3313402"/>
              <a:gd name="connsiteY88" fmla="*/ 1540680 h 2948047"/>
              <a:gd name="connsiteX89" fmla="*/ 151371 w 3313402"/>
              <a:gd name="connsiteY89" fmla="*/ 1501958 h 2948047"/>
              <a:gd name="connsiteX90" fmla="*/ 149023 w 3313402"/>
              <a:gd name="connsiteY90" fmla="*/ 1462061 h 2948047"/>
              <a:gd name="connsiteX91" fmla="*/ 144329 w 3313402"/>
              <a:gd name="connsiteY91" fmla="*/ 1422166 h 2948047"/>
              <a:gd name="connsiteX92" fmla="*/ 138462 w 3313402"/>
              <a:gd name="connsiteY92" fmla="*/ 1382269 h 2948047"/>
              <a:gd name="connsiteX93" fmla="*/ 133769 w 3313402"/>
              <a:gd name="connsiteY93" fmla="*/ 1342374 h 2948047"/>
              <a:gd name="connsiteX94" fmla="*/ 130248 w 3313402"/>
              <a:gd name="connsiteY94" fmla="*/ 1302479 h 2948047"/>
              <a:gd name="connsiteX95" fmla="*/ 131422 w 3313402"/>
              <a:gd name="connsiteY95" fmla="*/ 1264930 h 2948047"/>
              <a:gd name="connsiteX96" fmla="*/ 136116 w 3313402"/>
              <a:gd name="connsiteY96" fmla="*/ 1228554 h 2948047"/>
              <a:gd name="connsiteX97" fmla="*/ 146677 w 3313402"/>
              <a:gd name="connsiteY97" fmla="*/ 1193352 h 2948047"/>
              <a:gd name="connsiteX98" fmla="*/ 161931 w 3313402"/>
              <a:gd name="connsiteY98" fmla="*/ 1164017 h 2948047"/>
              <a:gd name="connsiteX99" fmla="*/ 181878 w 3313402"/>
              <a:gd name="connsiteY99" fmla="*/ 1135856 h 2948047"/>
              <a:gd name="connsiteX100" fmla="*/ 205346 w 3313402"/>
              <a:gd name="connsiteY100" fmla="*/ 1111214 h 2948047"/>
              <a:gd name="connsiteX101" fmla="*/ 232334 w 3313402"/>
              <a:gd name="connsiteY101" fmla="*/ 1086573 h 2948047"/>
              <a:gd name="connsiteX102" fmla="*/ 260497 w 3313402"/>
              <a:gd name="connsiteY102" fmla="*/ 1064277 h 2948047"/>
              <a:gd name="connsiteX103" fmla="*/ 289832 w 3313402"/>
              <a:gd name="connsiteY103" fmla="*/ 1041982 h 2948047"/>
              <a:gd name="connsiteX104" fmla="*/ 319166 w 3313402"/>
              <a:gd name="connsiteY104" fmla="*/ 1019688 h 2948047"/>
              <a:gd name="connsiteX105" fmla="*/ 348502 w 3313402"/>
              <a:gd name="connsiteY105" fmla="*/ 997393 h 2948047"/>
              <a:gd name="connsiteX106" fmla="*/ 375490 w 3313402"/>
              <a:gd name="connsiteY106" fmla="*/ 973926 h 2948047"/>
              <a:gd name="connsiteX107" fmla="*/ 398960 w 3313402"/>
              <a:gd name="connsiteY107" fmla="*/ 946938 h 2948047"/>
              <a:gd name="connsiteX108" fmla="*/ 420079 w 3313402"/>
              <a:gd name="connsiteY108" fmla="*/ 921122 h 2948047"/>
              <a:gd name="connsiteX109" fmla="*/ 436507 w 3313402"/>
              <a:gd name="connsiteY109" fmla="*/ 891788 h 2948047"/>
              <a:gd name="connsiteX110" fmla="*/ 450588 w 3313402"/>
              <a:gd name="connsiteY110" fmla="*/ 860106 h 2948047"/>
              <a:gd name="connsiteX111" fmla="*/ 462322 w 3313402"/>
              <a:gd name="connsiteY111" fmla="*/ 826076 h 2948047"/>
              <a:gd name="connsiteX112" fmla="*/ 472883 w 3313402"/>
              <a:gd name="connsiteY112" fmla="*/ 790874 h 2948047"/>
              <a:gd name="connsiteX113" fmla="*/ 482271 w 3313402"/>
              <a:gd name="connsiteY113" fmla="*/ 755672 h 2948047"/>
              <a:gd name="connsiteX114" fmla="*/ 491658 w 3313402"/>
              <a:gd name="connsiteY114" fmla="*/ 719297 h 2948047"/>
              <a:gd name="connsiteX115" fmla="*/ 502219 w 3313402"/>
              <a:gd name="connsiteY115" fmla="*/ 685268 h 2948047"/>
              <a:gd name="connsiteX116" fmla="*/ 513952 w 3313402"/>
              <a:gd name="connsiteY116" fmla="*/ 651238 h 2948047"/>
              <a:gd name="connsiteX117" fmla="*/ 528034 w 3313402"/>
              <a:gd name="connsiteY117" fmla="*/ 619558 h 2948047"/>
              <a:gd name="connsiteX118" fmla="*/ 545635 w 3313402"/>
              <a:gd name="connsiteY118" fmla="*/ 591396 h 2948047"/>
              <a:gd name="connsiteX119" fmla="*/ 566755 w 3313402"/>
              <a:gd name="connsiteY119" fmla="*/ 565581 h 2948047"/>
              <a:gd name="connsiteX120" fmla="*/ 592570 w 3313402"/>
              <a:gd name="connsiteY120" fmla="*/ 544460 h 2948047"/>
              <a:gd name="connsiteX121" fmla="*/ 620733 w 3313402"/>
              <a:gd name="connsiteY121" fmla="*/ 526859 h 2948047"/>
              <a:gd name="connsiteX122" fmla="*/ 652413 w 3313402"/>
              <a:gd name="connsiteY122" fmla="*/ 512777 h 2948047"/>
              <a:gd name="connsiteX123" fmla="*/ 686443 w 3313402"/>
              <a:gd name="connsiteY123" fmla="*/ 501044 h 2948047"/>
              <a:gd name="connsiteX124" fmla="*/ 720472 w 3313402"/>
              <a:gd name="connsiteY124" fmla="*/ 490483 h 2948047"/>
              <a:gd name="connsiteX125" fmla="*/ 756848 w 3313402"/>
              <a:gd name="connsiteY125" fmla="*/ 481096 h 2948047"/>
              <a:gd name="connsiteX126" fmla="*/ 792049 w 3313402"/>
              <a:gd name="connsiteY126" fmla="*/ 471708 h 2948047"/>
              <a:gd name="connsiteX127" fmla="*/ 827252 w 3313402"/>
              <a:gd name="connsiteY127" fmla="*/ 461147 h 2948047"/>
              <a:gd name="connsiteX128" fmla="*/ 861280 w 3313402"/>
              <a:gd name="connsiteY128" fmla="*/ 449413 h 2948047"/>
              <a:gd name="connsiteX129" fmla="*/ 892962 w 3313402"/>
              <a:gd name="connsiteY129" fmla="*/ 435332 h 2948047"/>
              <a:gd name="connsiteX130" fmla="*/ 922297 w 3313402"/>
              <a:gd name="connsiteY130" fmla="*/ 418906 h 2948047"/>
              <a:gd name="connsiteX131" fmla="*/ 948112 w 3313402"/>
              <a:gd name="connsiteY131" fmla="*/ 397785 h 2948047"/>
              <a:gd name="connsiteX132" fmla="*/ 975101 w 3313402"/>
              <a:gd name="connsiteY132" fmla="*/ 374315 h 2948047"/>
              <a:gd name="connsiteX133" fmla="*/ 998569 w 3313402"/>
              <a:gd name="connsiteY133" fmla="*/ 347327 h 2948047"/>
              <a:gd name="connsiteX134" fmla="*/ 1020864 w 3313402"/>
              <a:gd name="connsiteY134" fmla="*/ 319166 h 2948047"/>
              <a:gd name="connsiteX135" fmla="*/ 1043158 w 3313402"/>
              <a:gd name="connsiteY135" fmla="*/ 289831 h 2948047"/>
              <a:gd name="connsiteX136" fmla="*/ 1065453 w 3313402"/>
              <a:gd name="connsiteY136" fmla="*/ 260495 h 2948047"/>
              <a:gd name="connsiteX137" fmla="*/ 1087747 w 3313402"/>
              <a:gd name="connsiteY137" fmla="*/ 232334 h 2948047"/>
              <a:gd name="connsiteX138" fmla="*/ 1112390 w 3313402"/>
              <a:gd name="connsiteY138" fmla="*/ 205346 h 2948047"/>
              <a:gd name="connsiteX139" fmla="*/ 1137030 w 3313402"/>
              <a:gd name="connsiteY139" fmla="*/ 181878 h 2948047"/>
              <a:gd name="connsiteX140" fmla="*/ 1165193 w 3313402"/>
              <a:gd name="connsiteY140" fmla="*/ 161930 h 2948047"/>
              <a:gd name="connsiteX141" fmla="*/ 1194528 w 3313402"/>
              <a:gd name="connsiteY141" fmla="*/ 146675 h 2948047"/>
              <a:gd name="connsiteX142" fmla="*/ 1229731 w 3313402"/>
              <a:gd name="connsiteY142" fmla="*/ 136115 h 2948047"/>
              <a:gd name="connsiteX143" fmla="*/ 1266106 w 3313402"/>
              <a:gd name="connsiteY143" fmla="*/ 131421 h 2948047"/>
              <a:gd name="connsiteX144" fmla="*/ 1303654 w 3313402"/>
              <a:gd name="connsiteY144" fmla="*/ 130247 h 2948047"/>
              <a:gd name="connsiteX145" fmla="*/ 1343549 w 3313402"/>
              <a:gd name="connsiteY145" fmla="*/ 133769 h 2948047"/>
              <a:gd name="connsiteX146" fmla="*/ 1383446 w 3313402"/>
              <a:gd name="connsiteY146" fmla="*/ 138462 h 2948047"/>
              <a:gd name="connsiteX147" fmla="*/ 1423342 w 3313402"/>
              <a:gd name="connsiteY147" fmla="*/ 144329 h 2948047"/>
              <a:gd name="connsiteX148" fmla="*/ 1463237 w 3313402"/>
              <a:gd name="connsiteY148" fmla="*/ 149023 h 2948047"/>
              <a:gd name="connsiteX149" fmla="*/ 1503133 w 3313402"/>
              <a:gd name="connsiteY149" fmla="*/ 151369 h 2948047"/>
              <a:gd name="connsiteX150" fmla="*/ 1541856 w 3313402"/>
              <a:gd name="connsiteY150" fmla="*/ 151369 h 2948047"/>
              <a:gd name="connsiteX151" fmla="*/ 1578232 w 3313402"/>
              <a:gd name="connsiteY151" fmla="*/ 146675 h 2948047"/>
              <a:gd name="connsiteX152" fmla="*/ 1614608 w 3313402"/>
              <a:gd name="connsiteY152" fmla="*/ 137288 h 2948047"/>
              <a:gd name="connsiteX153" fmla="*/ 1649810 w 3313402"/>
              <a:gd name="connsiteY153" fmla="*/ 123208 h 2948047"/>
              <a:gd name="connsiteX154" fmla="*/ 1685011 w 3313402"/>
              <a:gd name="connsiteY154" fmla="*/ 104433 h 2948047"/>
              <a:gd name="connsiteX155" fmla="*/ 1720214 w 3313402"/>
              <a:gd name="connsiteY155" fmla="*/ 85659 h 2948047"/>
              <a:gd name="connsiteX156" fmla="*/ 1755415 w 3313402"/>
              <a:gd name="connsiteY156" fmla="*/ 64537 h 2948047"/>
              <a:gd name="connsiteX157" fmla="*/ 1789445 w 3313402"/>
              <a:gd name="connsiteY157" fmla="*/ 44589 h 2948047"/>
              <a:gd name="connsiteX158" fmla="*/ 1825821 w 3313402"/>
              <a:gd name="connsiteY158" fmla="*/ 26988 h 2948047"/>
              <a:gd name="connsiteX159" fmla="*/ 1861022 w 3313402"/>
              <a:gd name="connsiteY159" fmla="*/ 12907 h 2948047"/>
              <a:gd name="connsiteX160" fmla="*/ 1897398 w 3313402"/>
              <a:gd name="connsiteY160" fmla="*/ 3519 h 294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3313402" h="2948047">
                <a:moveTo>
                  <a:pt x="1934947" y="0"/>
                </a:moveTo>
                <a:lnTo>
                  <a:pt x="1972495" y="3519"/>
                </a:lnTo>
                <a:lnTo>
                  <a:pt x="2008871" y="12907"/>
                </a:lnTo>
                <a:lnTo>
                  <a:pt x="2044074" y="26988"/>
                </a:lnTo>
                <a:lnTo>
                  <a:pt x="2080448" y="44589"/>
                </a:lnTo>
                <a:lnTo>
                  <a:pt x="2114478" y="64537"/>
                </a:lnTo>
                <a:lnTo>
                  <a:pt x="2149681" y="85659"/>
                </a:lnTo>
                <a:lnTo>
                  <a:pt x="2184882" y="104433"/>
                </a:lnTo>
                <a:lnTo>
                  <a:pt x="2220084" y="123208"/>
                </a:lnTo>
                <a:lnTo>
                  <a:pt x="2254113" y="137288"/>
                </a:lnTo>
                <a:lnTo>
                  <a:pt x="2291662" y="146675"/>
                </a:lnTo>
                <a:lnTo>
                  <a:pt x="2328037" y="151369"/>
                </a:lnTo>
                <a:lnTo>
                  <a:pt x="2366759" y="151369"/>
                </a:lnTo>
                <a:lnTo>
                  <a:pt x="2406656" y="149023"/>
                </a:lnTo>
                <a:lnTo>
                  <a:pt x="2446551" y="144329"/>
                </a:lnTo>
                <a:lnTo>
                  <a:pt x="2486448" y="138462"/>
                </a:lnTo>
                <a:lnTo>
                  <a:pt x="2526343" y="133769"/>
                </a:lnTo>
                <a:lnTo>
                  <a:pt x="2566239" y="130247"/>
                </a:lnTo>
                <a:lnTo>
                  <a:pt x="2603787" y="131421"/>
                </a:lnTo>
                <a:lnTo>
                  <a:pt x="2640163" y="136115"/>
                </a:lnTo>
                <a:lnTo>
                  <a:pt x="2675366" y="146675"/>
                </a:lnTo>
                <a:lnTo>
                  <a:pt x="2704702" y="161930"/>
                </a:lnTo>
                <a:lnTo>
                  <a:pt x="2732862" y="181878"/>
                </a:lnTo>
                <a:lnTo>
                  <a:pt x="2757504" y="205346"/>
                </a:lnTo>
                <a:lnTo>
                  <a:pt x="2782146" y="232334"/>
                </a:lnTo>
                <a:lnTo>
                  <a:pt x="2804440" y="260495"/>
                </a:lnTo>
                <a:lnTo>
                  <a:pt x="2826735" y="289831"/>
                </a:lnTo>
                <a:lnTo>
                  <a:pt x="2849030" y="319166"/>
                </a:lnTo>
                <a:lnTo>
                  <a:pt x="2871324" y="347327"/>
                </a:lnTo>
                <a:lnTo>
                  <a:pt x="2894793" y="374315"/>
                </a:lnTo>
                <a:lnTo>
                  <a:pt x="2921781" y="397785"/>
                </a:lnTo>
                <a:lnTo>
                  <a:pt x="2947597" y="418906"/>
                </a:lnTo>
                <a:lnTo>
                  <a:pt x="2976931" y="435332"/>
                </a:lnTo>
                <a:lnTo>
                  <a:pt x="3008614" y="449413"/>
                </a:lnTo>
                <a:lnTo>
                  <a:pt x="3042641" y="461147"/>
                </a:lnTo>
                <a:lnTo>
                  <a:pt x="3077843" y="471708"/>
                </a:lnTo>
                <a:lnTo>
                  <a:pt x="3113046" y="481096"/>
                </a:lnTo>
                <a:lnTo>
                  <a:pt x="3149422" y="490483"/>
                </a:lnTo>
                <a:lnTo>
                  <a:pt x="3183450" y="501044"/>
                </a:lnTo>
                <a:lnTo>
                  <a:pt x="3217478" y="512777"/>
                </a:lnTo>
                <a:lnTo>
                  <a:pt x="3249161" y="526859"/>
                </a:lnTo>
                <a:lnTo>
                  <a:pt x="3277323" y="544460"/>
                </a:lnTo>
                <a:lnTo>
                  <a:pt x="3303139" y="565581"/>
                </a:lnTo>
                <a:lnTo>
                  <a:pt x="3313402" y="578126"/>
                </a:lnTo>
                <a:lnTo>
                  <a:pt x="3313402" y="2948047"/>
                </a:lnTo>
                <a:lnTo>
                  <a:pt x="422306" y="2948047"/>
                </a:lnTo>
                <a:lnTo>
                  <a:pt x="420079" y="2944070"/>
                </a:lnTo>
                <a:lnTo>
                  <a:pt x="398960" y="2918255"/>
                </a:lnTo>
                <a:lnTo>
                  <a:pt x="375490" y="2891267"/>
                </a:lnTo>
                <a:lnTo>
                  <a:pt x="348502" y="2867799"/>
                </a:lnTo>
                <a:lnTo>
                  <a:pt x="319166" y="2845505"/>
                </a:lnTo>
                <a:lnTo>
                  <a:pt x="289832" y="2823210"/>
                </a:lnTo>
                <a:lnTo>
                  <a:pt x="260497" y="2800916"/>
                </a:lnTo>
                <a:lnTo>
                  <a:pt x="232334" y="2778620"/>
                </a:lnTo>
                <a:lnTo>
                  <a:pt x="205346" y="2753979"/>
                </a:lnTo>
                <a:lnTo>
                  <a:pt x="181878" y="2729338"/>
                </a:lnTo>
                <a:lnTo>
                  <a:pt x="161931" y="2701176"/>
                </a:lnTo>
                <a:lnTo>
                  <a:pt x="146677" y="2671841"/>
                </a:lnTo>
                <a:lnTo>
                  <a:pt x="136116" y="2636640"/>
                </a:lnTo>
                <a:lnTo>
                  <a:pt x="131422" y="2600264"/>
                </a:lnTo>
                <a:lnTo>
                  <a:pt x="130248" y="2562713"/>
                </a:lnTo>
                <a:lnTo>
                  <a:pt x="133769" y="2522818"/>
                </a:lnTo>
                <a:lnTo>
                  <a:pt x="138462" y="2482923"/>
                </a:lnTo>
                <a:lnTo>
                  <a:pt x="144329" y="2443026"/>
                </a:lnTo>
                <a:lnTo>
                  <a:pt x="149023" y="2403131"/>
                </a:lnTo>
                <a:lnTo>
                  <a:pt x="151371" y="2363236"/>
                </a:lnTo>
                <a:lnTo>
                  <a:pt x="151371" y="2324513"/>
                </a:lnTo>
                <a:lnTo>
                  <a:pt x="146677" y="2288138"/>
                </a:lnTo>
                <a:lnTo>
                  <a:pt x="137289" y="2251763"/>
                </a:lnTo>
                <a:lnTo>
                  <a:pt x="123208" y="2217733"/>
                </a:lnTo>
                <a:lnTo>
                  <a:pt x="105607" y="2182531"/>
                </a:lnTo>
                <a:lnTo>
                  <a:pt x="85659" y="2147330"/>
                </a:lnTo>
                <a:lnTo>
                  <a:pt x="64538" y="2112127"/>
                </a:lnTo>
                <a:lnTo>
                  <a:pt x="44590" y="2078098"/>
                </a:lnTo>
                <a:lnTo>
                  <a:pt x="26988" y="2041723"/>
                </a:lnTo>
                <a:lnTo>
                  <a:pt x="12908" y="2006521"/>
                </a:lnTo>
                <a:lnTo>
                  <a:pt x="3521" y="1970145"/>
                </a:lnTo>
                <a:lnTo>
                  <a:pt x="0" y="1932596"/>
                </a:lnTo>
                <a:lnTo>
                  <a:pt x="3521" y="1895048"/>
                </a:lnTo>
                <a:lnTo>
                  <a:pt x="12908" y="1858672"/>
                </a:lnTo>
                <a:lnTo>
                  <a:pt x="26988" y="1823470"/>
                </a:lnTo>
                <a:lnTo>
                  <a:pt x="44590" y="1787095"/>
                </a:lnTo>
                <a:lnTo>
                  <a:pt x="64538" y="1753065"/>
                </a:lnTo>
                <a:lnTo>
                  <a:pt x="85659" y="1717864"/>
                </a:lnTo>
                <a:lnTo>
                  <a:pt x="105607" y="1682661"/>
                </a:lnTo>
                <a:lnTo>
                  <a:pt x="123208" y="1647460"/>
                </a:lnTo>
                <a:lnTo>
                  <a:pt x="137289" y="1613430"/>
                </a:lnTo>
                <a:lnTo>
                  <a:pt x="146677" y="1577054"/>
                </a:lnTo>
                <a:lnTo>
                  <a:pt x="151371" y="1540680"/>
                </a:lnTo>
                <a:lnTo>
                  <a:pt x="151371" y="1501958"/>
                </a:lnTo>
                <a:lnTo>
                  <a:pt x="149023" y="1462061"/>
                </a:lnTo>
                <a:lnTo>
                  <a:pt x="144329" y="1422166"/>
                </a:lnTo>
                <a:lnTo>
                  <a:pt x="138462" y="1382269"/>
                </a:lnTo>
                <a:lnTo>
                  <a:pt x="133769" y="1342374"/>
                </a:lnTo>
                <a:lnTo>
                  <a:pt x="130248" y="1302479"/>
                </a:lnTo>
                <a:lnTo>
                  <a:pt x="131422" y="1264930"/>
                </a:lnTo>
                <a:lnTo>
                  <a:pt x="136116" y="1228554"/>
                </a:lnTo>
                <a:lnTo>
                  <a:pt x="146677" y="1193352"/>
                </a:lnTo>
                <a:lnTo>
                  <a:pt x="161931" y="1164017"/>
                </a:lnTo>
                <a:lnTo>
                  <a:pt x="181878" y="1135856"/>
                </a:lnTo>
                <a:lnTo>
                  <a:pt x="205346" y="1111214"/>
                </a:lnTo>
                <a:lnTo>
                  <a:pt x="232334" y="1086573"/>
                </a:lnTo>
                <a:lnTo>
                  <a:pt x="260497" y="1064277"/>
                </a:lnTo>
                <a:lnTo>
                  <a:pt x="289832" y="1041982"/>
                </a:lnTo>
                <a:lnTo>
                  <a:pt x="319166" y="1019688"/>
                </a:lnTo>
                <a:lnTo>
                  <a:pt x="348502" y="997393"/>
                </a:lnTo>
                <a:lnTo>
                  <a:pt x="375490" y="973926"/>
                </a:lnTo>
                <a:lnTo>
                  <a:pt x="398960" y="946938"/>
                </a:lnTo>
                <a:lnTo>
                  <a:pt x="420079" y="921122"/>
                </a:lnTo>
                <a:lnTo>
                  <a:pt x="436507" y="891788"/>
                </a:lnTo>
                <a:lnTo>
                  <a:pt x="450588" y="860106"/>
                </a:lnTo>
                <a:lnTo>
                  <a:pt x="462322" y="826076"/>
                </a:lnTo>
                <a:lnTo>
                  <a:pt x="472883" y="790874"/>
                </a:lnTo>
                <a:lnTo>
                  <a:pt x="482271" y="755672"/>
                </a:lnTo>
                <a:lnTo>
                  <a:pt x="491658" y="719297"/>
                </a:lnTo>
                <a:lnTo>
                  <a:pt x="502219" y="685268"/>
                </a:lnTo>
                <a:lnTo>
                  <a:pt x="513952" y="651238"/>
                </a:lnTo>
                <a:lnTo>
                  <a:pt x="528034" y="619558"/>
                </a:lnTo>
                <a:lnTo>
                  <a:pt x="545635" y="591396"/>
                </a:lnTo>
                <a:lnTo>
                  <a:pt x="566755" y="565581"/>
                </a:lnTo>
                <a:lnTo>
                  <a:pt x="592570" y="544460"/>
                </a:lnTo>
                <a:lnTo>
                  <a:pt x="620733" y="526859"/>
                </a:lnTo>
                <a:lnTo>
                  <a:pt x="652413" y="512777"/>
                </a:lnTo>
                <a:lnTo>
                  <a:pt x="686443" y="501044"/>
                </a:lnTo>
                <a:lnTo>
                  <a:pt x="720472" y="490483"/>
                </a:lnTo>
                <a:lnTo>
                  <a:pt x="756848" y="481096"/>
                </a:lnTo>
                <a:lnTo>
                  <a:pt x="792049" y="471708"/>
                </a:lnTo>
                <a:lnTo>
                  <a:pt x="827252" y="461147"/>
                </a:lnTo>
                <a:lnTo>
                  <a:pt x="861280" y="449413"/>
                </a:lnTo>
                <a:lnTo>
                  <a:pt x="892962" y="435332"/>
                </a:lnTo>
                <a:lnTo>
                  <a:pt x="922297" y="418906"/>
                </a:lnTo>
                <a:lnTo>
                  <a:pt x="948112" y="397785"/>
                </a:lnTo>
                <a:lnTo>
                  <a:pt x="975101" y="374315"/>
                </a:lnTo>
                <a:lnTo>
                  <a:pt x="998569" y="347327"/>
                </a:lnTo>
                <a:lnTo>
                  <a:pt x="1020864" y="319166"/>
                </a:lnTo>
                <a:lnTo>
                  <a:pt x="1043158" y="289831"/>
                </a:lnTo>
                <a:lnTo>
                  <a:pt x="1065453" y="260495"/>
                </a:lnTo>
                <a:lnTo>
                  <a:pt x="1087747" y="232334"/>
                </a:lnTo>
                <a:lnTo>
                  <a:pt x="1112390" y="205346"/>
                </a:lnTo>
                <a:lnTo>
                  <a:pt x="1137030" y="181878"/>
                </a:lnTo>
                <a:lnTo>
                  <a:pt x="1165193" y="161930"/>
                </a:lnTo>
                <a:lnTo>
                  <a:pt x="1194528" y="146675"/>
                </a:lnTo>
                <a:lnTo>
                  <a:pt x="1229731" y="136115"/>
                </a:lnTo>
                <a:lnTo>
                  <a:pt x="1266106" y="131421"/>
                </a:lnTo>
                <a:lnTo>
                  <a:pt x="1303654" y="130247"/>
                </a:lnTo>
                <a:lnTo>
                  <a:pt x="1343549" y="133769"/>
                </a:lnTo>
                <a:lnTo>
                  <a:pt x="1383446" y="138462"/>
                </a:lnTo>
                <a:lnTo>
                  <a:pt x="1423342" y="144329"/>
                </a:lnTo>
                <a:lnTo>
                  <a:pt x="1463237" y="149023"/>
                </a:lnTo>
                <a:lnTo>
                  <a:pt x="1503133" y="151369"/>
                </a:lnTo>
                <a:lnTo>
                  <a:pt x="1541856" y="151369"/>
                </a:lnTo>
                <a:lnTo>
                  <a:pt x="1578232" y="146675"/>
                </a:lnTo>
                <a:lnTo>
                  <a:pt x="1614608" y="137288"/>
                </a:lnTo>
                <a:lnTo>
                  <a:pt x="1649810" y="123208"/>
                </a:lnTo>
                <a:lnTo>
                  <a:pt x="1685011" y="104433"/>
                </a:lnTo>
                <a:lnTo>
                  <a:pt x="1720214" y="85659"/>
                </a:lnTo>
                <a:lnTo>
                  <a:pt x="1755415" y="64537"/>
                </a:lnTo>
                <a:lnTo>
                  <a:pt x="1789445" y="44589"/>
                </a:lnTo>
                <a:lnTo>
                  <a:pt x="1825821" y="26988"/>
                </a:lnTo>
                <a:lnTo>
                  <a:pt x="1861022" y="12907"/>
                </a:lnTo>
                <a:lnTo>
                  <a:pt x="1897398" y="351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latin typeface="Calibri" panose="020F0502020204030204"/>
            </a:endParaRPr>
          </a:p>
        </p:txBody>
      </p:sp>
      <p:sp>
        <p:nvSpPr>
          <p:cNvPr id="24" name="Freeform: Shape 23">
            <a:extLst>
              <a:ext uri="{FF2B5EF4-FFF2-40B4-BE49-F238E27FC236}">
                <a16:creationId xmlns:a16="http://schemas.microsoft.com/office/drawing/2014/main" xmlns="" id="{9E2E6A6E-803E-4838-AD5C-113793CC20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33419" y="4009105"/>
            <a:ext cx="2410583" cy="2848897"/>
          </a:xfrm>
          <a:custGeom>
            <a:avLst/>
            <a:gdLst>
              <a:gd name="connsiteX0" fmla="*/ 1835656 w 3214111"/>
              <a:gd name="connsiteY0" fmla="*/ 0 h 2848897"/>
              <a:gd name="connsiteX1" fmla="*/ 1871276 w 3214111"/>
              <a:gd name="connsiteY1" fmla="*/ 3339 h 2848897"/>
              <a:gd name="connsiteX2" fmla="*/ 1905787 w 3214111"/>
              <a:gd name="connsiteY2" fmla="*/ 12245 h 2848897"/>
              <a:gd name="connsiteX3" fmla="*/ 1939183 w 3214111"/>
              <a:gd name="connsiteY3" fmla="*/ 25604 h 2848897"/>
              <a:gd name="connsiteX4" fmla="*/ 1973690 w 3214111"/>
              <a:gd name="connsiteY4" fmla="*/ 42302 h 2848897"/>
              <a:gd name="connsiteX5" fmla="*/ 2005974 w 3214111"/>
              <a:gd name="connsiteY5" fmla="*/ 61227 h 2848897"/>
              <a:gd name="connsiteX6" fmla="*/ 2039370 w 3214111"/>
              <a:gd name="connsiteY6" fmla="*/ 81264 h 2848897"/>
              <a:gd name="connsiteX7" fmla="*/ 2072765 w 3214111"/>
              <a:gd name="connsiteY7" fmla="*/ 99075 h 2848897"/>
              <a:gd name="connsiteX8" fmla="*/ 2106161 w 3214111"/>
              <a:gd name="connsiteY8" fmla="*/ 116887 h 2848897"/>
              <a:gd name="connsiteX9" fmla="*/ 2138444 w 3214111"/>
              <a:gd name="connsiteY9" fmla="*/ 130245 h 2848897"/>
              <a:gd name="connsiteX10" fmla="*/ 2174066 w 3214111"/>
              <a:gd name="connsiteY10" fmla="*/ 139150 h 2848897"/>
              <a:gd name="connsiteX11" fmla="*/ 2208575 w 3214111"/>
              <a:gd name="connsiteY11" fmla="*/ 143604 h 2848897"/>
              <a:gd name="connsiteX12" fmla="*/ 2245310 w 3214111"/>
              <a:gd name="connsiteY12" fmla="*/ 143604 h 2848897"/>
              <a:gd name="connsiteX13" fmla="*/ 2283159 w 3214111"/>
              <a:gd name="connsiteY13" fmla="*/ 141378 h 2848897"/>
              <a:gd name="connsiteX14" fmla="*/ 2321007 w 3214111"/>
              <a:gd name="connsiteY14" fmla="*/ 136924 h 2848897"/>
              <a:gd name="connsiteX15" fmla="*/ 2358857 w 3214111"/>
              <a:gd name="connsiteY15" fmla="*/ 131359 h 2848897"/>
              <a:gd name="connsiteX16" fmla="*/ 2396705 w 3214111"/>
              <a:gd name="connsiteY16" fmla="*/ 126906 h 2848897"/>
              <a:gd name="connsiteX17" fmla="*/ 2434554 w 3214111"/>
              <a:gd name="connsiteY17" fmla="*/ 123565 h 2848897"/>
              <a:gd name="connsiteX18" fmla="*/ 2470175 w 3214111"/>
              <a:gd name="connsiteY18" fmla="*/ 124678 h 2848897"/>
              <a:gd name="connsiteX19" fmla="*/ 2504683 w 3214111"/>
              <a:gd name="connsiteY19" fmla="*/ 129132 h 2848897"/>
              <a:gd name="connsiteX20" fmla="*/ 2538079 w 3214111"/>
              <a:gd name="connsiteY20" fmla="*/ 139150 h 2848897"/>
              <a:gd name="connsiteX21" fmla="*/ 2565910 w 3214111"/>
              <a:gd name="connsiteY21" fmla="*/ 153622 h 2848897"/>
              <a:gd name="connsiteX22" fmla="*/ 2592625 w 3214111"/>
              <a:gd name="connsiteY22" fmla="*/ 172547 h 2848897"/>
              <a:gd name="connsiteX23" fmla="*/ 2616003 w 3214111"/>
              <a:gd name="connsiteY23" fmla="*/ 194811 h 2848897"/>
              <a:gd name="connsiteX24" fmla="*/ 2639380 w 3214111"/>
              <a:gd name="connsiteY24" fmla="*/ 220414 h 2848897"/>
              <a:gd name="connsiteX25" fmla="*/ 2660531 w 3214111"/>
              <a:gd name="connsiteY25" fmla="*/ 247131 h 2848897"/>
              <a:gd name="connsiteX26" fmla="*/ 2681682 w 3214111"/>
              <a:gd name="connsiteY26" fmla="*/ 274961 h 2848897"/>
              <a:gd name="connsiteX27" fmla="*/ 2702832 w 3214111"/>
              <a:gd name="connsiteY27" fmla="*/ 302791 h 2848897"/>
              <a:gd name="connsiteX28" fmla="*/ 2723982 w 3214111"/>
              <a:gd name="connsiteY28" fmla="*/ 329509 h 2848897"/>
              <a:gd name="connsiteX29" fmla="*/ 2746247 w 3214111"/>
              <a:gd name="connsiteY29" fmla="*/ 355112 h 2848897"/>
              <a:gd name="connsiteX30" fmla="*/ 2771851 w 3214111"/>
              <a:gd name="connsiteY30" fmla="*/ 377377 h 2848897"/>
              <a:gd name="connsiteX31" fmla="*/ 2796341 w 3214111"/>
              <a:gd name="connsiteY31" fmla="*/ 397415 h 2848897"/>
              <a:gd name="connsiteX32" fmla="*/ 2824171 w 3214111"/>
              <a:gd name="connsiteY32" fmla="*/ 412999 h 2848897"/>
              <a:gd name="connsiteX33" fmla="*/ 2854227 w 3214111"/>
              <a:gd name="connsiteY33" fmla="*/ 426357 h 2848897"/>
              <a:gd name="connsiteX34" fmla="*/ 2886509 w 3214111"/>
              <a:gd name="connsiteY34" fmla="*/ 437489 h 2848897"/>
              <a:gd name="connsiteX35" fmla="*/ 2919904 w 3214111"/>
              <a:gd name="connsiteY35" fmla="*/ 447507 h 2848897"/>
              <a:gd name="connsiteX36" fmla="*/ 2953300 w 3214111"/>
              <a:gd name="connsiteY36" fmla="*/ 456413 h 2848897"/>
              <a:gd name="connsiteX37" fmla="*/ 2987809 w 3214111"/>
              <a:gd name="connsiteY37" fmla="*/ 465320 h 2848897"/>
              <a:gd name="connsiteX38" fmla="*/ 3020092 w 3214111"/>
              <a:gd name="connsiteY38" fmla="*/ 475338 h 2848897"/>
              <a:gd name="connsiteX39" fmla="*/ 3052373 w 3214111"/>
              <a:gd name="connsiteY39" fmla="*/ 486470 h 2848897"/>
              <a:gd name="connsiteX40" fmla="*/ 3082430 w 3214111"/>
              <a:gd name="connsiteY40" fmla="*/ 499829 h 2848897"/>
              <a:gd name="connsiteX41" fmla="*/ 3109148 w 3214111"/>
              <a:gd name="connsiteY41" fmla="*/ 516527 h 2848897"/>
              <a:gd name="connsiteX42" fmla="*/ 3133639 w 3214111"/>
              <a:gd name="connsiteY42" fmla="*/ 536565 h 2848897"/>
              <a:gd name="connsiteX43" fmla="*/ 3153674 w 3214111"/>
              <a:gd name="connsiteY43" fmla="*/ 561055 h 2848897"/>
              <a:gd name="connsiteX44" fmla="*/ 3170373 w 3214111"/>
              <a:gd name="connsiteY44" fmla="*/ 587772 h 2848897"/>
              <a:gd name="connsiteX45" fmla="*/ 3183731 w 3214111"/>
              <a:gd name="connsiteY45" fmla="*/ 617827 h 2848897"/>
              <a:gd name="connsiteX46" fmla="*/ 3194863 w 3214111"/>
              <a:gd name="connsiteY46" fmla="*/ 650112 h 2848897"/>
              <a:gd name="connsiteX47" fmla="*/ 3204881 w 3214111"/>
              <a:gd name="connsiteY47" fmla="*/ 682393 h 2848897"/>
              <a:gd name="connsiteX48" fmla="*/ 3213788 w 3214111"/>
              <a:gd name="connsiteY48" fmla="*/ 716904 h 2848897"/>
              <a:gd name="connsiteX49" fmla="*/ 3214111 w 3214111"/>
              <a:gd name="connsiteY49" fmla="*/ 718115 h 2848897"/>
              <a:gd name="connsiteX50" fmla="*/ 3214111 w 3214111"/>
              <a:gd name="connsiteY50" fmla="*/ 2848897 h 2848897"/>
              <a:gd name="connsiteX51" fmla="*/ 426570 w 3214111"/>
              <a:gd name="connsiteY51" fmla="*/ 2848897 h 2848897"/>
              <a:gd name="connsiteX52" fmla="*/ 414108 w 3214111"/>
              <a:gd name="connsiteY52" fmla="*/ 2820857 h 2848897"/>
              <a:gd name="connsiteX53" fmla="*/ 398524 w 3214111"/>
              <a:gd name="connsiteY53" fmla="*/ 2793028 h 2848897"/>
              <a:gd name="connsiteX54" fmla="*/ 378487 w 3214111"/>
              <a:gd name="connsiteY54" fmla="*/ 2768537 h 2848897"/>
              <a:gd name="connsiteX55" fmla="*/ 356222 w 3214111"/>
              <a:gd name="connsiteY55" fmla="*/ 2742933 h 2848897"/>
              <a:gd name="connsiteX56" fmla="*/ 330619 w 3214111"/>
              <a:gd name="connsiteY56" fmla="*/ 2720669 h 2848897"/>
              <a:gd name="connsiteX57" fmla="*/ 302788 w 3214111"/>
              <a:gd name="connsiteY57" fmla="*/ 2699519 h 2848897"/>
              <a:gd name="connsiteX58" fmla="*/ 274959 w 3214111"/>
              <a:gd name="connsiteY58" fmla="*/ 2678368 h 2848897"/>
              <a:gd name="connsiteX59" fmla="*/ 247130 w 3214111"/>
              <a:gd name="connsiteY59" fmla="*/ 2657218 h 2848897"/>
              <a:gd name="connsiteX60" fmla="*/ 220413 w 3214111"/>
              <a:gd name="connsiteY60" fmla="*/ 2636065 h 2848897"/>
              <a:gd name="connsiteX61" fmla="*/ 194809 w 3214111"/>
              <a:gd name="connsiteY61" fmla="*/ 2612689 h 2848897"/>
              <a:gd name="connsiteX62" fmla="*/ 172546 w 3214111"/>
              <a:gd name="connsiteY62" fmla="*/ 2589312 h 2848897"/>
              <a:gd name="connsiteX63" fmla="*/ 153622 w 3214111"/>
              <a:gd name="connsiteY63" fmla="*/ 2562594 h 2848897"/>
              <a:gd name="connsiteX64" fmla="*/ 139150 w 3214111"/>
              <a:gd name="connsiteY64" fmla="*/ 2534764 h 2848897"/>
              <a:gd name="connsiteX65" fmla="*/ 129132 w 3214111"/>
              <a:gd name="connsiteY65" fmla="*/ 2501370 h 2848897"/>
              <a:gd name="connsiteX66" fmla="*/ 124678 w 3214111"/>
              <a:gd name="connsiteY66" fmla="*/ 2466860 h 2848897"/>
              <a:gd name="connsiteX67" fmla="*/ 123564 w 3214111"/>
              <a:gd name="connsiteY67" fmla="*/ 2431236 h 2848897"/>
              <a:gd name="connsiteX68" fmla="*/ 126904 w 3214111"/>
              <a:gd name="connsiteY68" fmla="*/ 2393388 h 2848897"/>
              <a:gd name="connsiteX69" fmla="*/ 131358 w 3214111"/>
              <a:gd name="connsiteY69" fmla="*/ 2355539 h 2848897"/>
              <a:gd name="connsiteX70" fmla="*/ 136923 w 3214111"/>
              <a:gd name="connsiteY70" fmla="*/ 2317690 h 2848897"/>
              <a:gd name="connsiteX71" fmla="*/ 141376 w 3214111"/>
              <a:gd name="connsiteY71" fmla="*/ 2279842 h 2848897"/>
              <a:gd name="connsiteX72" fmla="*/ 143604 w 3214111"/>
              <a:gd name="connsiteY72" fmla="*/ 2241992 h 2848897"/>
              <a:gd name="connsiteX73" fmla="*/ 143604 w 3214111"/>
              <a:gd name="connsiteY73" fmla="*/ 2205256 h 2848897"/>
              <a:gd name="connsiteX74" fmla="*/ 139150 w 3214111"/>
              <a:gd name="connsiteY74" fmla="*/ 2170747 h 2848897"/>
              <a:gd name="connsiteX75" fmla="*/ 130245 w 3214111"/>
              <a:gd name="connsiteY75" fmla="*/ 2136238 h 2848897"/>
              <a:gd name="connsiteX76" fmla="*/ 116886 w 3214111"/>
              <a:gd name="connsiteY76" fmla="*/ 2103954 h 2848897"/>
              <a:gd name="connsiteX77" fmla="*/ 100188 w 3214111"/>
              <a:gd name="connsiteY77" fmla="*/ 2070559 h 2848897"/>
              <a:gd name="connsiteX78" fmla="*/ 81264 w 3214111"/>
              <a:gd name="connsiteY78" fmla="*/ 2037163 h 2848897"/>
              <a:gd name="connsiteX79" fmla="*/ 61227 w 3214111"/>
              <a:gd name="connsiteY79" fmla="*/ 2003766 h 2848897"/>
              <a:gd name="connsiteX80" fmla="*/ 42303 w 3214111"/>
              <a:gd name="connsiteY80" fmla="*/ 1971483 h 2848897"/>
              <a:gd name="connsiteX81" fmla="*/ 25603 w 3214111"/>
              <a:gd name="connsiteY81" fmla="*/ 1936974 h 2848897"/>
              <a:gd name="connsiteX82" fmla="*/ 12246 w 3214111"/>
              <a:gd name="connsiteY82" fmla="*/ 1903578 h 2848897"/>
              <a:gd name="connsiteX83" fmla="*/ 3340 w 3214111"/>
              <a:gd name="connsiteY83" fmla="*/ 1869068 h 2848897"/>
              <a:gd name="connsiteX84" fmla="*/ 0 w 3214111"/>
              <a:gd name="connsiteY84" fmla="*/ 1833446 h 2848897"/>
              <a:gd name="connsiteX85" fmla="*/ 3340 w 3214111"/>
              <a:gd name="connsiteY85" fmla="*/ 1797824 h 2848897"/>
              <a:gd name="connsiteX86" fmla="*/ 12246 w 3214111"/>
              <a:gd name="connsiteY86" fmla="*/ 1763315 h 2848897"/>
              <a:gd name="connsiteX87" fmla="*/ 25603 w 3214111"/>
              <a:gd name="connsiteY87" fmla="*/ 1729918 h 2848897"/>
              <a:gd name="connsiteX88" fmla="*/ 42303 w 3214111"/>
              <a:gd name="connsiteY88" fmla="*/ 1695410 h 2848897"/>
              <a:gd name="connsiteX89" fmla="*/ 61227 w 3214111"/>
              <a:gd name="connsiteY89" fmla="*/ 1663126 h 2848897"/>
              <a:gd name="connsiteX90" fmla="*/ 81264 w 3214111"/>
              <a:gd name="connsiteY90" fmla="*/ 1629730 h 2848897"/>
              <a:gd name="connsiteX91" fmla="*/ 100188 w 3214111"/>
              <a:gd name="connsiteY91" fmla="*/ 1596334 h 2848897"/>
              <a:gd name="connsiteX92" fmla="*/ 116886 w 3214111"/>
              <a:gd name="connsiteY92" fmla="*/ 1562938 h 2848897"/>
              <a:gd name="connsiteX93" fmla="*/ 130245 w 3214111"/>
              <a:gd name="connsiteY93" fmla="*/ 1530654 h 2848897"/>
              <a:gd name="connsiteX94" fmla="*/ 139150 w 3214111"/>
              <a:gd name="connsiteY94" fmla="*/ 1496145 h 2848897"/>
              <a:gd name="connsiteX95" fmla="*/ 143604 w 3214111"/>
              <a:gd name="connsiteY95" fmla="*/ 1461636 h 2848897"/>
              <a:gd name="connsiteX96" fmla="*/ 143604 w 3214111"/>
              <a:gd name="connsiteY96" fmla="*/ 1424901 h 2848897"/>
              <a:gd name="connsiteX97" fmla="*/ 141376 w 3214111"/>
              <a:gd name="connsiteY97" fmla="*/ 1387052 h 2848897"/>
              <a:gd name="connsiteX98" fmla="*/ 136923 w 3214111"/>
              <a:gd name="connsiteY98" fmla="*/ 1349203 h 2848897"/>
              <a:gd name="connsiteX99" fmla="*/ 131358 w 3214111"/>
              <a:gd name="connsiteY99" fmla="*/ 1311353 h 2848897"/>
              <a:gd name="connsiteX100" fmla="*/ 126904 w 3214111"/>
              <a:gd name="connsiteY100" fmla="*/ 1273505 h 2848897"/>
              <a:gd name="connsiteX101" fmla="*/ 123564 w 3214111"/>
              <a:gd name="connsiteY101" fmla="*/ 1235657 h 2848897"/>
              <a:gd name="connsiteX102" fmla="*/ 124678 w 3214111"/>
              <a:gd name="connsiteY102" fmla="*/ 1200034 h 2848897"/>
              <a:gd name="connsiteX103" fmla="*/ 129132 w 3214111"/>
              <a:gd name="connsiteY103" fmla="*/ 1165525 h 2848897"/>
              <a:gd name="connsiteX104" fmla="*/ 139150 w 3214111"/>
              <a:gd name="connsiteY104" fmla="*/ 1132128 h 2848897"/>
              <a:gd name="connsiteX105" fmla="*/ 153622 w 3214111"/>
              <a:gd name="connsiteY105" fmla="*/ 1104298 h 2848897"/>
              <a:gd name="connsiteX106" fmla="*/ 172546 w 3214111"/>
              <a:gd name="connsiteY106" fmla="*/ 1077582 h 2848897"/>
              <a:gd name="connsiteX107" fmla="*/ 194809 w 3214111"/>
              <a:gd name="connsiteY107" fmla="*/ 1054204 h 2848897"/>
              <a:gd name="connsiteX108" fmla="*/ 220413 w 3214111"/>
              <a:gd name="connsiteY108" fmla="*/ 1030827 h 2848897"/>
              <a:gd name="connsiteX109" fmla="*/ 247130 w 3214111"/>
              <a:gd name="connsiteY109" fmla="*/ 1009676 h 2848897"/>
              <a:gd name="connsiteX110" fmla="*/ 274959 w 3214111"/>
              <a:gd name="connsiteY110" fmla="*/ 988524 h 2848897"/>
              <a:gd name="connsiteX111" fmla="*/ 302788 w 3214111"/>
              <a:gd name="connsiteY111" fmla="*/ 967374 h 2848897"/>
              <a:gd name="connsiteX112" fmla="*/ 330619 w 3214111"/>
              <a:gd name="connsiteY112" fmla="*/ 946223 h 2848897"/>
              <a:gd name="connsiteX113" fmla="*/ 356222 w 3214111"/>
              <a:gd name="connsiteY113" fmla="*/ 923960 h 2848897"/>
              <a:gd name="connsiteX114" fmla="*/ 378487 w 3214111"/>
              <a:gd name="connsiteY114" fmla="*/ 898356 h 2848897"/>
              <a:gd name="connsiteX115" fmla="*/ 398524 w 3214111"/>
              <a:gd name="connsiteY115" fmla="*/ 873865 h 2848897"/>
              <a:gd name="connsiteX116" fmla="*/ 414108 w 3214111"/>
              <a:gd name="connsiteY116" fmla="*/ 846035 h 2848897"/>
              <a:gd name="connsiteX117" fmla="*/ 427466 w 3214111"/>
              <a:gd name="connsiteY117" fmla="*/ 815980 h 2848897"/>
              <a:gd name="connsiteX118" fmla="*/ 438598 w 3214111"/>
              <a:gd name="connsiteY118" fmla="*/ 783695 h 2848897"/>
              <a:gd name="connsiteX119" fmla="*/ 448618 w 3214111"/>
              <a:gd name="connsiteY119" fmla="*/ 750298 h 2848897"/>
              <a:gd name="connsiteX120" fmla="*/ 457523 w 3214111"/>
              <a:gd name="connsiteY120" fmla="*/ 716904 h 2848897"/>
              <a:gd name="connsiteX121" fmla="*/ 466429 w 3214111"/>
              <a:gd name="connsiteY121" fmla="*/ 682393 h 2848897"/>
              <a:gd name="connsiteX122" fmla="*/ 476447 w 3214111"/>
              <a:gd name="connsiteY122" fmla="*/ 650112 h 2848897"/>
              <a:gd name="connsiteX123" fmla="*/ 487579 w 3214111"/>
              <a:gd name="connsiteY123" fmla="*/ 617827 h 2848897"/>
              <a:gd name="connsiteX124" fmla="*/ 500938 w 3214111"/>
              <a:gd name="connsiteY124" fmla="*/ 587772 h 2848897"/>
              <a:gd name="connsiteX125" fmla="*/ 517636 w 3214111"/>
              <a:gd name="connsiteY125" fmla="*/ 561055 h 2848897"/>
              <a:gd name="connsiteX126" fmla="*/ 537671 w 3214111"/>
              <a:gd name="connsiteY126" fmla="*/ 536565 h 2848897"/>
              <a:gd name="connsiteX127" fmla="*/ 562163 w 3214111"/>
              <a:gd name="connsiteY127" fmla="*/ 516527 h 2848897"/>
              <a:gd name="connsiteX128" fmla="*/ 588880 w 3214111"/>
              <a:gd name="connsiteY128" fmla="*/ 499829 h 2848897"/>
              <a:gd name="connsiteX129" fmla="*/ 618935 w 3214111"/>
              <a:gd name="connsiteY129" fmla="*/ 486470 h 2848897"/>
              <a:gd name="connsiteX130" fmla="*/ 651218 w 3214111"/>
              <a:gd name="connsiteY130" fmla="*/ 475338 h 2848897"/>
              <a:gd name="connsiteX131" fmla="*/ 683501 w 3214111"/>
              <a:gd name="connsiteY131" fmla="*/ 465320 h 2848897"/>
              <a:gd name="connsiteX132" fmla="*/ 718010 w 3214111"/>
              <a:gd name="connsiteY132" fmla="*/ 456413 h 2848897"/>
              <a:gd name="connsiteX133" fmla="*/ 751405 w 3214111"/>
              <a:gd name="connsiteY133" fmla="*/ 447507 h 2848897"/>
              <a:gd name="connsiteX134" fmla="*/ 784802 w 3214111"/>
              <a:gd name="connsiteY134" fmla="*/ 437489 h 2848897"/>
              <a:gd name="connsiteX135" fmla="*/ 817083 w 3214111"/>
              <a:gd name="connsiteY135" fmla="*/ 426357 h 2848897"/>
              <a:gd name="connsiteX136" fmla="*/ 847140 w 3214111"/>
              <a:gd name="connsiteY136" fmla="*/ 412999 h 2848897"/>
              <a:gd name="connsiteX137" fmla="*/ 874970 w 3214111"/>
              <a:gd name="connsiteY137" fmla="*/ 397415 h 2848897"/>
              <a:gd name="connsiteX138" fmla="*/ 899460 w 3214111"/>
              <a:gd name="connsiteY138" fmla="*/ 377377 h 2848897"/>
              <a:gd name="connsiteX139" fmla="*/ 925064 w 3214111"/>
              <a:gd name="connsiteY139" fmla="*/ 355112 h 2848897"/>
              <a:gd name="connsiteX140" fmla="*/ 947328 w 3214111"/>
              <a:gd name="connsiteY140" fmla="*/ 329509 h 2848897"/>
              <a:gd name="connsiteX141" fmla="*/ 968478 w 3214111"/>
              <a:gd name="connsiteY141" fmla="*/ 302791 h 2848897"/>
              <a:gd name="connsiteX142" fmla="*/ 989628 w 3214111"/>
              <a:gd name="connsiteY142" fmla="*/ 274961 h 2848897"/>
              <a:gd name="connsiteX143" fmla="*/ 1010780 w 3214111"/>
              <a:gd name="connsiteY143" fmla="*/ 247131 h 2848897"/>
              <a:gd name="connsiteX144" fmla="*/ 1031930 w 3214111"/>
              <a:gd name="connsiteY144" fmla="*/ 220414 h 2848897"/>
              <a:gd name="connsiteX145" fmla="*/ 1055307 w 3214111"/>
              <a:gd name="connsiteY145" fmla="*/ 194811 h 2848897"/>
              <a:gd name="connsiteX146" fmla="*/ 1078683 w 3214111"/>
              <a:gd name="connsiteY146" fmla="*/ 172547 h 2848897"/>
              <a:gd name="connsiteX147" fmla="*/ 1105401 w 3214111"/>
              <a:gd name="connsiteY147" fmla="*/ 153622 h 2848897"/>
              <a:gd name="connsiteX148" fmla="*/ 1133231 w 3214111"/>
              <a:gd name="connsiteY148" fmla="*/ 139150 h 2848897"/>
              <a:gd name="connsiteX149" fmla="*/ 1166627 w 3214111"/>
              <a:gd name="connsiteY149" fmla="*/ 129132 h 2848897"/>
              <a:gd name="connsiteX150" fmla="*/ 1201137 w 3214111"/>
              <a:gd name="connsiteY150" fmla="*/ 124678 h 2848897"/>
              <a:gd name="connsiteX151" fmla="*/ 1236757 w 3214111"/>
              <a:gd name="connsiteY151" fmla="*/ 123565 h 2848897"/>
              <a:gd name="connsiteX152" fmla="*/ 1274605 w 3214111"/>
              <a:gd name="connsiteY152" fmla="*/ 126906 h 2848897"/>
              <a:gd name="connsiteX153" fmla="*/ 1312455 w 3214111"/>
              <a:gd name="connsiteY153" fmla="*/ 131359 h 2848897"/>
              <a:gd name="connsiteX154" fmla="*/ 1350304 w 3214111"/>
              <a:gd name="connsiteY154" fmla="*/ 136924 h 2848897"/>
              <a:gd name="connsiteX155" fmla="*/ 1388152 w 3214111"/>
              <a:gd name="connsiteY155" fmla="*/ 141378 h 2848897"/>
              <a:gd name="connsiteX156" fmla="*/ 1426000 w 3214111"/>
              <a:gd name="connsiteY156" fmla="*/ 143604 h 2848897"/>
              <a:gd name="connsiteX157" fmla="*/ 1462737 w 3214111"/>
              <a:gd name="connsiteY157" fmla="*/ 143604 h 2848897"/>
              <a:gd name="connsiteX158" fmla="*/ 1497245 w 3214111"/>
              <a:gd name="connsiteY158" fmla="*/ 139150 h 2848897"/>
              <a:gd name="connsiteX159" fmla="*/ 1531755 w 3214111"/>
              <a:gd name="connsiteY159" fmla="*/ 130245 h 2848897"/>
              <a:gd name="connsiteX160" fmla="*/ 1565150 w 3214111"/>
              <a:gd name="connsiteY160" fmla="*/ 116887 h 2848897"/>
              <a:gd name="connsiteX161" fmla="*/ 1598545 w 3214111"/>
              <a:gd name="connsiteY161" fmla="*/ 99075 h 2848897"/>
              <a:gd name="connsiteX162" fmla="*/ 1631941 w 3214111"/>
              <a:gd name="connsiteY162" fmla="*/ 81264 h 2848897"/>
              <a:gd name="connsiteX163" fmla="*/ 1665337 w 3214111"/>
              <a:gd name="connsiteY163" fmla="*/ 61227 h 2848897"/>
              <a:gd name="connsiteX164" fmla="*/ 1697620 w 3214111"/>
              <a:gd name="connsiteY164" fmla="*/ 42302 h 2848897"/>
              <a:gd name="connsiteX165" fmla="*/ 1732129 w 3214111"/>
              <a:gd name="connsiteY165" fmla="*/ 25604 h 2848897"/>
              <a:gd name="connsiteX166" fmla="*/ 1765525 w 3214111"/>
              <a:gd name="connsiteY166" fmla="*/ 12245 h 2848897"/>
              <a:gd name="connsiteX167" fmla="*/ 1800034 w 3214111"/>
              <a:gd name="connsiteY167" fmla="*/ 3339 h 284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3214111" h="2848897">
                <a:moveTo>
                  <a:pt x="1835656" y="0"/>
                </a:moveTo>
                <a:lnTo>
                  <a:pt x="1871276" y="3339"/>
                </a:lnTo>
                <a:lnTo>
                  <a:pt x="1905787" y="12245"/>
                </a:lnTo>
                <a:lnTo>
                  <a:pt x="1939183" y="25604"/>
                </a:lnTo>
                <a:lnTo>
                  <a:pt x="1973690" y="42302"/>
                </a:lnTo>
                <a:lnTo>
                  <a:pt x="2005974" y="61227"/>
                </a:lnTo>
                <a:lnTo>
                  <a:pt x="2039370" y="81264"/>
                </a:lnTo>
                <a:lnTo>
                  <a:pt x="2072765" y="99075"/>
                </a:lnTo>
                <a:lnTo>
                  <a:pt x="2106161" y="116887"/>
                </a:lnTo>
                <a:lnTo>
                  <a:pt x="2138444" y="130245"/>
                </a:lnTo>
                <a:lnTo>
                  <a:pt x="2174066" y="139150"/>
                </a:lnTo>
                <a:lnTo>
                  <a:pt x="2208575" y="143604"/>
                </a:lnTo>
                <a:lnTo>
                  <a:pt x="2245310" y="143604"/>
                </a:lnTo>
                <a:lnTo>
                  <a:pt x="2283159" y="141378"/>
                </a:lnTo>
                <a:lnTo>
                  <a:pt x="2321007" y="136924"/>
                </a:lnTo>
                <a:lnTo>
                  <a:pt x="2358857" y="131359"/>
                </a:lnTo>
                <a:lnTo>
                  <a:pt x="2396705" y="126906"/>
                </a:lnTo>
                <a:lnTo>
                  <a:pt x="2434554" y="123565"/>
                </a:lnTo>
                <a:lnTo>
                  <a:pt x="2470175" y="124678"/>
                </a:lnTo>
                <a:lnTo>
                  <a:pt x="2504683" y="129132"/>
                </a:lnTo>
                <a:lnTo>
                  <a:pt x="2538079" y="139150"/>
                </a:lnTo>
                <a:lnTo>
                  <a:pt x="2565910" y="153622"/>
                </a:lnTo>
                <a:lnTo>
                  <a:pt x="2592625" y="172547"/>
                </a:lnTo>
                <a:lnTo>
                  <a:pt x="2616003" y="194811"/>
                </a:lnTo>
                <a:lnTo>
                  <a:pt x="2639380" y="220414"/>
                </a:lnTo>
                <a:lnTo>
                  <a:pt x="2660531" y="247131"/>
                </a:lnTo>
                <a:lnTo>
                  <a:pt x="2681682" y="274961"/>
                </a:lnTo>
                <a:lnTo>
                  <a:pt x="2702832" y="302791"/>
                </a:lnTo>
                <a:lnTo>
                  <a:pt x="2723982" y="329509"/>
                </a:lnTo>
                <a:lnTo>
                  <a:pt x="2746247" y="355112"/>
                </a:lnTo>
                <a:lnTo>
                  <a:pt x="2771851" y="377377"/>
                </a:lnTo>
                <a:lnTo>
                  <a:pt x="2796341" y="397415"/>
                </a:lnTo>
                <a:lnTo>
                  <a:pt x="2824171" y="412999"/>
                </a:lnTo>
                <a:lnTo>
                  <a:pt x="2854227" y="426357"/>
                </a:lnTo>
                <a:lnTo>
                  <a:pt x="2886509" y="437489"/>
                </a:lnTo>
                <a:lnTo>
                  <a:pt x="2919904" y="447507"/>
                </a:lnTo>
                <a:lnTo>
                  <a:pt x="2953300" y="456413"/>
                </a:lnTo>
                <a:lnTo>
                  <a:pt x="2987809" y="465320"/>
                </a:lnTo>
                <a:lnTo>
                  <a:pt x="3020092" y="475338"/>
                </a:lnTo>
                <a:lnTo>
                  <a:pt x="3052373" y="486470"/>
                </a:lnTo>
                <a:lnTo>
                  <a:pt x="3082430" y="499829"/>
                </a:lnTo>
                <a:lnTo>
                  <a:pt x="3109148" y="516527"/>
                </a:lnTo>
                <a:lnTo>
                  <a:pt x="3133639" y="536565"/>
                </a:lnTo>
                <a:lnTo>
                  <a:pt x="3153674" y="561055"/>
                </a:lnTo>
                <a:lnTo>
                  <a:pt x="3170373" y="587772"/>
                </a:lnTo>
                <a:lnTo>
                  <a:pt x="3183731" y="617827"/>
                </a:lnTo>
                <a:lnTo>
                  <a:pt x="3194863" y="650112"/>
                </a:lnTo>
                <a:lnTo>
                  <a:pt x="3204881" y="682393"/>
                </a:lnTo>
                <a:lnTo>
                  <a:pt x="3213788" y="716904"/>
                </a:lnTo>
                <a:lnTo>
                  <a:pt x="3214111" y="718115"/>
                </a:lnTo>
                <a:lnTo>
                  <a:pt x="3214111" y="2848897"/>
                </a:lnTo>
                <a:lnTo>
                  <a:pt x="426570" y="2848897"/>
                </a:lnTo>
                <a:lnTo>
                  <a:pt x="414108" y="2820857"/>
                </a:lnTo>
                <a:lnTo>
                  <a:pt x="398524" y="2793028"/>
                </a:lnTo>
                <a:lnTo>
                  <a:pt x="378487" y="2768537"/>
                </a:lnTo>
                <a:lnTo>
                  <a:pt x="356222" y="2742933"/>
                </a:lnTo>
                <a:lnTo>
                  <a:pt x="330619" y="2720669"/>
                </a:lnTo>
                <a:lnTo>
                  <a:pt x="302788" y="2699519"/>
                </a:lnTo>
                <a:lnTo>
                  <a:pt x="274959" y="2678368"/>
                </a:lnTo>
                <a:lnTo>
                  <a:pt x="247130" y="2657218"/>
                </a:lnTo>
                <a:lnTo>
                  <a:pt x="220413" y="2636065"/>
                </a:lnTo>
                <a:lnTo>
                  <a:pt x="194809" y="2612689"/>
                </a:lnTo>
                <a:lnTo>
                  <a:pt x="172546" y="2589312"/>
                </a:lnTo>
                <a:lnTo>
                  <a:pt x="153622" y="2562594"/>
                </a:lnTo>
                <a:lnTo>
                  <a:pt x="139150" y="2534764"/>
                </a:lnTo>
                <a:lnTo>
                  <a:pt x="129132" y="2501370"/>
                </a:lnTo>
                <a:lnTo>
                  <a:pt x="124678" y="2466860"/>
                </a:lnTo>
                <a:lnTo>
                  <a:pt x="123564" y="2431236"/>
                </a:lnTo>
                <a:lnTo>
                  <a:pt x="126904" y="2393388"/>
                </a:lnTo>
                <a:lnTo>
                  <a:pt x="131358" y="2355539"/>
                </a:lnTo>
                <a:lnTo>
                  <a:pt x="136923" y="2317690"/>
                </a:lnTo>
                <a:lnTo>
                  <a:pt x="141376" y="2279842"/>
                </a:lnTo>
                <a:lnTo>
                  <a:pt x="143604" y="2241992"/>
                </a:lnTo>
                <a:lnTo>
                  <a:pt x="143604" y="2205256"/>
                </a:lnTo>
                <a:lnTo>
                  <a:pt x="139150" y="2170747"/>
                </a:lnTo>
                <a:lnTo>
                  <a:pt x="130245" y="2136238"/>
                </a:lnTo>
                <a:lnTo>
                  <a:pt x="116886" y="2103954"/>
                </a:lnTo>
                <a:lnTo>
                  <a:pt x="100188" y="2070559"/>
                </a:lnTo>
                <a:lnTo>
                  <a:pt x="81264" y="2037163"/>
                </a:lnTo>
                <a:lnTo>
                  <a:pt x="61227" y="2003766"/>
                </a:lnTo>
                <a:lnTo>
                  <a:pt x="42303" y="1971483"/>
                </a:lnTo>
                <a:lnTo>
                  <a:pt x="25603" y="1936974"/>
                </a:lnTo>
                <a:lnTo>
                  <a:pt x="12246" y="1903578"/>
                </a:lnTo>
                <a:lnTo>
                  <a:pt x="3340" y="1869068"/>
                </a:lnTo>
                <a:lnTo>
                  <a:pt x="0" y="1833446"/>
                </a:lnTo>
                <a:lnTo>
                  <a:pt x="3340" y="1797824"/>
                </a:lnTo>
                <a:lnTo>
                  <a:pt x="12246" y="1763315"/>
                </a:lnTo>
                <a:lnTo>
                  <a:pt x="25603" y="1729918"/>
                </a:lnTo>
                <a:lnTo>
                  <a:pt x="42303" y="1695410"/>
                </a:lnTo>
                <a:lnTo>
                  <a:pt x="61227" y="1663126"/>
                </a:lnTo>
                <a:lnTo>
                  <a:pt x="81264" y="1629730"/>
                </a:lnTo>
                <a:lnTo>
                  <a:pt x="100188" y="1596334"/>
                </a:lnTo>
                <a:lnTo>
                  <a:pt x="116886" y="1562938"/>
                </a:lnTo>
                <a:lnTo>
                  <a:pt x="130245" y="1530654"/>
                </a:lnTo>
                <a:lnTo>
                  <a:pt x="139150" y="1496145"/>
                </a:lnTo>
                <a:lnTo>
                  <a:pt x="143604" y="1461636"/>
                </a:lnTo>
                <a:lnTo>
                  <a:pt x="143604" y="1424901"/>
                </a:lnTo>
                <a:lnTo>
                  <a:pt x="141376" y="1387052"/>
                </a:lnTo>
                <a:lnTo>
                  <a:pt x="136923" y="1349203"/>
                </a:lnTo>
                <a:lnTo>
                  <a:pt x="131358" y="1311353"/>
                </a:lnTo>
                <a:lnTo>
                  <a:pt x="126904" y="1273505"/>
                </a:lnTo>
                <a:lnTo>
                  <a:pt x="123564" y="1235657"/>
                </a:lnTo>
                <a:lnTo>
                  <a:pt x="124678" y="1200034"/>
                </a:lnTo>
                <a:lnTo>
                  <a:pt x="129132" y="1165525"/>
                </a:lnTo>
                <a:lnTo>
                  <a:pt x="139150" y="1132128"/>
                </a:lnTo>
                <a:lnTo>
                  <a:pt x="153622" y="1104298"/>
                </a:lnTo>
                <a:lnTo>
                  <a:pt x="172546" y="1077582"/>
                </a:lnTo>
                <a:lnTo>
                  <a:pt x="194809" y="1054204"/>
                </a:lnTo>
                <a:lnTo>
                  <a:pt x="220413" y="1030827"/>
                </a:lnTo>
                <a:lnTo>
                  <a:pt x="247130" y="1009676"/>
                </a:lnTo>
                <a:lnTo>
                  <a:pt x="274959" y="988524"/>
                </a:lnTo>
                <a:lnTo>
                  <a:pt x="302788" y="967374"/>
                </a:lnTo>
                <a:lnTo>
                  <a:pt x="330619" y="946223"/>
                </a:lnTo>
                <a:lnTo>
                  <a:pt x="356222" y="923960"/>
                </a:lnTo>
                <a:lnTo>
                  <a:pt x="378487" y="898356"/>
                </a:lnTo>
                <a:lnTo>
                  <a:pt x="398524" y="873865"/>
                </a:lnTo>
                <a:lnTo>
                  <a:pt x="414108" y="846035"/>
                </a:lnTo>
                <a:lnTo>
                  <a:pt x="427466" y="815980"/>
                </a:lnTo>
                <a:lnTo>
                  <a:pt x="438598" y="783695"/>
                </a:lnTo>
                <a:lnTo>
                  <a:pt x="448618" y="750298"/>
                </a:lnTo>
                <a:lnTo>
                  <a:pt x="457523" y="716904"/>
                </a:lnTo>
                <a:lnTo>
                  <a:pt x="466429" y="682393"/>
                </a:lnTo>
                <a:lnTo>
                  <a:pt x="476447" y="650112"/>
                </a:lnTo>
                <a:lnTo>
                  <a:pt x="487579" y="617827"/>
                </a:lnTo>
                <a:lnTo>
                  <a:pt x="500938" y="587772"/>
                </a:lnTo>
                <a:lnTo>
                  <a:pt x="517636" y="561055"/>
                </a:lnTo>
                <a:lnTo>
                  <a:pt x="537671" y="536565"/>
                </a:lnTo>
                <a:lnTo>
                  <a:pt x="562163" y="516527"/>
                </a:lnTo>
                <a:lnTo>
                  <a:pt x="588880" y="499829"/>
                </a:lnTo>
                <a:lnTo>
                  <a:pt x="618935" y="486470"/>
                </a:lnTo>
                <a:lnTo>
                  <a:pt x="651218" y="475338"/>
                </a:lnTo>
                <a:lnTo>
                  <a:pt x="683501" y="465320"/>
                </a:lnTo>
                <a:lnTo>
                  <a:pt x="718010" y="456413"/>
                </a:lnTo>
                <a:lnTo>
                  <a:pt x="751405" y="447507"/>
                </a:lnTo>
                <a:lnTo>
                  <a:pt x="784802" y="437489"/>
                </a:lnTo>
                <a:lnTo>
                  <a:pt x="817083" y="426357"/>
                </a:lnTo>
                <a:lnTo>
                  <a:pt x="847140" y="412999"/>
                </a:lnTo>
                <a:lnTo>
                  <a:pt x="874970" y="397415"/>
                </a:lnTo>
                <a:lnTo>
                  <a:pt x="899460" y="377377"/>
                </a:lnTo>
                <a:lnTo>
                  <a:pt x="925064" y="355112"/>
                </a:lnTo>
                <a:lnTo>
                  <a:pt x="947328" y="329509"/>
                </a:lnTo>
                <a:lnTo>
                  <a:pt x="968478" y="302791"/>
                </a:lnTo>
                <a:lnTo>
                  <a:pt x="989628" y="274961"/>
                </a:lnTo>
                <a:lnTo>
                  <a:pt x="1010780" y="247131"/>
                </a:lnTo>
                <a:lnTo>
                  <a:pt x="1031930" y="220414"/>
                </a:lnTo>
                <a:lnTo>
                  <a:pt x="1055307" y="194811"/>
                </a:lnTo>
                <a:lnTo>
                  <a:pt x="1078683" y="172547"/>
                </a:lnTo>
                <a:lnTo>
                  <a:pt x="1105401" y="153622"/>
                </a:lnTo>
                <a:lnTo>
                  <a:pt x="1133231" y="139150"/>
                </a:lnTo>
                <a:lnTo>
                  <a:pt x="1166627" y="129132"/>
                </a:lnTo>
                <a:lnTo>
                  <a:pt x="1201137" y="124678"/>
                </a:lnTo>
                <a:lnTo>
                  <a:pt x="1236757" y="123565"/>
                </a:lnTo>
                <a:lnTo>
                  <a:pt x="1274605" y="126906"/>
                </a:lnTo>
                <a:lnTo>
                  <a:pt x="1312455" y="131359"/>
                </a:lnTo>
                <a:lnTo>
                  <a:pt x="1350304" y="136924"/>
                </a:lnTo>
                <a:lnTo>
                  <a:pt x="1388152" y="141378"/>
                </a:lnTo>
                <a:lnTo>
                  <a:pt x="1426000" y="143604"/>
                </a:lnTo>
                <a:lnTo>
                  <a:pt x="1462737" y="143604"/>
                </a:lnTo>
                <a:lnTo>
                  <a:pt x="1497245" y="139150"/>
                </a:lnTo>
                <a:lnTo>
                  <a:pt x="1531755" y="130245"/>
                </a:lnTo>
                <a:lnTo>
                  <a:pt x="1565150" y="116887"/>
                </a:lnTo>
                <a:lnTo>
                  <a:pt x="1598545" y="99075"/>
                </a:lnTo>
                <a:lnTo>
                  <a:pt x="1631941" y="81264"/>
                </a:lnTo>
                <a:lnTo>
                  <a:pt x="1665337" y="61227"/>
                </a:lnTo>
                <a:lnTo>
                  <a:pt x="1697620" y="42302"/>
                </a:lnTo>
                <a:lnTo>
                  <a:pt x="1732129" y="25604"/>
                </a:lnTo>
                <a:lnTo>
                  <a:pt x="1765525" y="12245"/>
                </a:lnTo>
                <a:lnTo>
                  <a:pt x="1800034" y="333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a:solidFill>
                <a:prstClr val="white"/>
              </a:solidFill>
            </a:endParaRPr>
          </a:p>
        </p:txBody>
      </p:sp>
      <p:pic>
        <p:nvPicPr>
          <p:cNvPr id="7" name="Picture 6">
            <a:extLst>
              <a:ext uri="{FF2B5EF4-FFF2-40B4-BE49-F238E27FC236}">
                <a16:creationId xmlns:a16="http://schemas.microsoft.com/office/drawing/2014/main" xmlns="" id="{2F615C53-1187-492D-87B2-E9510E973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547" y="4799043"/>
            <a:ext cx="995225" cy="1882223"/>
          </a:xfrm>
          <a:prstGeom prst="rect">
            <a:avLst/>
          </a:prstGeom>
        </p:spPr>
      </p:pic>
    </p:spTree>
    <p:extLst>
      <p:ext uri="{BB962C8B-B14F-4D97-AF65-F5344CB8AC3E}">
        <p14:creationId xmlns:p14="http://schemas.microsoft.com/office/powerpoint/2010/main" val="64615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xmlns="" id="{86B6DE54-2598-4122-A4E6-BCBF9038418C}"/>
                  </a:ext>
                </a:extLst>
              </p14:cNvPr>
              <p14:cNvContentPartPr/>
              <p14:nvPr/>
            </p14:nvContentPartPr>
            <p14:xfrm>
              <a:off x="2168640" y="2640600"/>
              <a:ext cx="56430" cy="63000"/>
            </p14:xfrm>
          </p:contentPart>
        </mc:Choice>
        <mc:Fallback xmlns="">
          <p:pic>
            <p:nvPicPr>
              <p:cNvPr id="5" name="Ink 4">
                <a:extLst>
                  <a:ext uri="{FF2B5EF4-FFF2-40B4-BE49-F238E27FC236}">
                    <a16:creationId xmlns:a16="http://schemas.microsoft.com/office/drawing/2014/main" id="{86B6DE54-2598-4122-A4E6-BCBF9038418C}"/>
                  </a:ext>
                </a:extLst>
              </p:cNvPr>
              <p:cNvPicPr/>
              <p:nvPr/>
            </p:nvPicPr>
            <p:blipFill>
              <a:blip r:embed="rId4"/>
              <a:stretch>
                <a:fillRect/>
              </a:stretch>
            </p:blipFill>
            <p:spPr>
              <a:xfrm>
                <a:off x="2882160" y="2631240"/>
                <a:ext cx="9396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xmlns="" id="{6F8138F0-A3D4-417A-8160-10FF5E3CD18B}"/>
                  </a:ext>
                </a:extLst>
              </p14:cNvPr>
              <p14:cNvContentPartPr/>
              <p14:nvPr/>
            </p14:nvContentPartPr>
            <p14:xfrm>
              <a:off x="1058292" y="1001934"/>
              <a:ext cx="7226868" cy="5692869"/>
            </p14:xfrm>
          </p:contentPart>
        </mc:Choice>
        <mc:Fallback xmlns="">
          <p:pic>
            <p:nvPicPr>
              <p:cNvPr id="6" name="Ink 5">
                <a:extLst>
                  <a:ext uri="{FF2B5EF4-FFF2-40B4-BE49-F238E27FC236}">
                    <a16:creationId xmlns:a16="http://schemas.microsoft.com/office/drawing/2014/main" id="{6F8138F0-A3D4-417A-8160-10FF5E3CD18B}"/>
                  </a:ext>
                </a:extLst>
              </p:cNvPr>
              <p:cNvPicPr/>
              <p:nvPr/>
            </p:nvPicPr>
            <p:blipFill>
              <a:blip r:embed="rId6"/>
              <a:stretch>
                <a:fillRect/>
              </a:stretch>
            </p:blipFill>
            <p:spPr>
              <a:xfrm>
                <a:off x="1401696" y="992571"/>
                <a:ext cx="9654544" cy="5711588"/>
              </a:xfrm>
              <a:prstGeom prst="rect">
                <a:avLst/>
              </a:prstGeom>
            </p:spPr>
          </p:pic>
        </mc:Fallback>
      </mc:AlternateContent>
      <p:sp>
        <p:nvSpPr>
          <p:cNvPr id="7" name="TextBox 6">
            <a:extLst>
              <a:ext uri="{FF2B5EF4-FFF2-40B4-BE49-F238E27FC236}">
                <a16:creationId xmlns:a16="http://schemas.microsoft.com/office/drawing/2014/main" xmlns="" id="{AFE79362-9641-4949-908C-C175162B4080}"/>
              </a:ext>
            </a:extLst>
          </p:cNvPr>
          <p:cNvSpPr txBox="1"/>
          <p:nvPr/>
        </p:nvSpPr>
        <p:spPr>
          <a:xfrm>
            <a:off x="1191719" y="3429001"/>
            <a:ext cx="1495269" cy="2585323"/>
          </a:xfrm>
          <a:prstGeom prst="rect">
            <a:avLst/>
          </a:prstGeom>
          <a:noFill/>
        </p:spPr>
        <p:txBody>
          <a:bodyPr wrap="square" rtlCol="0">
            <a:spAutoFit/>
          </a:bodyPr>
          <a:lstStyle/>
          <a:p>
            <a:pPr defTabSz="457200"/>
            <a:r>
              <a:rPr lang="en-IN" sz="5400" b="1" dirty="0">
                <a:solidFill>
                  <a:prstClr val="black"/>
                </a:solidFill>
                <a:latin typeface="Bradley Hand ITC" panose="03070402050302030203" pitchFamily="66" charset="0"/>
              </a:rPr>
              <a:t>As a  ______</a:t>
            </a:r>
          </a:p>
        </p:txBody>
      </p:sp>
      <p:sp>
        <p:nvSpPr>
          <p:cNvPr id="8" name="TextBox 7">
            <a:extLst>
              <a:ext uri="{FF2B5EF4-FFF2-40B4-BE49-F238E27FC236}">
                <a16:creationId xmlns:a16="http://schemas.microsoft.com/office/drawing/2014/main" xmlns="" id="{80CAB8A7-3077-4EE3-B470-B1B17FDB313A}"/>
              </a:ext>
            </a:extLst>
          </p:cNvPr>
          <p:cNvSpPr txBox="1"/>
          <p:nvPr/>
        </p:nvSpPr>
        <p:spPr>
          <a:xfrm>
            <a:off x="3504338" y="1826437"/>
            <a:ext cx="2214796" cy="1754326"/>
          </a:xfrm>
          <a:prstGeom prst="rect">
            <a:avLst/>
          </a:prstGeom>
          <a:noFill/>
        </p:spPr>
        <p:txBody>
          <a:bodyPr wrap="square" rtlCol="0">
            <a:spAutoFit/>
          </a:bodyPr>
          <a:lstStyle/>
          <a:p>
            <a:pPr defTabSz="457200"/>
            <a:r>
              <a:rPr lang="en-IN" sz="5400" b="1" dirty="0">
                <a:solidFill>
                  <a:prstClr val="black"/>
                </a:solidFill>
                <a:latin typeface="Bradley Hand ITC" panose="03070402050302030203" pitchFamily="66" charset="0"/>
              </a:rPr>
              <a:t>I want _____</a:t>
            </a:r>
          </a:p>
        </p:txBody>
      </p:sp>
      <p:sp>
        <p:nvSpPr>
          <p:cNvPr id="9" name="TextBox 8">
            <a:extLst>
              <a:ext uri="{FF2B5EF4-FFF2-40B4-BE49-F238E27FC236}">
                <a16:creationId xmlns:a16="http://schemas.microsoft.com/office/drawing/2014/main" xmlns="" id="{C005D9A6-0A0C-4B4F-9A21-DF49CE41D3F4}"/>
              </a:ext>
            </a:extLst>
          </p:cNvPr>
          <p:cNvSpPr txBox="1"/>
          <p:nvPr/>
        </p:nvSpPr>
        <p:spPr>
          <a:xfrm>
            <a:off x="6340186" y="4306164"/>
            <a:ext cx="1944975" cy="2585323"/>
          </a:xfrm>
          <a:prstGeom prst="rect">
            <a:avLst/>
          </a:prstGeom>
          <a:noFill/>
        </p:spPr>
        <p:txBody>
          <a:bodyPr wrap="square" rtlCol="0">
            <a:spAutoFit/>
          </a:bodyPr>
          <a:lstStyle/>
          <a:p>
            <a:pPr defTabSz="457200"/>
            <a:r>
              <a:rPr lang="en-IN" sz="5400" b="1" dirty="0">
                <a:solidFill>
                  <a:prstClr val="black"/>
                </a:solidFill>
                <a:latin typeface="Bradley Hand ITC" panose="03070402050302030203" pitchFamily="66" charset="0"/>
              </a:rPr>
              <a:t>So that____</a:t>
            </a:r>
          </a:p>
        </p:txBody>
      </p:sp>
      <p:pic>
        <p:nvPicPr>
          <p:cNvPr id="10" name="Graphic 9" descr="School boy">
            <a:extLst>
              <a:ext uri="{FF2B5EF4-FFF2-40B4-BE49-F238E27FC236}">
                <a16:creationId xmlns:a16="http://schemas.microsoft.com/office/drawing/2014/main" xmlns="" id="{488B291F-BC53-4435-9547-5071F75A439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rot="10800000" flipH="1" flipV="1">
            <a:off x="2686987" y="3886202"/>
            <a:ext cx="732644" cy="976859"/>
          </a:xfrm>
          <a:prstGeom prst="rect">
            <a:avLst/>
          </a:prstGeom>
        </p:spPr>
      </p:pic>
      <p:pic>
        <p:nvPicPr>
          <p:cNvPr id="11" name="Graphic 10" descr="Books">
            <a:extLst>
              <a:ext uri="{FF2B5EF4-FFF2-40B4-BE49-F238E27FC236}">
                <a16:creationId xmlns:a16="http://schemas.microsoft.com/office/drawing/2014/main" xmlns="" id="{183D14F4-D4AB-499F-BEF7-F2F62FEDBF1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flipH="1">
            <a:off x="4942735" y="2891707"/>
            <a:ext cx="732644" cy="976859"/>
          </a:xfrm>
          <a:prstGeom prst="rect">
            <a:avLst/>
          </a:prstGeom>
        </p:spPr>
      </p:pic>
      <p:pic>
        <p:nvPicPr>
          <p:cNvPr id="12" name="Graphic 11" descr="Group">
            <a:extLst>
              <a:ext uri="{FF2B5EF4-FFF2-40B4-BE49-F238E27FC236}">
                <a16:creationId xmlns:a16="http://schemas.microsoft.com/office/drawing/2014/main" xmlns="" id="{7DEB3DEE-8E1F-4550-9E15-7A454C814AF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607542" y="1726741"/>
            <a:ext cx="732644" cy="976859"/>
          </a:xfrm>
          <a:prstGeom prst="rect">
            <a:avLst/>
          </a:prstGeom>
        </p:spPr>
      </p:pic>
      <p:pic>
        <p:nvPicPr>
          <p:cNvPr id="13" name="Graphic 12" descr="Boardroom">
            <a:extLst>
              <a:ext uri="{FF2B5EF4-FFF2-40B4-BE49-F238E27FC236}">
                <a16:creationId xmlns:a16="http://schemas.microsoft.com/office/drawing/2014/main" xmlns="" id="{40D2AA4A-4999-4209-B1E3-FEC5D71712B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rot="10800000" flipV="1">
            <a:off x="5321607" y="5534943"/>
            <a:ext cx="716531" cy="955375"/>
          </a:xfrm>
          <a:prstGeom prst="rect">
            <a:avLst/>
          </a:prstGeom>
        </p:spPr>
      </p:pic>
      <p:pic>
        <p:nvPicPr>
          <p:cNvPr id="14" name="Graphic 13" descr="Grinning face with solid fill">
            <a:extLst>
              <a:ext uri="{FF2B5EF4-FFF2-40B4-BE49-F238E27FC236}">
                <a16:creationId xmlns:a16="http://schemas.microsoft.com/office/drawing/2014/main" xmlns="" id="{B0F8DEA1-7DAD-488F-AEDA-5C4A7A8E18A6}"/>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rot="10800000" flipV="1">
            <a:off x="5963113" y="5196192"/>
            <a:ext cx="377072" cy="502763"/>
          </a:xfrm>
          <a:prstGeom prst="rect">
            <a:avLst/>
          </a:prstGeom>
        </p:spPr>
      </p:pic>
      <p:sp>
        <p:nvSpPr>
          <p:cNvPr id="2" name="Title 1">
            <a:extLst>
              <a:ext uri="{FF2B5EF4-FFF2-40B4-BE49-F238E27FC236}">
                <a16:creationId xmlns:a16="http://schemas.microsoft.com/office/drawing/2014/main" xmlns="" id="{19FA2A0F-74CE-4A0E-8A96-4D81CD62F984}"/>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3630847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B0A7D14-7B67-4022-A8BE-1CCD4A0F1B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2" name="Title 1">
            <a:extLst>
              <a:ext uri="{FF2B5EF4-FFF2-40B4-BE49-F238E27FC236}">
                <a16:creationId xmlns:a16="http://schemas.microsoft.com/office/drawing/2014/main" xmlns="" id="{07DA4C4F-10CA-45EF-8D14-5C9323D331DE}"/>
              </a:ext>
            </a:extLst>
          </p:cNvPr>
          <p:cNvSpPr>
            <a:spLocks noGrp="1"/>
          </p:cNvSpPr>
          <p:nvPr>
            <p:ph type="title"/>
          </p:nvPr>
        </p:nvSpPr>
        <p:spPr>
          <a:xfrm>
            <a:off x="938758" y="396934"/>
            <a:ext cx="7633742" cy="1492132"/>
          </a:xfrm>
        </p:spPr>
        <p:txBody>
          <a:bodyPr anchor="ctr">
            <a:normAutofit fontScale="90000"/>
          </a:bodyPr>
          <a:lstStyle/>
          <a:p>
            <a:r>
              <a:rPr lang="en-IN" sz="3600" dirty="0"/>
              <a:t>how to write a good problem statement?</a:t>
            </a:r>
            <a:br>
              <a:rPr lang="en-IN" sz="3600" dirty="0"/>
            </a:br>
            <a:endParaRPr lang="en-US" sz="3600" dirty="0"/>
          </a:p>
        </p:txBody>
      </p:sp>
      <p:sp>
        <p:nvSpPr>
          <p:cNvPr id="11" name="Freeform 6">
            <a:extLst>
              <a:ext uri="{FF2B5EF4-FFF2-40B4-BE49-F238E27FC236}">
                <a16:creationId xmlns:a16="http://schemas.microsoft.com/office/drawing/2014/main" xmlns="" id="{AB09A9E8-BF27-4613-A775-071F082083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 y="0"/>
            <a:ext cx="664369"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xmlns="" id="{C3AFE299-6F79-44AF-9A77-2DC2DC1F84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xmlns="" id="{C3C0E394-96FE-4FFC-9924-64D344AD5854}"/>
              </a:ext>
            </a:extLst>
          </p:cNvPr>
          <p:cNvGraphicFramePr>
            <a:graphicFrameLocks noGrp="1"/>
          </p:cNvGraphicFramePr>
          <p:nvPr>
            <p:ph idx="1"/>
            <p:extLst>
              <p:ext uri="{D42A27DB-BD31-4B8C-83A1-F6EECF244321}">
                <p14:modId xmlns:p14="http://schemas.microsoft.com/office/powerpoint/2010/main" val="1236601211"/>
              </p:ext>
            </p:extLst>
          </p:nvPr>
        </p:nvGraphicFramePr>
        <p:xfrm>
          <a:off x="938212" y="2286000"/>
          <a:ext cx="7634288"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4113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7219" y="2176629"/>
            <a:ext cx="7929563" cy="3309342"/>
            <a:chOff x="863600" y="3095650"/>
            <a:chExt cx="11277600" cy="4706620"/>
          </a:xfrm>
        </p:grpSpPr>
        <p:sp>
          <p:nvSpPr>
            <p:cNvPr id="3" name="object 3"/>
            <p:cNvSpPr/>
            <p:nvPr/>
          </p:nvSpPr>
          <p:spPr>
            <a:xfrm>
              <a:off x="5168900" y="3095650"/>
              <a:ext cx="2692400" cy="2331720"/>
            </a:xfrm>
            <a:custGeom>
              <a:avLst/>
              <a:gdLst/>
              <a:ahLst/>
              <a:cxnLst/>
              <a:rect l="l" t="t" r="r" b="b"/>
              <a:pathLst>
                <a:path w="2692400" h="2331720">
                  <a:moveTo>
                    <a:pt x="2019300" y="0"/>
                  </a:moveTo>
                  <a:lnTo>
                    <a:pt x="673100" y="0"/>
                  </a:lnTo>
                  <a:lnTo>
                    <a:pt x="0" y="1165834"/>
                  </a:lnTo>
                  <a:lnTo>
                    <a:pt x="673100" y="2331681"/>
                  </a:lnTo>
                  <a:lnTo>
                    <a:pt x="2019300" y="2331681"/>
                  </a:lnTo>
                  <a:lnTo>
                    <a:pt x="2692400" y="1165834"/>
                  </a:lnTo>
                  <a:lnTo>
                    <a:pt x="2019300" y="0"/>
                  </a:lnTo>
                  <a:close/>
                </a:path>
              </a:pathLst>
            </a:custGeom>
            <a:solidFill>
              <a:srgbClr val="F8B600"/>
            </a:solidFill>
          </p:spPr>
          <p:txBody>
            <a:bodyPr wrap="square" lIns="0" tIns="0" rIns="0" bIns="0" rtlCol="0"/>
            <a:lstStyle/>
            <a:p>
              <a:endParaRPr/>
            </a:p>
          </p:txBody>
        </p:sp>
        <p:sp>
          <p:nvSpPr>
            <p:cNvPr id="4" name="object 4"/>
            <p:cNvSpPr/>
            <p:nvPr/>
          </p:nvSpPr>
          <p:spPr>
            <a:xfrm>
              <a:off x="3028950" y="4269752"/>
              <a:ext cx="2692400" cy="2331720"/>
            </a:xfrm>
            <a:custGeom>
              <a:avLst/>
              <a:gdLst/>
              <a:ahLst/>
              <a:cxnLst/>
              <a:rect l="l" t="t" r="r" b="b"/>
              <a:pathLst>
                <a:path w="2692400" h="2331720">
                  <a:moveTo>
                    <a:pt x="2019300" y="0"/>
                  </a:moveTo>
                  <a:lnTo>
                    <a:pt x="673100" y="0"/>
                  </a:lnTo>
                  <a:lnTo>
                    <a:pt x="0" y="1165847"/>
                  </a:lnTo>
                  <a:lnTo>
                    <a:pt x="673100" y="2331694"/>
                  </a:lnTo>
                  <a:lnTo>
                    <a:pt x="2019300" y="2331694"/>
                  </a:lnTo>
                  <a:lnTo>
                    <a:pt x="2692400" y="1165847"/>
                  </a:lnTo>
                  <a:lnTo>
                    <a:pt x="2019300" y="0"/>
                  </a:lnTo>
                  <a:close/>
                </a:path>
              </a:pathLst>
            </a:custGeom>
            <a:solidFill>
              <a:srgbClr val="63E1A3"/>
            </a:solidFill>
          </p:spPr>
          <p:txBody>
            <a:bodyPr wrap="square" lIns="0" tIns="0" rIns="0" bIns="0" rtlCol="0"/>
            <a:lstStyle/>
            <a:p>
              <a:endParaRPr/>
            </a:p>
          </p:txBody>
        </p:sp>
        <p:sp>
          <p:nvSpPr>
            <p:cNvPr id="5" name="object 5"/>
            <p:cNvSpPr/>
            <p:nvPr/>
          </p:nvSpPr>
          <p:spPr>
            <a:xfrm>
              <a:off x="863600" y="3095650"/>
              <a:ext cx="2692400" cy="2331720"/>
            </a:xfrm>
            <a:custGeom>
              <a:avLst/>
              <a:gdLst/>
              <a:ahLst/>
              <a:cxnLst/>
              <a:rect l="l" t="t" r="r" b="b"/>
              <a:pathLst>
                <a:path w="2692400" h="2331720">
                  <a:moveTo>
                    <a:pt x="2019300" y="0"/>
                  </a:moveTo>
                  <a:lnTo>
                    <a:pt x="673100" y="0"/>
                  </a:lnTo>
                  <a:lnTo>
                    <a:pt x="0" y="1165834"/>
                  </a:lnTo>
                  <a:lnTo>
                    <a:pt x="673100" y="2331681"/>
                  </a:lnTo>
                  <a:lnTo>
                    <a:pt x="2019300" y="2331681"/>
                  </a:lnTo>
                  <a:lnTo>
                    <a:pt x="2692400" y="1165834"/>
                  </a:lnTo>
                  <a:lnTo>
                    <a:pt x="2019300" y="0"/>
                  </a:lnTo>
                  <a:close/>
                </a:path>
              </a:pathLst>
            </a:custGeom>
            <a:solidFill>
              <a:srgbClr val="67CBFD"/>
            </a:solidFill>
          </p:spPr>
          <p:txBody>
            <a:bodyPr wrap="square" lIns="0" tIns="0" rIns="0" bIns="0" rtlCol="0"/>
            <a:lstStyle/>
            <a:p>
              <a:endParaRPr/>
            </a:p>
          </p:txBody>
        </p:sp>
        <p:sp>
          <p:nvSpPr>
            <p:cNvPr id="6" name="object 6"/>
            <p:cNvSpPr/>
            <p:nvPr/>
          </p:nvSpPr>
          <p:spPr>
            <a:xfrm>
              <a:off x="7315200" y="4269752"/>
              <a:ext cx="2692400" cy="2331720"/>
            </a:xfrm>
            <a:custGeom>
              <a:avLst/>
              <a:gdLst/>
              <a:ahLst/>
              <a:cxnLst/>
              <a:rect l="l" t="t" r="r" b="b"/>
              <a:pathLst>
                <a:path w="2692400" h="2331720">
                  <a:moveTo>
                    <a:pt x="2019300" y="0"/>
                  </a:moveTo>
                  <a:lnTo>
                    <a:pt x="673100" y="0"/>
                  </a:lnTo>
                  <a:lnTo>
                    <a:pt x="0" y="1165847"/>
                  </a:lnTo>
                  <a:lnTo>
                    <a:pt x="673100" y="2331694"/>
                  </a:lnTo>
                  <a:lnTo>
                    <a:pt x="2019300" y="2331694"/>
                  </a:lnTo>
                  <a:lnTo>
                    <a:pt x="2692400" y="1165847"/>
                  </a:lnTo>
                  <a:lnTo>
                    <a:pt x="2019300" y="0"/>
                  </a:lnTo>
                  <a:close/>
                </a:path>
              </a:pathLst>
            </a:custGeom>
            <a:solidFill>
              <a:srgbClr val="D94B01"/>
            </a:solidFill>
          </p:spPr>
          <p:txBody>
            <a:bodyPr wrap="square" lIns="0" tIns="0" rIns="0" bIns="0" rtlCol="0"/>
            <a:lstStyle/>
            <a:p>
              <a:endParaRPr/>
            </a:p>
          </p:txBody>
        </p:sp>
        <p:sp>
          <p:nvSpPr>
            <p:cNvPr id="7" name="object 7"/>
            <p:cNvSpPr/>
            <p:nvPr/>
          </p:nvSpPr>
          <p:spPr>
            <a:xfrm>
              <a:off x="9448800" y="5470550"/>
              <a:ext cx="2692400" cy="2331720"/>
            </a:xfrm>
            <a:custGeom>
              <a:avLst/>
              <a:gdLst/>
              <a:ahLst/>
              <a:cxnLst/>
              <a:rect l="l" t="t" r="r" b="b"/>
              <a:pathLst>
                <a:path w="2692400" h="2331720">
                  <a:moveTo>
                    <a:pt x="2019300" y="0"/>
                  </a:moveTo>
                  <a:lnTo>
                    <a:pt x="673100" y="0"/>
                  </a:lnTo>
                  <a:lnTo>
                    <a:pt x="0" y="1165834"/>
                  </a:lnTo>
                  <a:lnTo>
                    <a:pt x="673100" y="2331681"/>
                  </a:lnTo>
                  <a:lnTo>
                    <a:pt x="2019300" y="2331681"/>
                  </a:lnTo>
                  <a:lnTo>
                    <a:pt x="2692400" y="1165834"/>
                  </a:lnTo>
                  <a:lnTo>
                    <a:pt x="2019300" y="0"/>
                  </a:lnTo>
                  <a:close/>
                </a:path>
              </a:pathLst>
            </a:custGeom>
            <a:solidFill>
              <a:srgbClr val="FDA1B4"/>
            </a:solidFill>
          </p:spPr>
          <p:txBody>
            <a:bodyPr wrap="square" lIns="0" tIns="0" rIns="0" bIns="0" rtlCol="0"/>
            <a:lstStyle/>
            <a:p>
              <a:endParaRPr/>
            </a:p>
          </p:txBody>
        </p:sp>
      </p:grpSp>
      <p:sp>
        <p:nvSpPr>
          <p:cNvPr id="8" name="object 8"/>
          <p:cNvSpPr txBox="1"/>
          <p:nvPr/>
        </p:nvSpPr>
        <p:spPr>
          <a:xfrm>
            <a:off x="847554" y="2799234"/>
            <a:ext cx="1424732" cy="360759"/>
          </a:xfrm>
          <a:prstGeom prst="rect">
            <a:avLst/>
          </a:prstGeom>
        </p:spPr>
        <p:txBody>
          <a:bodyPr vert="horz" wrap="square" lIns="0" tIns="8929" rIns="0" bIns="0" rtlCol="0">
            <a:spAutoFit/>
          </a:bodyPr>
          <a:lstStyle/>
          <a:p>
            <a:pPr marL="8929">
              <a:spcBef>
                <a:spcPts val="70"/>
              </a:spcBef>
            </a:pPr>
            <a:r>
              <a:rPr sz="2200" b="1" spc="-243" dirty="0">
                <a:solidFill>
                  <a:srgbClr val="FFFFFF"/>
                </a:solidFill>
                <a:latin typeface="Verdana"/>
                <a:cs typeface="Verdana"/>
              </a:rPr>
              <a:t>Empathise</a:t>
            </a:r>
            <a:endParaRPr sz="2200">
              <a:latin typeface="Verdana"/>
              <a:cs typeface="Verdana"/>
            </a:endParaRPr>
          </a:p>
        </p:txBody>
      </p:sp>
      <p:sp>
        <p:nvSpPr>
          <p:cNvPr id="9" name="object 9"/>
          <p:cNvSpPr txBox="1"/>
          <p:nvPr/>
        </p:nvSpPr>
        <p:spPr>
          <a:xfrm>
            <a:off x="2639919" y="3638437"/>
            <a:ext cx="876002" cy="360759"/>
          </a:xfrm>
          <a:prstGeom prst="rect">
            <a:avLst/>
          </a:prstGeom>
        </p:spPr>
        <p:txBody>
          <a:bodyPr vert="horz" wrap="square" lIns="0" tIns="8929" rIns="0" bIns="0" rtlCol="0">
            <a:spAutoFit/>
          </a:bodyPr>
          <a:lstStyle/>
          <a:p>
            <a:pPr marL="8929">
              <a:spcBef>
                <a:spcPts val="70"/>
              </a:spcBef>
            </a:pPr>
            <a:r>
              <a:rPr sz="2200" b="1" spc="-243" dirty="0">
                <a:solidFill>
                  <a:srgbClr val="FFFFFF"/>
                </a:solidFill>
                <a:latin typeface="Verdana"/>
                <a:cs typeface="Verdana"/>
              </a:rPr>
              <a:t>Define</a:t>
            </a:r>
            <a:endParaRPr sz="2200" dirty="0">
              <a:latin typeface="Verdana"/>
              <a:cs typeface="Verdana"/>
            </a:endParaRPr>
          </a:p>
        </p:txBody>
      </p:sp>
      <p:sp>
        <p:nvSpPr>
          <p:cNvPr id="10" name="object 10"/>
          <p:cNvSpPr txBox="1"/>
          <p:nvPr/>
        </p:nvSpPr>
        <p:spPr>
          <a:xfrm>
            <a:off x="4143161" y="2799234"/>
            <a:ext cx="866626" cy="360759"/>
          </a:xfrm>
          <a:prstGeom prst="rect">
            <a:avLst/>
          </a:prstGeom>
        </p:spPr>
        <p:txBody>
          <a:bodyPr vert="horz" wrap="square" lIns="0" tIns="8929" rIns="0" bIns="0" rtlCol="0">
            <a:spAutoFit/>
          </a:bodyPr>
          <a:lstStyle/>
          <a:p>
            <a:pPr marL="8929">
              <a:spcBef>
                <a:spcPts val="70"/>
              </a:spcBef>
            </a:pPr>
            <a:r>
              <a:rPr sz="2200" b="1" spc="-278" dirty="0">
                <a:solidFill>
                  <a:srgbClr val="FFFFFF"/>
                </a:solidFill>
                <a:latin typeface="Verdana"/>
                <a:cs typeface="Verdana"/>
              </a:rPr>
              <a:t>Ideate</a:t>
            </a:r>
            <a:endParaRPr sz="2200">
              <a:latin typeface="Verdana"/>
              <a:cs typeface="Verdana"/>
            </a:endParaRPr>
          </a:p>
        </p:txBody>
      </p:sp>
      <p:sp>
        <p:nvSpPr>
          <p:cNvPr id="11" name="object 11"/>
          <p:cNvSpPr txBox="1"/>
          <p:nvPr/>
        </p:nvSpPr>
        <p:spPr>
          <a:xfrm>
            <a:off x="5430991" y="3629507"/>
            <a:ext cx="1339006" cy="360759"/>
          </a:xfrm>
          <a:prstGeom prst="rect">
            <a:avLst/>
          </a:prstGeom>
        </p:spPr>
        <p:txBody>
          <a:bodyPr vert="horz" wrap="square" lIns="0" tIns="8929" rIns="0" bIns="0" rtlCol="0">
            <a:spAutoFit/>
          </a:bodyPr>
          <a:lstStyle/>
          <a:p>
            <a:pPr marL="8929">
              <a:spcBef>
                <a:spcPts val="70"/>
              </a:spcBef>
            </a:pPr>
            <a:r>
              <a:rPr sz="2200" b="1" spc="-232" dirty="0">
                <a:solidFill>
                  <a:srgbClr val="FFFFFF"/>
                </a:solidFill>
                <a:latin typeface="Verdana"/>
                <a:cs typeface="Verdana"/>
              </a:rPr>
              <a:t>Prototype</a:t>
            </a:r>
            <a:endParaRPr sz="2200">
              <a:latin typeface="Verdana"/>
              <a:cs typeface="Verdana"/>
            </a:endParaRPr>
          </a:p>
        </p:txBody>
      </p:sp>
      <p:sp>
        <p:nvSpPr>
          <p:cNvPr id="12" name="object 12"/>
          <p:cNvSpPr txBox="1"/>
          <p:nvPr/>
        </p:nvSpPr>
        <p:spPr>
          <a:xfrm>
            <a:off x="7318245" y="4468701"/>
            <a:ext cx="558552" cy="360759"/>
          </a:xfrm>
          <a:prstGeom prst="rect">
            <a:avLst/>
          </a:prstGeom>
        </p:spPr>
        <p:txBody>
          <a:bodyPr vert="horz" wrap="square" lIns="0" tIns="8929" rIns="0" bIns="0" rtlCol="0">
            <a:spAutoFit/>
          </a:bodyPr>
          <a:lstStyle/>
          <a:p>
            <a:pPr marL="8929">
              <a:spcBef>
                <a:spcPts val="70"/>
              </a:spcBef>
            </a:pPr>
            <a:r>
              <a:rPr sz="2200" b="1" spc="-503" dirty="0">
                <a:solidFill>
                  <a:srgbClr val="FFFFFF"/>
                </a:solidFill>
                <a:latin typeface="Verdana"/>
                <a:cs typeface="Verdana"/>
              </a:rPr>
              <a:t>T</a:t>
            </a:r>
            <a:r>
              <a:rPr sz="2200" b="1" spc="-246" dirty="0">
                <a:solidFill>
                  <a:srgbClr val="FFFFFF"/>
                </a:solidFill>
                <a:latin typeface="Verdana"/>
                <a:cs typeface="Verdana"/>
              </a:rPr>
              <a:t>e</a:t>
            </a:r>
            <a:r>
              <a:rPr sz="2200" b="1" spc="-285" dirty="0">
                <a:solidFill>
                  <a:srgbClr val="FFFFFF"/>
                </a:solidFill>
                <a:latin typeface="Verdana"/>
                <a:cs typeface="Verdana"/>
              </a:rPr>
              <a:t>s</a:t>
            </a:r>
            <a:r>
              <a:rPr sz="2200" b="1" spc="-112" dirty="0">
                <a:solidFill>
                  <a:srgbClr val="FFFFFF"/>
                </a:solidFill>
                <a:latin typeface="Verdana"/>
                <a:cs typeface="Verdana"/>
              </a:rPr>
              <a:t>t</a:t>
            </a:r>
            <a:endParaRPr sz="2200">
              <a:latin typeface="Verdana"/>
              <a:cs typeface="Verdana"/>
            </a:endParaRPr>
          </a:p>
        </p:txBody>
      </p:sp>
      <p:sp>
        <p:nvSpPr>
          <p:cNvPr id="13" name="object 13"/>
          <p:cNvSpPr txBox="1">
            <a:spLocks noGrp="1"/>
          </p:cNvSpPr>
          <p:nvPr>
            <p:ph type="title"/>
          </p:nvPr>
        </p:nvSpPr>
        <p:spPr>
          <a:xfrm>
            <a:off x="856518" y="380360"/>
            <a:ext cx="3619202" cy="403622"/>
          </a:xfrm>
          <a:prstGeom prst="rect">
            <a:avLst/>
          </a:prstGeom>
        </p:spPr>
        <p:txBody>
          <a:bodyPr vert="horz" wrap="square" lIns="0" tIns="8929" rIns="0" bIns="0" rtlCol="0">
            <a:spAutoFit/>
          </a:bodyPr>
          <a:lstStyle/>
          <a:p>
            <a:pPr marL="8929">
              <a:lnSpc>
                <a:spcPct val="100000"/>
              </a:lnSpc>
              <a:spcBef>
                <a:spcPts val="70"/>
              </a:spcBef>
            </a:pPr>
            <a:r>
              <a:rPr sz="2500" spc="-179" dirty="0" smtClean="0">
                <a:solidFill>
                  <a:srgbClr val="5BC075"/>
                </a:solidFill>
              </a:rPr>
              <a:t>An</a:t>
            </a:r>
            <a:r>
              <a:rPr lang="en-US" sz="2500" spc="-179" dirty="0" smtClean="0">
                <a:solidFill>
                  <a:srgbClr val="5BC075"/>
                </a:solidFill>
              </a:rPr>
              <a:t>   </a:t>
            </a:r>
            <a:r>
              <a:rPr sz="2500" spc="-650" dirty="0" smtClean="0">
                <a:solidFill>
                  <a:srgbClr val="5BC075"/>
                </a:solidFill>
              </a:rPr>
              <a:t> </a:t>
            </a:r>
            <a:r>
              <a:rPr lang="en-US" sz="2500" spc="-650" dirty="0" smtClean="0">
                <a:solidFill>
                  <a:srgbClr val="5BC075"/>
                </a:solidFill>
              </a:rPr>
              <a:t>   </a:t>
            </a:r>
            <a:r>
              <a:rPr sz="2500" spc="-257" dirty="0" smtClean="0">
                <a:solidFill>
                  <a:srgbClr val="5BC075"/>
                </a:solidFill>
              </a:rPr>
              <a:t>iterative</a:t>
            </a:r>
            <a:r>
              <a:rPr lang="en-US" sz="2500" spc="-257" dirty="0" smtClean="0">
                <a:solidFill>
                  <a:srgbClr val="5BC075"/>
                </a:solidFill>
              </a:rPr>
              <a:t> </a:t>
            </a:r>
            <a:r>
              <a:rPr sz="2500" spc="-257" dirty="0" smtClean="0">
                <a:solidFill>
                  <a:srgbClr val="5BC075"/>
                </a:solidFill>
              </a:rPr>
              <a:t> </a:t>
            </a:r>
            <a:r>
              <a:rPr lang="en-US" sz="2500" spc="-257" dirty="0" smtClean="0">
                <a:solidFill>
                  <a:srgbClr val="5BC075"/>
                </a:solidFill>
              </a:rPr>
              <a:t> </a:t>
            </a:r>
            <a:r>
              <a:rPr sz="2500" spc="-295" dirty="0" smtClean="0">
                <a:solidFill>
                  <a:srgbClr val="5BC075"/>
                </a:solidFill>
              </a:rPr>
              <a:t>cyclic</a:t>
            </a:r>
            <a:r>
              <a:rPr lang="en-US" sz="2500" spc="-295" dirty="0" smtClean="0">
                <a:solidFill>
                  <a:srgbClr val="5BC075"/>
                </a:solidFill>
              </a:rPr>
              <a:t> </a:t>
            </a:r>
            <a:r>
              <a:rPr sz="2500" spc="-295" dirty="0" smtClean="0">
                <a:solidFill>
                  <a:srgbClr val="5BC075"/>
                </a:solidFill>
              </a:rPr>
              <a:t> </a:t>
            </a:r>
            <a:r>
              <a:rPr lang="en-US" sz="2500" spc="-295" dirty="0" smtClean="0">
                <a:solidFill>
                  <a:srgbClr val="5BC075"/>
                </a:solidFill>
              </a:rPr>
              <a:t> </a:t>
            </a:r>
            <a:r>
              <a:rPr sz="2500" spc="-292" dirty="0" smtClean="0">
                <a:solidFill>
                  <a:srgbClr val="5BC075"/>
                </a:solidFill>
              </a:rPr>
              <a:t>process</a:t>
            </a:r>
            <a:endParaRPr sz="2500" dirty="0"/>
          </a:p>
        </p:txBody>
      </p:sp>
      <p:sp>
        <p:nvSpPr>
          <p:cNvPr id="14" name="object 14"/>
          <p:cNvSpPr/>
          <p:nvPr/>
        </p:nvSpPr>
        <p:spPr>
          <a:xfrm>
            <a:off x="866180" y="1062628"/>
            <a:ext cx="901898" cy="0"/>
          </a:xfrm>
          <a:custGeom>
            <a:avLst/>
            <a:gdLst/>
            <a:ahLst/>
            <a:cxnLst/>
            <a:rect l="l" t="t" r="r" b="b"/>
            <a:pathLst>
              <a:path w="1282700">
                <a:moveTo>
                  <a:pt x="1282697" y="0"/>
                </a:moveTo>
                <a:lnTo>
                  <a:pt x="0" y="0"/>
                </a:lnTo>
              </a:path>
            </a:pathLst>
          </a:custGeom>
          <a:ln w="76200">
            <a:solidFill>
              <a:srgbClr val="5BC075"/>
            </a:solidFill>
          </a:ln>
        </p:spPr>
        <p:txBody>
          <a:bodyPr wrap="square" lIns="0" tIns="0" rIns="0" bIns="0" rtlCol="0"/>
          <a:lstStyle/>
          <a:p>
            <a:endParaRPr/>
          </a:p>
        </p:txBody>
      </p:sp>
      <p:grpSp>
        <p:nvGrpSpPr>
          <p:cNvPr id="15" name="object 15"/>
          <p:cNvGrpSpPr/>
          <p:nvPr/>
        </p:nvGrpSpPr>
        <p:grpSpPr>
          <a:xfrm>
            <a:off x="1622105" y="4492329"/>
            <a:ext cx="4827836" cy="1340346"/>
            <a:chOff x="2306993" y="6389090"/>
            <a:chExt cx="6866255" cy="1906270"/>
          </a:xfrm>
        </p:grpSpPr>
        <p:sp>
          <p:nvSpPr>
            <p:cNvPr id="16" name="object 16"/>
            <p:cNvSpPr/>
            <p:nvPr/>
          </p:nvSpPr>
          <p:spPr>
            <a:xfrm>
              <a:off x="2359558" y="6479247"/>
              <a:ext cx="6814184" cy="1816100"/>
            </a:xfrm>
            <a:custGeom>
              <a:avLst/>
              <a:gdLst/>
              <a:ahLst/>
              <a:cxnLst/>
              <a:rect l="l" t="t" r="r" b="b"/>
              <a:pathLst>
                <a:path w="6814184" h="1816100">
                  <a:moveTo>
                    <a:pt x="2493327" y="1803400"/>
                  </a:moveTo>
                  <a:lnTo>
                    <a:pt x="2487815" y="1803400"/>
                  </a:lnTo>
                  <a:lnTo>
                    <a:pt x="2493492" y="1816100"/>
                  </a:lnTo>
                  <a:lnTo>
                    <a:pt x="2493327" y="1803400"/>
                  </a:lnTo>
                  <a:close/>
                </a:path>
                <a:path w="6814184" h="1816100">
                  <a:moveTo>
                    <a:pt x="2515793" y="1803400"/>
                  </a:moveTo>
                  <a:lnTo>
                    <a:pt x="2508224" y="1803400"/>
                  </a:lnTo>
                  <a:lnTo>
                    <a:pt x="2511424" y="1816100"/>
                  </a:lnTo>
                  <a:lnTo>
                    <a:pt x="2514625" y="1816100"/>
                  </a:lnTo>
                  <a:lnTo>
                    <a:pt x="2515793" y="1803400"/>
                  </a:lnTo>
                  <a:close/>
                </a:path>
                <a:path w="6814184" h="1816100">
                  <a:moveTo>
                    <a:pt x="2528277" y="1803400"/>
                  </a:moveTo>
                  <a:lnTo>
                    <a:pt x="2519959" y="1803400"/>
                  </a:lnTo>
                  <a:lnTo>
                    <a:pt x="2519794" y="1816100"/>
                  </a:lnTo>
                  <a:lnTo>
                    <a:pt x="2526550" y="1816100"/>
                  </a:lnTo>
                  <a:lnTo>
                    <a:pt x="2528277" y="1803400"/>
                  </a:lnTo>
                  <a:close/>
                </a:path>
                <a:path w="6814184" h="1816100">
                  <a:moveTo>
                    <a:pt x="2539999" y="1803400"/>
                  </a:moveTo>
                  <a:lnTo>
                    <a:pt x="2532748" y="1803400"/>
                  </a:lnTo>
                  <a:lnTo>
                    <a:pt x="2532837" y="1816100"/>
                  </a:lnTo>
                  <a:lnTo>
                    <a:pt x="2536659" y="1816100"/>
                  </a:lnTo>
                  <a:lnTo>
                    <a:pt x="2539999" y="1803400"/>
                  </a:lnTo>
                  <a:close/>
                </a:path>
                <a:path w="6814184" h="1816100">
                  <a:moveTo>
                    <a:pt x="2553258" y="1803400"/>
                  </a:moveTo>
                  <a:lnTo>
                    <a:pt x="2543454" y="1803400"/>
                  </a:lnTo>
                  <a:lnTo>
                    <a:pt x="2542057" y="1816100"/>
                  </a:lnTo>
                  <a:lnTo>
                    <a:pt x="2554274" y="1816100"/>
                  </a:lnTo>
                  <a:lnTo>
                    <a:pt x="2553258" y="1803400"/>
                  </a:lnTo>
                  <a:close/>
                </a:path>
                <a:path w="6814184" h="1816100">
                  <a:moveTo>
                    <a:pt x="2569222" y="1803400"/>
                  </a:moveTo>
                  <a:lnTo>
                    <a:pt x="2558859" y="1803400"/>
                  </a:lnTo>
                  <a:lnTo>
                    <a:pt x="2560142" y="1816100"/>
                  </a:lnTo>
                  <a:lnTo>
                    <a:pt x="2566301" y="1816100"/>
                  </a:lnTo>
                  <a:lnTo>
                    <a:pt x="2569222" y="1803400"/>
                  </a:lnTo>
                  <a:close/>
                </a:path>
                <a:path w="6814184" h="1816100">
                  <a:moveTo>
                    <a:pt x="2588488" y="1803400"/>
                  </a:moveTo>
                  <a:lnTo>
                    <a:pt x="2572194" y="1803400"/>
                  </a:lnTo>
                  <a:lnTo>
                    <a:pt x="2572270" y="1816100"/>
                  </a:lnTo>
                  <a:lnTo>
                    <a:pt x="2591485" y="1816100"/>
                  </a:lnTo>
                  <a:lnTo>
                    <a:pt x="2588488" y="1803400"/>
                  </a:lnTo>
                  <a:close/>
                </a:path>
                <a:path w="6814184" h="1816100">
                  <a:moveTo>
                    <a:pt x="2606408" y="1803400"/>
                  </a:moveTo>
                  <a:lnTo>
                    <a:pt x="2592273" y="1803400"/>
                  </a:lnTo>
                  <a:lnTo>
                    <a:pt x="2595003" y="1816100"/>
                  </a:lnTo>
                  <a:lnTo>
                    <a:pt x="2605544" y="1816100"/>
                  </a:lnTo>
                  <a:lnTo>
                    <a:pt x="2606408" y="1803400"/>
                  </a:lnTo>
                  <a:close/>
                </a:path>
                <a:path w="6814184" h="1816100">
                  <a:moveTo>
                    <a:pt x="2613799" y="1803400"/>
                  </a:moveTo>
                  <a:lnTo>
                    <a:pt x="2608999" y="1803400"/>
                  </a:lnTo>
                  <a:lnTo>
                    <a:pt x="2610650" y="1816100"/>
                  </a:lnTo>
                  <a:lnTo>
                    <a:pt x="2614117" y="1816100"/>
                  </a:lnTo>
                  <a:lnTo>
                    <a:pt x="2614549" y="1811822"/>
                  </a:lnTo>
                  <a:lnTo>
                    <a:pt x="2613799" y="1803400"/>
                  </a:lnTo>
                  <a:close/>
                </a:path>
                <a:path w="6814184" h="1816100">
                  <a:moveTo>
                    <a:pt x="2614549" y="1811822"/>
                  </a:moveTo>
                  <a:lnTo>
                    <a:pt x="2614117" y="1816100"/>
                  </a:lnTo>
                  <a:lnTo>
                    <a:pt x="2614930" y="1816100"/>
                  </a:lnTo>
                  <a:lnTo>
                    <a:pt x="2614549" y="1811822"/>
                  </a:lnTo>
                  <a:close/>
                </a:path>
                <a:path w="6814184" h="1816100">
                  <a:moveTo>
                    <a:pt x="2645918" y="1803400"/>
                  </a:moveTo>
                  <a:lnTo>
                    <a:pt x="2615399" y="1803400"/>
                  </a:lnTo>
                  <a:lnTo>
                    <a:pt x="2614549" y="1811822"/>
                  </a:lnTo>
                  <a:lnTo>
                    <a:pt x="2614930" y="1816100"/>
                  </a:lnTo>
                  <a:lnTo>
                    <a:pt x="2645117" y="1816100"/>
                  </a:lnTo>
                  <a:lnTo>
                    <a:pt x="2645918" y="1803400"/>
                  </a:lnTo>
                  <a:close/>
                </a:path>
                <a:path w="6814184" h="1816100">
                  <a:moveTo>
                    <a:pt x="2733522" y="1803400"/>
                  </a:moveTo>
                  <a:lnTo>
                    <a:pt x="2648851" y="1803400"/>
                  </a:lnTo>
                  <a:lnTo>
                    <a:pt x="2649156" y="1816100"/>
                  </a:lnTo>
                  <a:lnTo>
                    <a:pt x="2729191" y="1816100"/>
                  </a:lnTo>
                  <a:lnTo>
                    <a:pt x="2733522" y="1803400"/>
                  </a:lnTo>
                  <a:close/>
                </a:path>
                <a:path w="6814184" h="1816100">
                  <a:moveTo>
                    <a:pt x="2738323" y="1790700"/>
                  </a:moveTo>
                  <a:lnTo>
                    <a:pt x="2733522" y="1803400"/>
                  </a:lnTo>
                  <a:lnTo>
                    <a:pt x="2729191" y="1816100"/>
                  </a:lnTo>
                  <a:lnTo>
                    <a:pt x="2732760" y="1816100"/>
                  </a:lnTo>
                  <a:lnTo>
                    <a:pt x="2733636" y="1803400"/>
                  </a:lnTo>
                  <a:lnTo>
                    <a:pt x="2742298" y="1803400"/>
                  </a:lnTo>
                  <a:lnTo>
                    <a:pt x="2738323" y="1790700"/>
                  </a:lnTo>
                  <a:close/>
                </a:path>
                <a:path w="6814184" h="1816100">
                  <a:moveTo>
                    <a:pt x="2855658" y="1803400"/>
                  </a:moveTo>
                  <a:lnTo>
                    <a:pt x="2733636" y="1803400"/>
                  </a:lnTo>
                  <a:lnTo>
                    <a:pt x="2732760" y="1816100"/>
                  </a:lnTo>
                  <a:lnTo>
                    <a:pt x="2854693" y="1816100"/>
                  </a:lnTo>
                  <a:lnTo>
                    <a:pt x="2855619" y="1804219"/>
                  </a:lnTo>
                  <a:lnTo>
                    <a:pt x="2855658" y="1803400"/>
                  </a:lnTo>
                  <a:close/>
                </a:path>
                <a:path w="6814184" h="1816100">
                  <a:moveTo>
                    <a:pt x="2855619" y="1804219"/>
                  </a:moveTo>
                  <a:lnTo>
                    <a:pt x="2854693" y="1816100"/>
                  </a:lnTo>
                  <a:lnTo>
                    <a:pt x="2855061" y="1816100"/>
                  </a:lnTo>
                  <a:lnTo>
                    <a:pt x="2855619" y="1804219"/>
                  </a:lnTo>
                  <a:close/>
                </a:path>
                <a:path w="6814184" h="1816100">
                  <a:moveTo>
                    <a:pt x="2861513" y="1803400"/>
                  </a:moveTo>
                  <a:lnTo>
                    <a:pt x="2855683" y="1803400"/>
                  </a:lnTo>
                  <a:lnTo>
                    <a:pt x="2855619" y="1804219"/>
                  </a:lnTo>
                  <a:lnTo>
                    <a:pt x="2855061" y="1816100"/>
                  </a:lnTo>
                  <a:lnTo>
                    <a:pt x="2862592" y="1816100"/>
                  </a:lnTo>
                  <a:lnTo>
                    <a:pt x="2861513" y="1803400"/>
                  </a:lnTo>
                  <a:close/>
                </a:path>
                <a:path w="6814184" h="1816100">
                  <a:moveTo>
                    <a:pt x="2902369" y="1803400"/>
                  </a:moveTo>
                  <a:lnTo>
                    <a:pt x="2863977" y="1803400"/>
                  </a:lnTo>
                  <a:lnTo>
                    <a:pt x="2862592" y="1816100"/>
                  </a:lnTo>
                  <a:lnTo>
                    <a:pt x="2905493" y="1816100"/>
                  </a:lnTo>
                  <a:lnTo>
                    <a:pt x="2902369" y="1803400"/>
                  </a:lnTo>
                  <a:close/>
                </a:path>
                <a:path w="6814184" h="1816100">
                  <a:moveTo>
                    <a:pt x="2967685" y="1803400"/>
                  </a:moveTo>
                  <a:lnTo>
                    <a:pt x="2906877" y="1803400"/>
                  </a:lnTo>
                  <a:lnTo>
                    <a:pt x="2905493" y="1816100"/>
                  </a:lnTo>
                  <a:lnTo>
                    <a:pt x="2962224" y="1816100"/>
                  </a:lnTo>
                  <a:lnTo>
                    <a:pt x="2967685" y="1803400"/>
                  </a:lnTo>
                  <a:close/>
                </a:path>
                <a:path w="6814184" h="1816100">
                  <a:moveTo>
                    <a:pt x="2978099" y="1803400"/>
                  </a:moveTo>
                  <a:lnTo>
                    <a:pt x="2967685" y="1803400"/>
                  </a:lnTo>
                  <a:lnTo>
                    <a:pt x="2970860" y="1816100"/>
                  </a:lnTo>
                  <a:lnTo>
                    <a:pt x="2974479" y="1816100"/>
                  </a:lnTo>
                  <a:lnTo>
                    <a:pt x="2978099" y="1803400"/>
                  </a:lnTo>
                  <a:close/>
                </a:path>
                <a:path w="6814184" h="1816100">
                  <a:moveTo>
                    <a:pt x="2995231" y="1790700"/>
                  </a:moveTo>
                  <a:lnTo>
                    <a:pt x="2982722" y="1790700"/>
                  </a:lnTo>
                  <a:lnTo>
                    <a:pt x="2978099" y="1803400"/>
                  </a:lnTo>
                  <a:lnTo>
                    <a:pt x="2974479" y="1816100"/>
                  </a:lnTo>
                  <a:lnTo>
                    <a:pt x="2978061" y="1816100"/>
                  </a:lnTo>
                  <a:lnTo>
                    <a:pt x="2978505" y="1803400"/>
                  </a:lnTo>
                  <a:lnTo>
                    <a:pt x="2994024" y="1803400"/>
                  </a:lnTo>
                  <a:lnTo>
                    <a:pt x="2995231" y="1790700"/>
                  </a:lnTo>
                  <a:close/>
                </a:path>
                <a:path w="6814184" h="1816100">
                  <a:moveTo>
                    <a:pt x="3026054" y="1803400"/>
                  </a:moveTo>
                  <a:lnTo>
                    <a:pt x="2978505" y="1803400"/>
                  </a:lnTo>
                  <a:lnTo>
                    <a:pt x="2978061" y="1816100"/>
                  </a:lnTo>
                  <a:lnTo>
                    <a:pt x="3023997" y="1816100"/>
                  </a:lnTo>
                  <a:lnTo>
                    <a:pt x="3026054" y="1803400"/>
                  </a:lnTo>
                  <a:close/>
                </a:path>
                <a:path w="6814184" h="1816100">
                  <a:moveTo>
                    <a:pt x="3045701" y="1803400"/>
                  </a:moveTo>
                  <a:lnTo>
                    <a:pt x="3026054" y="1803400"/>
                  </a:lnTo>
                  <a:lnTo>
                    <a:pt x="3028353" y="1816100"/>
                  </a:lnTo>
                  <a:lnTo>
                    <a:pt x="3047746" y="1816100"/>
                  </a:lnTo>
                  <a:lnTo>
                    <a:pt x="3045701" y="1803400"/>
                  </a:lnTo>
                  <a:close/>
                </a:path>
                <a:path w="6814184" h="1816100">
                  <a:moveTo>
                    <a:pt x="3064522" y="1803400"/>
                  </a:moveTo>
                  <a:lnTo>
                    <a:pt x="3047784" y="1803400"/>
                  </a:lnTo>
                  <a:lnTo>
                    <a:pt x="3052432" y="1816100"/>
                  </a:lnTo>
                  <a:lnTo>
                    <a:pt x="3064916" y="1816100"/>
                  </a:lnTo>
                  <a:lnTo>
                    <a:pt x="3064522" y="1803400"/>
                  </a:lnTo>
                  <a:close/>
                </a:path>
                <a:path w="6814184" h="1816100">
                  <a:moveTo>
                    <a:pt x="3081426" y="1803400"/>
                  </a:moveTo>
                  <a:lnTo>
                    <a:pt x="3066059" y="1803400"/>
                  </a:lnTo>
                  <a:lnTo>
                    <a:pt x="3070212" y="1816100"/>
                  </a:lnTo>
                  <a:lnTo>
                    <a:pt x="3080727" y="1816100"/>
                  </a:lnTo>
                  <a:lnTo>
                    <a:pt x="3081426" y="1803400"/>
                  </a:lnTo>
                  <a:close/>
                </a:path>
                <a:path w="6814184" h="1816100">
                  <a:moveTo>
                    <a:pt x="3104743" y="1803400"/>
                  </a:moveTo>
                  <a:lnTo>
                    <a:pt x="3087090" y="1803400"/>
                  </a:lnTo>
                  <a:lnTo>
                    <a:pt x="3091332" y="1816100"/>
                  </a:lnTo>
                  <a:lnTo>
                    <a:pt x="3105022" y="1816100"/>
                  </a:lnTo>
                  <a:lnTo>
                    <a:pt x="3105438" y="1808401"/>
                  </a:lnTo>
                  <a:lnTo>
                    <a:pt x="3104743" y="1803400"/>
                  </a:lnTo>
                  <a:close/>
                </a:path>
                <a:path w="6814184" h="1816100">
                  <a:moveTo>
                    <a:pt x="3105438" y="1808401"/>
                  </a:moveTo>
                  <a:lnTo>
                    <a:pt x="3105022" y="1816100"/>
                  </a:lnTo>
                  <a:lnTo>
                    <a:pt x="3106508" y="1816100"/>
                  </a:lnTo>
                  <a:lnTo>
                    <a:pt x="3105438" y="1808401"/>
                  </a:lnTo>
                  <a:close/>
                </a:path>
                <a:path w="6814184" h="1816100">
                  <a:moveTo>
                    <a:pt x="3116427" y="1803400"/>
                  </a:moveTo>
                  <a:lnTo>
                    <a:pt x="3105708" y="1803400"/>
                  </a:lnTo>
                  <a:lnTo>
                    <a:pt x="3105438" y="1808401"/>
                  </a:lnTo>
                  <a:lnTo>
                    <a:pt x="3106508" y="1816100"/>
                  </a:lnTo>
                  <a:lnTo>
                    <a:pt x="3115475" y="1816100"/>
                  </a:lnTo>
                  <a:lnTo>
                    <a:pt x="3116427" y="1803400"/>
                  </a:lnTo>
                  <a:close/>
                </a:path>
                <a:path w="6814184" h="1816100">
                  <a:moveTo>
                    <a:pt x="3125177" y="1803400"/>
                  </a:moveTo>
                  <a:lnTo>
                    <a:pt x="3120135" y="1803400"/>
                  </a:lnTo>
                  <a:lnTo>
                    <a:pt x="3117253" y="1816100"/>
                  </a:lnTo>
                  <a:lnTo>
                    <a:pt x="3124327" y="1816100"/>
                  </a:lnTo>
                  <a:lnTo>
                    <a:pt x="3125177" y="1803400"/>
                  </a:lnTo>
                  <a:close/>
                </a:path>
                <a:path w="6814184" h="1816100">
                  <a:moveTo>
                    <a:pt x="3139046" y="1803400"/>
                  </a:moveTo>
                  <a:lnTo>
                    <a:pt x="3129902" y="1803400"/>
                  </a:lnTo>
                  <a:lnTo>
                    <a:pt x="3129876" y="1816100"/>
                  </a:lnTo>
                  <a:lnTo>
                    <a:pt x="3135426" y="1816100"/>
                  </a:lnTo>
                  <a:lnTo>
                    <a:pt x="3139046" y="1803400"/>
                  </a:lnTo>
                  <a:close/>
                </a:path>
                <a:path w="6814184" h="1816100">
                  <a:moveTo>
                    <a:pt x="3151847" y="1803400"/>
                  </a:moveTo>
                  <a:lnTo>
                    <a:pt x="3143326" y="1803400"/>
                  </a:lnTo>
                  <a:lnTo>
                    <a:pt x="3144304" y="1816100"/>
                  </a:lnTo>
                  <a:lnTo>
                    <a:pt x="3148418" y="1816100"/>
                  </a:lnTo>
                  <a:lnTo>
                    <a:pt x="3151847" y="1803400"/>
                  </a:lnTo>
                  <a:close/>
                </a:path>
                <a:path w="6814184" h="1816100">
                  <a:moveTo>
                    <a:pt x="3161728" y="1803400"/>
                  </a:moveTo>
                  <a:lnTo>
                    <a:pt x="3155518" y="1803400"/>
                  </a:lnTo>
                  <a:lnTo>
                    <a:pt x="3154489" y="1816100"/>
                  </a:lnTo>
                  <a:lnTo>
                    <a:pt x="3155734" y="1816100"/>
                  </a:lnTo>
                  <a:lnTo>
                    <a:pt x="3161728" y="1803400"/>
                  </a:lnTo>
                  <a:close/>
                </a:path>
                <a:path w="6814184" h="1816100">
                  <a:moveTo>
                    <a:pt x="2383815" y="1778000"/>
                  </a:moveTo>
                  <a:lnTo>
                    <a:pt x="2303627" y="1778000"/>
                  </a:lnTo>
                  <a:lnTo>
                    <a:pt x="2302459" y="1790700"/>
                  </a:lnTo>
                  <a:lnTo>
                    <a:pt x="2374455" y="1790700"/>
                  </a:lnTo>
                  <a:lnTo>
                    <a:pt x="2378024" y="1803400"/>
                  </a:lnTo>
                  <a:lnTo>
                    <a:pt x="2378985" y="1800205"/>
                  </a:lnTo>
                  <a:lnTo>
                    <a:pt x="2383815" y="1778000"/>
                  </a:lnTo>
                  <a:close/>
                </a:path>
                <a:path w="6814184" h="1816100">
                  <a:moveTo>
                    <a:pt x="2390965" y="1790700"/>
                  </a:moveTo>
                  <a:lnTo>
                    <a:pt x="2381846" y="1790700"/>
                  </a:lnTo>
                  <a:lnTo>
                    <a:pt x="2378985" y="1800205"/>
                  </a:lnTo>
                  <a:lnTo>
                    <a:pt x="2378290" y="1803400"/>
                  </a:lnTo>
                  <a:lnTo>
                    <a:pt x="2391638" y="1803400"/>
                  </a:lnTo>
                  <a:lnTo>
                    <a:pt x="2390965" y="1790700"/>
                  </a:lnTo>
                  <a:close/>
                </a:path>
                <a:path w="6814184" h="1816100">
                  <a:moveTo>
                    <a:pt x="2401722" y="1790700"/>
                  </a:moveTo>
                  <a:lnTo>
                    <a:pt x="2394902" y="1790700"/>
                  </a:lnTo>
                  <a:lnTo>
                    <a:pt x="2394585" y="1803400"/>
                  </a:lnTo>
                  <a:lnTo>
                    <a:pt x="2400655" y="1803400"/>
                  </a:lnTo>
                  <a:lnTo>
                    <a:pt x="2401722" y="1790700"/>
                  </a:lnTo>
                  <a:close/>
                </a:path>
                <a:path w="6814184" h="1816100">
                  <a:moveTo>
                    <a:pt x="2422232" y="1790700"/>
                  </a:moveTo>
                  <a:lnTo>
                    <a:pt x="2410333" y="1790700"/>
                  </a:lnTo>
                  <a:lnTo>
                    <a:pt x="2412098" y="1803400"/>
                  </a:lnTo>
                  <a:lnTo>
                    <a:pt x="2425699" y="1803400"/>
                  </a:lnTo>
                  <a:lnTo>
                    <a:pt x="2422232" y="1790700"/>
                  </a:lnTo>
                  <a:close/>
                </a:path>
                <a:path w="6814184" h="1816100">
                  <a:moveTo>
                    <a:pt x="2494953" y="1790700"/>
                  </a:moveTo>
                  <a:lnTo>
                    <a:pt x="2426131" y="1790700"/>
                  </a:lnTo>
                  <a:lnTo>
                    <a:pt x="2427401" y="1803400"/>
                  </a:lnTo>
                  <a:lnTo>
                    <a:pt x="2496489" y="1803400"/>
                  </a:lnTo>
                  <a:lnTo>
                    <a:pt x="2494953" y="1790700"/>
                  </a:lnTo>
                  <a:close/>
                </a:path>
                <a:path w="6814184" h="1816100">
                  <a:moveTo>
                    <a:pt x="2499334" y="1790700"/>
                  </a:moveTo>
                  <a:lnTo>
                    <a:pt x="2494953" y="1790700"/>
                  </a:lnTo>
                  <a:lnTo>
                    <a:pt x="2496489" y="1803400"/>
                  </a:lnTo>
                  <a:lnTo>
                    <a:pt x="2497886" y="1803400"/>
                  </a:lnTo>
                  <a:lnTo>
                    <a:pt x="2499334" y="1790700"/>
                  </a:lnTo>
                  <a:close/>
                </a:path>
                <a:path w="6814184" h="1816100">
                  <a:moveTo>
                    <a:pt x="2541079" y="1790700"/>
                  </a:moveTo>
                  <a:lnTo>
                    <a:pt x="2499334" y="1790700"/>
                  </a:lnTo>
                  <a:lnTo>
                    <a:pt x="2497886" y="1803400"/>
                  </a:lnTo>
                  <a:lnTo>
                    <a:pt x="2537701" y="1803400"/>
                  </a:lnTo>
                  <a:lnTo>
                    <a:pt x="2541079" y="1790700"/>
                  </a:lnTo>
                  <a:close/>
                </a:path>
                <a:path w="6814184" h="1816100">
                  <a:moveTo>
                    <a:pt x="2551061" y="1790700"/>
                  </a:moveTo>
                  <a:lnTo>
                    <a:pt x="2543683" y="1790700"/>
                  </a:lnTo>
                  <a:lnTo>
                    <a:pt x="2539974" y="1803400"/>
                  </a:lnTo>
                  <a:lnTo>
                    <a:pt x="2551747" y="1803400"/>
                  </a:lnTo>
                  <a:lnTo>
                    <a:pt x="2551061" y="1790700"/>
                  </a:lnTo>
                  <a:close/>
                </a:path>
                <a:path w="6814184" h="1816100">
                  <a:moveTo>
                    <a:pt x="2564803" y="1790700"/>
                  </a:moveTo>
                  <a:lnTo>
                    <a:pt x="2556357" y="1790700"/>
                  </a:lnTo>
                  <a:lnTo>
                    <a:pt x="2555849" y="1803400"/>
                  </a:lnTo>
                  <a:lnTo>
                    <a:pt x="2563571" y="1803400"/>
                  </a:lnTo>
                  <a:lnTo>
                    <a:pt x="2564803" y="1790700"/>
                  </a:lnTo>
                  <a:close/>
                </a:path>
                <a:path w="6814184" h="1816100">
                  <a:moveTo>
                    <a:pt x="2588183" y="1790700"/>
                  </a:moveTo>
                  <a:lnTo>
                    <a:pt x="2564917" y="1790700"/>
                  </a:lnTo>
                  <a:lnTo>
                    <a:pt x="2564714" y="1803400"/>
                  </a:lnTo>
                  <a:lnTo>
                    <a:pt x="2589949" y="1803400"/>
                  </a:lnTo>
                  <a:lnTo>
                    <a:pt x="2588183" y="1790700"/>
                  </a:lnTo>
                  <a:close/>
                </a:path>
                <a:path w="6814184" h="1816100">
                  <a:moveTo>
                    <a:pt x="2602306" y="1790700"/>
                  </a:moveTo>
                  <a:lnTo>
                    <a:pt x="2591117" y="1790700"/>
                  </a:lnTo>
                  <a:lnTo>
                    <a:pt x="2595841" y="1803400"/>
                  </a:lnTo>
                  <a:lnTo>
                    <a:pt x="2605392" y="1803400"/>
                  </a:lnTo>
                  <a:lnTo>
                    <a:pt x="2602306" y="1790700"/>
                  </a:lnTo>
                  <a:close/>
                </a:path>
                <a:path w="6814184" h="1816100">
                  <a:moveTo>
                    <a:pt x="2621407" y="1790700"/>
                  </a:moveTo>
                  <a:lnTo>
                    <a:pt x="2610446" y="1790700"/>
                  </a:lnTo>
                  <a:lnTo>
                    <a:pt x="2613545" y="1803400"/>
                  </a:lnTo>
                  <a:lnTo>
                    <a:pt x="2621267" y="1803400"/>
                  </a:lnTo>
                  <a:lnTo>
                    <a:pt x="2621407" y="1790700"/>
                  </a:lnTo>
                  <a:close/>
                </a:path>
                <a:path w="6814184" h="1816100">
                  <a:moveTo>
                    <a:pt x="2629001" y="1790700"/>
                  </a:moveTo>
                  <a:lnTo>
                    <a:pt x="2626829" y="1803400"/>
                  </a:lnTo>
                  <a:lnTo>
                    <a:pt x="2633738" y="1803400"/>
                  </a:lnTo>
                  <a:lnTo>
                    <a:pt x="2629001" y="1790700"/>
                  </a:lnTo>
                  <a:close/>
                </a:path>
                <a:path w="6814184" h="1816100">
                  <a:moveTo>
                    <a:pt x="2645638" y="1790700"/>
                  </a:moveTo>
                  <a:lnTo>
                    <a:pt x="2643047" y="1790700"/>
                  </a:lnTo>
                  <a:lnTo>
                    <a:pt x="2639568" y="1803400"/>
                  </a:lnTo>
                  <a:lnTo>
                    <a:pt x="2648280" y="1803400"/>
                  </a:lnTo>
                  <a:lnTo>
                    <a:pt x="2645638" y="1790700"/>
                  </a:lnTo>
                  <a:close/>
                </a:path>
                <a:path w="6814184" h="1816100">
                  <a:moveTo>
                    <a:pt x="2679128" y="1790700"/>
                  </a:moveTo>
                  <a:lnTo>
                    <a:pt x="2670365" y="1803400"/>
                  </a:lnTo>
                  <a:lnTo>
                    <a:pt x="2681706" y="1803400"/>
                  </a:lnTo>
                  <a:lnTo>
                    <a:pt x="2679128" y="1790700"/>
                  </a:lnTo>
                  <a:close/>
                </a:path>
                <a:path w="6814184" h="1816100">
                  <a:moveTo>
                    <a:pt x="2696527" y="1790700"/>
                  </a:moveTo>
                  <a:lnTo>
                    <a:pt x="2689821" y="1790700"/>
                  </a:lnTo>
                  <a:lnTo>
                    <a:pt x="2690075" y="1803400"/>
                  </a:lnTo>
                  <a:lnTo>
                    <a:pt x="2696476" y="1803400"/>
                  </a:lnTo>
                  <a:lnTo>
                    <a:pt x="2696527" y="1790700"/>
                  </a:lnTo>
                  <a:close/>
                </a:path>
                <a:path w="6814184" h="1816100">
                  <a:moveTo>
                    <a:pt x="2714637" y="1790700"/>
                  </a:moveTo>
                  <a:lnTo>
                    <a:pt x="2706230" y="1790700"/>
                  </a:lnTo>
                  <a:lnTo>
                    <a:pt x="2704515" y="1803400"/>
                  </a:lnTo>
                  <a:lnTo>
                    <a:pt x="2714815" y="1803400"/>
                  </a:lnTo>
                  <a:lnTo>
                    <a:pt x="2714637" y="1790700"/>
                  </a:lnTo>
                  <a:close/>
                </a:path>
                <a:path w="6814184" h="1816100">
                  <a:moveTo>
                    <a:pt x="2719006" y="1790700"/>
                  </a:moveTo>
                  <a:lnTo>
                    <a:pt x="2719501" y="1803400"/>
                  </a:lnTo>
                  <a:lnTo>
                    <a:pt x="2728798" y="1803400"/>
                  </a:lnTo>
                  <a:lnTo>
                    <a:pt x="2719006" y="1790700"/>
                  </a:lnTo>
                  <a:close/>
                </a:path>
                <a:path w="6814184" h="1816100">
                  <a:moveTo>
                    <a:pt x="2921228" y="1790700"/>
                  </a:moveTo>
                  <a:lnTo>
                    <a:pt x="2912287" y="1803400"/>
                  </a:lnTo>
                  <a:lnTo>
                    <a:pt x="2922663" y="1803400"/>
                  </a:lnTo>
                  <a:lnTo>
                    <a:pt x="2921228" y="1790700"/>
                  </a:lnTo>
                  <a:close/>
                </a:path>
                <a:path w="6814184" h="1816100">
                  <a:moveTo>
                    <a:pt x="2934119" y="1790700"/>
                  </a:moveTo>
                  <a:lnTo>
                    <a:pt x="2932391" y="1790700"/>
                  </a:lnTo>
                  <a:lnTo>
                    <a:pt x="2932823" y="1803400"/>
                  </a:lnTo>
                  <a:lnTo>
                    <a:pt x="2935884" y="1803400"/>
                  </a:lnTo>
                  <a:lnTo>
                    <a:pt x="2934119" y="1790700"/>
                  </a:lnTo>
                  <a:close/>
                </a:path>
                <a:path w="6814184" h="1816100">
                  <a:moveTo>
                    <a:pt x="2939338" y="1790700"/>
                  </a:moveTo>
                  <a:lnTo>
                    <a:pt x="2935884" y="1803400"/>
                  </a:lnTo>
                  <a:lnTo>
                    <a:pt x="2939376" y="1803400"/>
                  </a:lnTo>
                  <a:lnTo>
                    <a:pt x="2939338" y="1790700"/>
                  </a:lnTo>
                  <a:close/>
                </a:path>
                <a:path w="6814184" h="1816100">
                  <a:moveTo>
                    <a:pt x="2958172" y="1790700"/>
                  </a:moveTo>
                  <a:lnTo>
                    <a:pt x="2949435" y="1790700"/>
                  </a:lnTo>
                  <a:lnTo>
                    <a:pt x="2947758" y="1803400"/>
                  </a:lnTo>
                  <a:lnTo>
                    <a:pt x="2958731" y="1803400"/>
                  </a:lnTo>
                  <a:lnTo>
                    <a:pt x="2958172" y="1790700"/>
                  </a:lnTo>
                  <a:close/>
                </a:path>
                <a:path w="6814184" h="1816100">
                  <a:moveTo>
                    <a:pt x="2972866" y="1790700"/>
                  </a:moveTo>
                  <a:lnTo>
                    <a:pt x="2962706" y="1790700"/>
                  </a:lnTo>
                  <a:lnTo>
                    <a:pt x="2963684" y="1803400"/>
                  </a:lnTo>
                  <a:lnTo>
                    <a:pt x="2976245" y="1803400"/>
                  </a:lnTo>
                  <a:lnTo>
                    <a:pt x="2972866" y="1790700"/>
                  </a:lnTo>
                  <a:close/>
                </a:path>
                <a:path w="6814184" h="1816100">
                  <a:moveTo>
                    <a:pt x="3014065" y="1790700"/>
                  </a:moveTo>
                  <a:lnTo>
                    <a:pt x="2999917" y="1790700"/>
                  </a:lnTo>
                  <a:lnTo>
                    <a:pt x="2998025" y="1803400"/>
                  </a:lnTo>
                  <a:lnTo>
                    <a:pt x="3014179" y="1803400"/>
                  </a:lnTo>
                  <a:lnTo>
                    <a:pt x="3016996" y="1799370"/>
                  </a:lnTo>
                  <a:lnTo>
                    <a:pt x="3014065" y="1790700"/>
                  </a:lnTo>
                  <a:close/>
                </a:path>
                <a:path w="6814184" h="1816100">
                  <a:moveTo>
                    <a:pt x="3016996" y="1799370"/>
                  </a:moveTo>
                  <a:lnTo>
                    <a:pt x="3014179" y="1803400"/>
                  </a:lnTo>
                  <a:lnTo>
                    <a:pt x="3018358" y="1803400"/>
                  </a:lnTo>
                  <a:lnTo>
                    <a:pt x="3016996" y="1799370"/>
                  </a:lnTo>
                  <a:close/>
                </a:path>
                <a:path w="6814184" h="1816100">
                  <a:moveTo>
                    <a:pt x="3041573" y="1790700"/>
                  </a:moveTo>
                  <a:lnTo>
                    <a:pt x="3023057" y="1790700"/>
                  </a:lnTo>
                  <a:lnTo>
                    <a:pt x="3016996" y="1799370"/>
                  </a:lnTo>
                  <a:lnTo>
                    <a:pt x="3018358" y="1803400"/>
                  </a:lnTo>
                  <a:lnTo>
                    <a:pt x="3038284" y="1803400"/>
                  </a:lnTo>
                  <a:lnTo>
                    <a:pt x="3041573" y="1790700"/>
                  </a:lnTo>
                  <a:close/>
                </a:path>
                <a:path w="6814184" h="1816100">
                  <a:moveTo>
                    <a:pt x="3052241" y="1790700"/>
                  </a:moveTo>
                  <a:lnTo>
                    <a:pt x="3044101" y="1790700"/>
                  </a:lnTo>
                  <a:lnTo>
                    <a:pt x="3046336" y="1803400"/>
                  </a:lnTo>
                  <a:lnTo>
                    <a:pt x="3051936" y="1803400"/>
                  </a:lnTo>
                  <a:lnTo>
                    <a:pt x="3052241" y="1790700"/>
                  </a:lnTo>
                  <a:close/>
                </a:path>
                <a:path w="6814184" h="1816100">
                  <a:moveTo>
                    <a:pt x="3069666" y="1790700"/>
                  </a:moveTo>
                  <a:lnTo>
                    <a:pt x="3055632" y="1790700"/>
                  </a:lnTo>
                  <a:lnTo>
                    <a:pt x="3056191" y="1803400"/>
                  </a:lnTo>
                  <a:lnTo>
                    <a:pt x="3068675" y="1803400"/>
                  </a:lnTo>
                  <a:lnTo>
                    <a:pt x="3069666" y="1790700"/>
                  </a:lnTo>
                  <a:close/>
                </a:path>
                <a:path w="6814184" h="1816100">
                  <a:moveTo>
                    <a:pt x="3089452" y="1790700"/>
                  </a:moveTo>
                  <a:lnTo>
                    <a:pt x="3075813" y="1790700"/>
                  </a:lnTo>
                  <a:lnTo>
                    <a:pt x="3075355" y="1803400"/>
                  </a:lnTo>
                  <a:lnTo>
                    <a:pt x="3094393" y="1803400"/>
                  </a:lnTo>
                  <a:lnTo>
                    <a:pt x="3089452" y="1790700"/>
                  </a:lnTo>
                  <a:close/>
                </a:path>
                <a:path w="6814184" h="1816100">
                  <a:moveTo>
                    <a:pt x="3104654" y="1790700"/>
                  </a:moveTo>
                  <a:lnTo>
                    <a:pt x="3099866" y="1790700"/>
                  </a:lnTo>
                  <a:lnTo>
                    <a:pt x="3095409" y="1803400"/>
                  </a:lnTo>
                  <a:lnTo>
                    <a:pt x="3100603" y="1803400"/>
                  </a:lnTo>
                  <a:lnTo>
                    <a:pt x="3104643" y="1792539"/>
                  </a:lnTo>
                  <a:lnTo>
                    <a:pt x="3104654" y="1790700"/>
                  </a:lnTo>
                  <a:close/>
                </a:path>
                <a:path w="6814184" h="1816100">
                  <a:moveTo>
                    <a:pt x="3104643" y="1792539"/>
                  </a:moveTo>
                  <a:lnTo>
                    <a:pt x="3100603" y="1803400"/>
                  </a:lnTo>
                  <a:lnTo>
                    <a:pt x="3104578" y="1803400"/>
                  </a:lnTo>
                  <a:lnTo>
                    <a:pt x="3104643" y="1792539"/>
                  </a:lnTo>
                  <a:close/>
                </a:path>
                <a:path w="6814184" h="1816100">
                  <a:moveTo>
                    <a:pt x="3124593" y="1790700"/>
                  </a:moveTo>
                  <a:lnTo>
                    <a:pt x="3105327" y="1790700"/>
                  </a:lnTo>
                  <a:lnTo>
                    <a:pt x="3104643" y="1792539"/>
                  </a:lnTo>
                  <a:lnTo>
                    <a:pt x="3104578" y="1803400"/>
                  </a:lnTo>
                  <a:lnTo>
                    <a:pt x="3126930" y="1803400"/>
                  </a:lnTo>
                  <a:lnTo>
                    <a:pt x="3124593" y="1790700"/>
                  </a:lnTo>
                  <a:close/>
                </a:path>
                <a:path w="6814184" h="1816100">
                  <a:moveTo>
                    <a:pt x="3231629" y="1790700"/>
                  </a:moveTo>
                  <a:lnTo>
                    <a:pt x="3125089" y="1790700"/>
                  </a:lnTo>
                  <a:lnTo>
                    <a:pt x="3126930" y="1803400"/>
                  </a:lnTo>
                  <a:lnTo>
                    <a:pt x="3232645" y="1803400"/>
                  </a:lnTo>
                  <a:lnTo>
                    <a:pt x="3232906" y="1797718"/>
                  </a:lnTo>
                  <a:lnTo>
                    <a:pt x="3231629" y="1790700"/>
                  </a:lnTo>
                  <a:close/>
                </a:path>
                <a:path w="6814184" h="1816100">
                  <a:moveTo>
                    <a:pt x="3232906" y="1797718"/>
                  </a:moveTo>
                  <a:lnTo>
                    <a:pt x="3232645" y="1803400"/>
                  </a:lnTo>
                  <a:lnTo>
                    <a:pt x="3233940" y="1803400"/>
                  </a:lnTo>
                  <a:lnTo>
                    <a:pt x="3232906" y="1797718"/>
                  </a:lnTo>
                  <a:close/>
                </a:path>
                <a:path w="6814184" h="1816100">
                  <a:moveTo>
                    <a:pt x="3250044" y="1790700"/>
                  </a:moveTo>
                  <a:lnTo>
                    <a:pt x="3233229" y="1790700"/>
                  </a:lnTo>
                  <a:lnTo>
                    <a:pt x="3232906" y="1797718"/>
                  </a:lnTo>
                  <a:lnTo>
                    <a:pt x="3233940" y="1803400"/>
                  </a:lnTo>
                  <a:lnTo>
                    <a:pt x="3248063" y="1803400"/>
                  </a:lnTo>
                  <a:lnTo>
                    <a:pt x="3250044" y="1790700"/>
                  </a:lnTo>
                  <a:close/>
                </a:path>
                <a:path w="6814184" h="1816100">
                  <a:moveTo>
                    <a:pt x="3266427" y="1790700"/>
                  </a:moveTo>
                  <a:lnTo>
                    <a:pt x="3250044" y="1790700"/>
                  </a:lnTo>
                  <a:lnTo>
                    <a:pt x="3253257" y="1803400"/>
                  </a:lnTo>
                  <a:lnTo>
                    <a:pt x="3263887" y="1803400"/>
                  </a:lnTo>
                  <a:lnTo>
                    <a:pt x="3266427" y="1790700"/>
                  </a:lnTo>
                  <a:close/>
                </a:path>
                <a:path w="6814184" h="1816100">
                  <a:moveTo>
                    <a:pt x="3287890" y="1790700"/>
                  </a:moveTo>
                  <a:lnTo>
                    <a:pt x="3271253" y="1790700"/>
                  </a:lnTo>
                  <a:lnTo>
                    <a:pt x="3270923" y="1803400"/>
                  </a:lnTo>
                  <a:lnTo>
                    <a:pt x="3285464" y="1803400"/>
                  </a:lnTo>
                  <a:lnTo>
                    <a:pt x="3287890" y="1790700"/>
                  </a:lnTo>
                  <a:close/>
                </a:path>
                <a:path w="6814184" h="1816100">
                  <a:moveTo>
                    <a:pt x="3302965" y="1790700"/>
                  </a:moveTo>
                  <a:lnTo>
                    <a:pt x="3287890" y="1790700"/>
                  </a:lnTo>
                  <a:lnTo>
                    <a:pt x="3290570" y="1803400"/>
                  </a:lnTo>
                  <a:lnTo>
                    <a:pt x="3301187" y="1803400"/>
                  </a:lnTo>
                  <a:lnTo>
                    <a:pt x="3302965" y="1790700"/>
                  </a:lnTo>
                  <a:close/>
                </a:path>
                <a:path w="6814184" h="1816100">
                  <a:moveTo>
                    <a:pt x="2383904" y="1778000"/>
                  </a:moveTo>
                  <a:lnTo>
                    <a:pt x="2378985" y="1800205"/>
                  </a:lnTo>
                  <a:lnTo>
                    <a:pt x="2381846" y="1790700"/>
                  </a:lnTo>
                  <a:lnTo>
                    <a:pt x="2383434" y="1790700"/>
                  </a:lnTo>
                  <a:lnTo>
                    <a:pt x="2383904" y="1778000"/>
                  </a:lnTo>
                  <a:close/>
                </a:path>
                <a:path w="6814184" h="1816100">
                  <a:moveTo>
                    <a:pt x="2266186" y="1790546"/>
                  </a:moveTo>
                  <a:lnTo>
                    <a:pt x="2266188" y="1790700"/>
                  </a:lnTo>
                  <a:lnTo>
                    <a:pt x="2266186" y="1790546"/>
                  </a:lnTo>
                  <a:close/>
                </a:path>
                <a:path w="6814184" h="1816100">
                  <a:moveTo>
                    <a:pt x="2269020" y="1778000"/>
                  </a:moveTo>
                  <a:lnTo>
                    <a:pt x="2266073" y="1778000"/>
                  </a:lnTo>
                  <a:lnTo>
                    <a:pt x="2267305" y="1790700"/>
                  </a:lnTo>
                  <a:lnTo>
                    <a:pt x="2271039" y="1790700"/>
                  </a:lnTo>
                  <a:lnTo>
                    <a:pt x="2269020" y="1778000"/>
                  </a:lnTo>
                  <a:close/>
                </a:path>
                <a:path w="6814184" h="1816100">
                  <a:moveTo>
                    <a:pt x="2270760" y="1778000"/>
                  </a:moveTo>
                  <a:lnTo>
                    <a:pt x="2269020" y="1778000"/>
                  </a:lnTo>
                  <a:lnTo>
                    <a:pt x="2271039" y="1790700"/>
                  </a:lnTo>
                  <a:lnTo>
                    <a:pt x="2271204" y="1790700"/>
                  </a:lnTo>
                  <a:lnTo>
                    <a:pt x="2270760" y="1778000"/>
                  </a:lnTo>
                  <a:close/>
                </a:path>
                <a:path w="6814184" h="1816100">
                  <a:moveTo>
                    <a:pt x="2278862" y="1778000"/>
                  </a:moveTo>
                  <a:lnTo>
                    <a:pt x="2270760" y="1778000"/>
                  </a:lnTo>
                  <a:lnTo>
                    <a:pt x="2271204" y="1790700"/>
                  </a:lnTo>
                  <a:lnTo>
                    <a:pt x="2273947" y="1790700"/>
                  </a:lnTo>
                  <a:lnTo>
                    <a:pt x="2278862" y="1778000"/>
                  </a:lnTo>
                  <a:close/>
                </a:path>
                <a:path w="6814184" h="1816100">
                  <a:moveTo>
                    <a:pt x="2299652" y="1778000"/>
                  </a:moveTo>
                  <a:lnTo>
                    <a:pt x="2287498" y="1778000"/>
                  </a:lnTo>
                  <a:lnTo>
                    <a:pt x="2287993" y="1790700"/>
                  </a:lnTo>
                  <a:lnTo>
                    <a:pt x="2296642" y="1790700"/>
                  </a:lnTo>
                  <a:lnTo>
                    <a:pt x="2299652" y="1778000"/>
                  </a:lnTo>
                  <a:close/>
                </a:path>
                <a:path w="6814184" h="1816100">
                  <a:moveTo>
                    <a:pt x="2398369" y="1778000"/>
                  </a:moveTo>
                  <a:lnTo>
                    <a:pt x="2383904" y="1778000"/>
                  </a:lnTo>
                  <a:lnTo>
                    <a:pt x="2383434" y="1790700"/>
                  </a:lnTo>
                  <a:lnTo>
                    <a:pt x="2402471" y="1790700"/>
                  </a:lnTo>
                  <a:lnTo>
                    <a:pt x="2398369" y="1778000"/>
                  </a:lnTo>
                  <a:close/>
                </a:path>
                <a:path w="6814184" h="1816100">
                  <a:moveTo>
                    <a:pt x="2416924" y="1778000"/>
                  </a:moveTo>
                  <a:lnTo>
                    <a:pt x="2402039" y="1778000"/>
                  </a:lnTo>
                  <a:lnTo>
                    <a:pt x="2402471" y="1790700"/>
                  </a:lnTo>
                  <a:lnTo>
                    <a:pt x="2420213" y="1790700"/>
                  </a:lnTo>
                  <a:lnTo>
                    <a:pt x="2417211" y="1778644"/>
                  </a:lnTo>
                  <a:lnTo>
                    <a:pt x="2416924" y="1778000"/>
                  </a:lnTo>
                  <a:close/>
                </a:path>
                <a:path w="6814184" h="1816100">
                  <a:moveTo>
                    <a:pt x="2441943" y="1778000"/>
                  </a:moveTo>
                  <a:lnTo>
                    <a:pt x="2417051" y="1778000"/>
                  </a:lnTo>
                  <a:lnTo>
                    <a:pt x="2417211" y="1778644"/>
                  </a:lnTo>
                  <a:lnTo>
                    <a:pt x="2422588" y="1790700"/>
                  </a:lnTo>
                  <a:lnTo>
                    <a:pt x="2438374" y="1790700"/>
                  </a:lnTo>
                  <a:lnTo>
                    <a:pt x="2441943" y="1778000"/>
                  </a:lnTo>
                  <a:close/>
                </a:path>
                <a:path w="6814184" h="1816100">
                  <a:moveTo>
                    <a:pt x="2451849" y="1778000"/>
                  </a:moveTo>
                  <a:lnTo>
                    <a:pt x="2444280" y="1778000"/>
                  </a:lnTo>
                  <a:lnTo>
                    <a:pt x="2445740" y="1790700"/>
                  </a:lnTo>
                  <a:lnTo>
                    <a:pt x="2451036" y="1790700"/>
                  </a:lnTo>
                  <a:lnTo>
                    <a:pt x="2451849" y="1778000"/>
                  </a:lnTo>
                  <a:close/>
                </a:path>
                <a:path w="6814184" h="1816100">
                  <a:moveTo>
                    <a:pt x="3238779" y="1778000"/>
                  </a:moveTo>
                  <a:lnTo>
                    <a:pt x="3237509" y="1778000"/>
                  </a:lnTo>
                  <a:lnTo>
                    <a:pt x="3226752" y="1790700"/>
                  </a:lnTo>
                  <a:lnTo>
                    <a:pt x="3239020" y="1790700"/>
                  </a:lnTo>
                  <a:lnTo>
                    <a:pt x="3238779" y="1778000"/>
                  </a:lnTo>
                  <a:close/>
                </a:path>
                <a:path w="6814184" h="1816100">
                  <a:moveTo>
                    <a:pt x="3279190" y="1778000"/>
                  </a:moveTo>
                  <a:lnTo>
                    <a:pt x="3246920" y="1778000"/>
                  </a:lnTo>
                  <a:lnTo>
                    <a:pt x="3245345" y="1790700"/>
                  </a:lnTo>
                  <a:lnTo>
                    <a:pt x="3282556" y="1790700"/>
                  </a:lnTo>
                  <a:lnTo>
                    <a:pt x="3279190" y="1778000"/>
                  </a:lnTo>
                  <a:close/>
                </a:path>
                <a:path w="6814184" h="1816100">
                  <a:moveTo>
                    <a:pt x="3351618" y="1778000"/>
                  </a:moveTo>
                  <a:lnTo>
                    <a:pt x="3288385" y="1778000"/>
                  </a:lnTo>
                  <a:lnTo>
                    <a:pt x="3288868" y="1790700"/>
                  </a:lnTo>
                  <a:lnTo>
                    <a:pt x="3346310" y="1790700"/>
                  </a:lnTo>
                  <a:lnTo>
                    <a:pt x="3351618" y="1778000"/>
                  </a:lnTo>
                  <a:close/>
                </a:path>
                <a:path w="6814184" h="1816100">
                  <a:moveTo>
                    <a:pt x="3361435" y="1778000"/>
                  </a:moveTo>
                  <a:lnTo>
                    <a:pt x="3351618" y="1778000"/>
                  </a:lnTo>
                  <a:lnTo>
                    <a:pt x="3355085" y="1790700"/>
                  </a:lnTo>
                  <a:lnTo>
                    <a:pt x="3363048" y="1790700"/>
                  </a:lnTo>
                  <a:lnTo>
                    <a:pt x="3362966" y="1782462"/>
                  </a:lnTo>
                  <a:lnTo>
                    <a:pt x="3361435" y="1778000"/>
                  </a:lnTo>
                  <a:close/>
                </a:path>
                <a:path w="6814184" h="1816100">
                  <a:moveTo>
                    <a:pt x="3392030" y="1778000"/>
                  </a:moveTo>
                  <a:lnTo>
                    <a:pt x="3362921" y="1778000"/>
                  </a:lnTo>
                  <a:lnTo>
                    <a:pt x="3362966" y="1782462"/>
                  </a:lnTo>
                  <a:lnTo>
                    <a:pt x="3365792" y="1790700"/>
                  </a:lnTo>
                  <a:lnTo>
                    <a:pt x="3384842" y="1790700"/>
                  </a:lnTo>
                  <a:lnTo>
                    <a:pt x="3392030" y="1778000"/>
                  </a:lnTo>
                  <a:close/>
                </a:path>
                <a:path w="6814184" h="1816100">
                  <a:moveTo>
                    <a:pt x="3399269" y="1778000"/>
                  </a:moveTo>
                  <a:lnTo>
                    <a:pt x="3392030" y="1778000"/>
                  </a:lnTo>
                  <a:lnTo>
                    <a:pt x="3389718" y="1790700"/>
                  </a:lnTo>
                  <a:lnTo>
                    <a:pt x="3401656" y="1790700"/>
                  </a:lnTo>
                  <a:lnTo>
                    <a:pt x="3399269" y="1778000"/>
                  </a:lnTo>
                  <a:close/>
                </a:path>
                <a:path w="6814184" h="1816100">
                  <a:moveTo>
                    <a:pt x="3412464" y="1778000"/>
                  </a:moveTo>
                  <a:lnTo>
                    <a:pt x="3403498" y="1778000"/>
                  </a:lnTo>
                  <a:lnTo>
                    <a:pt x="3404793" y="1790700"/>
                  </a:lnTo>
                  <a:lnTo>
                    <a:pt x="3412502" y="1790700"/>
                  </a:lnTo>
                  <a:lnTo>
                    <a:pt x="3412464" y="1778000"/>
                  </a:lnTo>
                  <a:close/>
                </a:path>
                <a:path w="6814184" h="1816100">
                  <a:moveTo>
                    <a:pt x="3426942" y="1778000"/>
                  </a:moveTo>
                  <a:lnTo>
                    <a:pt x="3416261" y="1778000"/>
                  </a:lnTo>
                  <a:lnTo>
                    <a:pt x="3415360" y="1790700"/>
                  </a:lnTo>
                  <a:lnTo>
                    <a:pt x="3429050" y="1790700"/>
                  </a:lnTo>
                  <a:lnTo>
                    <a:pt x="3426942" y="1778000"/>
                  </a:lnTo>
                  <a:close/>
                </a:path>
                <a:path w="6814184" h="1816100">
                  <a:moveTo>
                    <a:pt x="2266073" y="1778000"/>
                  </a:moveTo>
                  <a:lnTo>
                    <a:pt x="2260892" y="1778000"/>
                  </a:lnTo>
                  <a:lnTo>
                    <a:pt x="2266186" y="1790546"/>
                  </a:lnTo>
                  <a:lnTo>
                    <a:pt x="2266073" y="1778000"/>
                  </a:lnTo>
                  <a:close/>
                </a:path>
                <a:path w="6814184" h="1816100">
                  <a:moveTo>
                    <a:pt x="3362921" y="1778000"/>
                  </a:moveTo>
                  <a:lnTo>
                    <a:pt x="3361435" y="1778000"/>
                  </a:lnTo>
                  <a:lnTo>
                    <a:pt x="3362966" y="1782462"/>
                  </a:lnTo>
                  <a:lnTo>
                    <a:pt x="3362921" y="1778000"/>
                  </a:lnTo>
                  <a:close/>
                </a:path>
                <a:path w="6814184" h="1816100">
                  <a:moveTo>
                    <a:pt x="2417051" y="1778000"/>
                  </a:moveTo>
                  <a:lnTo>
                    <a:pt x="2417211" y="1778644"/>
                  </a:lnTo>
                  <a:lnTo>
                    <a:pt x="2417051" y="1778000"/>
                  </a:lnTo>
                  <a:close/>
                </a:path>
                <a:path w="6814184" h="1816100">
                  <a:moveTo>
                    <a:pt x="2198268" y="1765300"/>
                  </a:moveTo>
                  <a:lnTo>
                    <a:pt x="2191283" y="1765300"/>
                  </a:lnTo>
                  <a:lnTo>
                    <a:pt x="2192185" y="1778000"/>
                  </a:lnTo>
                  <a:lnTo>
                    <a:pt x="2201392" y="1778000"/>
                  </a:lnTo>
                  <a:lnTo>
                    <a:pt x="2198268" y="1765300"/>
                  </a:lnTo>
                  <a:close/>
                </a:path>
                <a:path w="6814184" h="1816100">
                  <a:moveTo>
                    <a:pt x="2219071" y="1765300"/>
                  </a:moveTo>
                  <a:lnTo>
                    <a:pt x="2202103" y="1765300"/>
                  </a:lnTo>
                  <a:lnTo>
                    <a:pt x="2202916" y="1778000"/>
                  </a:lnTo>
                  <a:lnTo>
                    <a:pt x="2219909" y="1778000"/>
                  </a:lnTo>
                  <a:lnTo>
                    <a:pt x="2219071" y="1765300"/>
                  </a:lnTo>
                  <a:close/>
                </a:path>
                <a:path w="6814184" h="1816100">
                  <a:moveTo>
                    <a:pt x="2271382" y="1765300"/>
                  </a:moveTo>
                  <a:lnTo>
                    <a:pt x="2220899" y="1765300"/>
                  </a:lnTo>
                  <a:lnTo>
                    <a:pt x="2224557" y="1778000"/>
                  </a:lnTo>
                  <a:lnTo>
                    <a:pt x="2271179" y="1778000"/>
                  </a:lnTo>
                  <a:lnTo>
                    <a:pt x="2271845" y="1773884"/>
                  </a:lnTo>
                  <a:lnTo>
                    <a:pt x="2271382" y="1765300"/>
                  </a:lnTo>
                  <a:close/>
                </a:path>
                <a:path w="6814184" h="1816100">
                  <a:moveTo>
                    <a:pt x="2278062" y="1765300"/>
                  </a:moveTo>
                  <a:lnTo>
                    <a:pt x="2273236" y="1765300"/>
                  </a:lnTo>
                  <a:lnTo>
                    <a:pt x="2271845" y="1773884"/>
                  </a:lnTo>
                  <a:lnTo>
                    <a:pt x="2272068" y="1778000"/>
                  </a:lnTo>
                  <a:lnTo>
                    <a:pt x="2278126" y="1778000"/>
                  </a:lnTo>
                  <a:lnTo>
                    <a:pt x="2278062" y="1765300"/>
                  </a:lnTo>
                  <a:close/>
                </a:path>
                <a:path w="6814184" h="1816100">
                  <a:moveTo>
                    <a:pt x="2312212" y="1765300"/>
                  </a:moveTo>
                  <a:lnTo>
                    <a:pt x="2283129" y="1765300"/>
                  </a:lnTo>
                  <a:lnTo>
                    <a:pt x="2282697" y="1778000"/>
                  </a:lnTo>
                  <a:lnTo>
                    <a:pt x="2312504" y="1778000"/>
                  </a:lnTo>
                  <a:lnTo>
                    <a:pt x="2312212" y="1765300"/>
                  </a:lnTo>
                  <a:close/>
                </a:path>
                <a:path w="6814184" h="1816100">
                  <a:moveTo>
                    <a:pt x="2334247" y="1765300"/>
                  </a:moveTo>
                  <a:lnTo>
                    <a:pt x="2320734" y="1765300"/>
                  </a:lnTo>
                  <a:lnTo>
                    <a:pt x="2320086" y="1778000"/>
                  </a:lnTo>
                  <a:lnTo>
                    <a:pt x="2335314" y="1778000"/>
                  </a:lnTo>
                  <a:lnTo>
                    <a:pt x="2334247" y="1765300"/>
                  </a:lnTo>
                  <a:close/>
                </a:path>
                <a:path w="6814184" h="1816100">
                  <a:moveTo>
                    <a:pt x="2344673" y="1765300"/>
                  </a:moveTo>
                  <a:lnTo>
                    <a:pt x="2343162" y="1765300"/>
                  </a:lnTo>
                  <a:lnTo>
                    <a:pt x="2343111" y="1778000"/>
                  </a:lnTo>
                  <a:lnTo>
                    <a:pt x="2346236" y="1778000"/>
                  </a:lnTo>
                  <a:lnTo>
                    <a:pt x="2344673" y="1765300"/>
                  </a:lnTo>
                  <a:close/>
                </a:path>
                <a:path w="6814184" h="1816100">
                  <a:moveTo>
                    <a:pt x="2349499" y="1765300"/>
                  </a:moveTo>
                  <a:lnTo>
                    <a:pt x="2346236" y="1778000"/>
                  </a:lnTo>
                  <a:lnTo>
                    <a:pt x="2349296" y="1778000"/>
                  </a:lnTo>
                  <a:lnTo>
                    <a:pt x="2349499" y="1765300"/>
                  </a:lnTo>
                  <a:close/>
                </a:path>
                <a:path w="6814184" h="1816100">
                  <a:moveTo>
                    <a:pt x="3340646" y="1765300"/>
                  </a:moveTo>
                  <a:lnTo>
                    <a:pt x="3333610" y="1765300"/>
                  </a:lnTo>
                  <a:lnTo>
                    <a:pt x="3331425" y="1778000"/>
                  </a:lnTo>
                  <a:lnTo>
                    <a:pt x="3341751" y="1778000"/>
                  </a:lnTo>
                  <a:lnTo>
                    <a:pt x="3340646" y="1765300"/>
                  </a:lnTo>
                  <a:close/>
                </a:path>
                <a:path w="6814184" h="1816100">
                  <a:moveTo>
                    <a:pt x="3356190" y="1765300"/>
                  </a:moveTo>
                  <a:lnTo>
                    <a:pt x="3345459" y="1765300"/>
                  </a:lnTo>
                  <a:lnTo>
                    <a:pt x="3347072" y="1778000"/>
                  </a:lnTo>
                  <a:lnTo>
                    <a:pt x="3359962" y="1778000"/>
                  </a:lnTo>
                  <a:lnTo>
                    <a:pt x="3356190" y="1765300"/>
                  </a:lnTo>
                  <a:close/>
                </a:path>
                <a:path w="6814184" h="1816100">
                  <a:moveTo>
                    <a:pt x="3376561" y="1765300"/>
                  </a:moveTo>
                  <a:lnTo>
                    <a:pt x="3373120" y="1765300"/>
                  </a:lnTo>
                  <a:lnTo>
                    <a:pt x="3363595" y="1778000"/>
                  </a:lnTo>
                  <a:lnTo>
                    <a:pt x="3379965" y="1778000"/>
                  </a:lnTo>
                  <a:lnTo>
                    <a:pt x="3376561" y="1765300"/>
                  </a:lnTo>
                  <a:close/>
                </a:path>
                <a:path w="6814184" h="1816100">
                  <a:moveTo>
                    <a:pt x="3411029" y="1765300"/>
                  </a:moveTo>
                  <a:lnTo>
                    <a:pt x="3384029" y="1765300"/>
                  </a:lnTo>
                  <a:lnTo>
                    <a:pt x="3386175" y="1778000"/>
                  </a:lnTo>
                  <a:lnTo>
                    <a:pt x="3407778" y="1778000"/>
                  </a:lnTo>
                  <a:lnTo>
                    <a:pt x="3411029" y="1765300"/>
                  </a:lnTo>
                  <a:close/>
                </a:path>
                <a:path w="6814184" h="1816100">
                  <a:moveTo>
                    <a:pt x="3486962" y="1765300"/>
                  </a:moveTo>
                  <a:lnTo>
                    <a:pt x="3413658" y="1765300"/>
                  </a:lnTo>
                  <a:lnTo>
                    <a:pt x="3410356" y="1778000"/>
                  </a:lnTo>
                  <a:lnTo>
                    <a:pt x="3486289" y="1778000"/>
                  </a:lnTo>
                  <a:lnTo>
                    <a:pt x="3486962" y="1765300"/>
                  </a:lnTo>
                  <a:close/>
                </a:path>
                <a:path w="6814184" h="1816100">
                  <a:moveTo>
                    <a:pt x="3494671" y="1765300"/>
                  </a:moveTo>
                  <a:lnTo>
                    <a:pt x="3490125" y="1765300"/>
                  </a:lnTo>
                  <a:lnTo>
                    <a:pt x="3492169" y="1778000"/>
                  </a:lnTo>
                  <a:lnTo>
                    <a:pt x="3494671" y="1765300"/>
                  </a:lnTo>
                  <a:close/>
                </a:path>
                <a:path w="6814184" h="1816100">
                  <a:moveTo>
                    <a:pt x="3511715" y="1752600"/>
                  </a:moveTo>
                  <a:lnTo>
                    <a:pt x="3499027" y="1752600"/>
                  </a:lnTo>
                  <a:lnTo>
                    <a:pt x="3494671" y="1765300"/>
                  </a:lnTo>
                  <a:lnTo>
                    <a:pt x="3492296" y="1778000"/>
                  </a:lnTo>
                  <a:lnTo>
                    <a:pt x="3497453" y="1778000"/>
                  </a:lnTo>
                  <a:lnTo>
                    <a:pt x="3494722" y="1765300"/>
                  </a:lnTo>
                  <a:lnTo>
                    <a:pt x="3517328" y="1765300"/>
                  </a:lnTo>
                  <a:lnTo>
                    <a:pt x="3511715" y="1752600"/>
                  </a:lnTo>
                  <a:close/>
                </a:path>
                <a:path w="6814184" h="1816100">
                  <a:moveTo>
                    <a:pt x="3508527" y="1765300"/>
                  </a:moveTo>
                  <a:lnTo>
                    <a:pt x="3494722" y="1765300"/>
                  </a:lnTo>
                  <a:lnTo>
                    <a:pt x="3497453" y="1778000"/>
                  </a:lnTo>
                  <a:lnTo>
                    <a:pt x="3506343" y="1778000"/>
                  </a:lnTo>
                  <a:lnTo>
                    <a:pt x="3508527" y="1765300"/>
                  </a:lnTo>
                  <a:close/>
                </a:path>
                <a:path w="6814184" h="1816100">
                  <a:moveTo>
                    <a:pt x="3519106" y="1765300"/>
                  </a:moveTo>
                  <a:lnTo>
                    <a:pt x="3510673" y="1765300"/>
                  </a:lnTo>
                  <a:lnTo>
                    <a:pt x="3511067" y="1778000"/>
                  </a:lnTo>
                  <a:lnTo>
                    <a:pt x="3518839" y="1778000"/>
                  </a:lnTo>
                  <a:lnTo>
                    <a:pt x="3519106" y="1765300"/>
                  </a:lnTo>
                  <a:close/>
                </a:path>
                <a:path w="6814184" h="1816100">
                  <a:moveTo>
                    <a:pt x="3539324" y="1765300"/>
                  </a:moveTo>
                  <a:lnTo>
                    <a:pt x="3535311" y="1765300"/>
                  </a:lnTo>
                  <a:lnTo>
                    <a:pt x="3537089" y="1778000"/>
                  </a:lnTo>
                  <a:lnTo>
                    <a:pt x="3539324" y="1765300"/>
                  </a:lnTo>
                  <a:close/>
                </a:path>
                <a:path w="6814184" h="1816100">
                  <a:moveTo>
                    <a:pt x="2273236" y="1765300"/>
                  </a:moveTo>
                  <a:lnTo>
                    <a:pt x="2271382" y="1765300"/>
                  </a:lnTo>
                  <a:lnTo>
                    <a:pt x="2271845" y="1773884"/>
                  </a:lnTo>
                  <a:lnTo>
                    <a:pt x="2273236" y="1765300"/>
                  </a:lnTo>
                  <a:close/>
                </a:path>
                <a:path w="6814184" h="1816100">
                  <a:moveTo>
                    <a:pt x="2107603" y="1752600"/>
                  </a:moveTo>
                  <a:lnTo>
                    <a:pt x="2101011" y="1752600"/>
                  </a:lnTo>
                  <a:lnTo>
                    <a:pt x="2103285" y="1765300"/>
                  </a:lnTo>
                  <a:lnTo>
                    <a:pt x="2105952" y="1765300"/>
                  </a:lnTo>
                  <a:lnTo>
                    <a:pt x="2107603" y="1752600"/>
                  </a:lnTo>
                  <a:close/>
                </a:path>
                <a:path w="6814184" h="1816100">
                  <a:moveTo>
                    <a:pt x="2128939" y="1752600"/>
                  </a:moveTo>
                  <a:lnTo>
                    <a:pt x="2122347" y="1752600"/>
                  </a:lnTo>
                  <a:lnTo>
                    <a:pt x="2125789" y="1765300"/>
                  </a:lnTo>
                  <a:lnTo>
                    <a:pt x="2127618" y="1765300"/>
                  </a:lnTo>
                  <a:lnTo>
                    <a:pt x="2128939" y="1752600"/>
                  </a:lnTo>
                  <a:close/>
                </a:path>
                <a:path w="6814184" h="1816100">
                  <a:moveTo>
                    <a:pt x="2151595" y="1752600"/>
                  </a:moveTo>
                  <a:lnTo>
                    <a:pt x="2132545" y="1752600"/>
                  </a:lnTo>
                  <a:lnTo>
                    <a:pt x="2133841" y="1765300"/>
                  </a:lnTo>
                  <a:lnTo>
                    <a:pt x="2145588" y="1765300"/>
                  </a:lnTo>
                  <a:lnTo>
                    <a:pt x="2151595" y="1752600"/>
                  </a:lnTo>
                  <a:close/>
                </a:path>
                <a:path w="6814184" h="1816100">
                  <a:moveTo>
                    <a:pt x="2161374" y="1752600"/>
                  </a:moveTo>
                  <a:lnTo>
                    <a:pt x="2151595" y="1752600"/>
                  </a:lnTo>
                  <a:lnTo>
                    <a:pt x="2154085" y="1765300"/>
                  </a:lnTo>
                  <a:lnTo>
                    <a:pt x="2155697" y="1765300"/>
                  </a:lnTo>
                  <a:lnTo>
                    <a:pt x="2161017" y="1754766"/>
                  </a:lnTo>
                  <a:lnTo>
                    <a:pt x="2161374" y="1752600"/>
                  </a:lnTo>
                  <a:close/>
                </a:path>
                <a:path w="6814184" h="1816100">
                  <a:moveTo>
                    <a:pt x="2161017" y="1754766"/>
                  </a:moveTo>
                  <a:lnTo>
                    <a:pt x="2155697" y="1765300"/>
                  </a:lnTo>
                  <a:lnTo>
                    <a:pt x="2159279" y="1765300"/>
                  </a:lnTo>
                  <a:lnTo>
                    <a:pt x="2161017" y="1754766"/>
                  </a:lnTo>
                  <a:close/>
                </a:path>
                <a:path w="6814184" h="1816100">
                  <a:moveTo>
                    <a:pt x="2167470" y="1739900"/>
                  </a:moveTo>
                  <a:lnTo>
                    <a:pt x="2162111" y="1752600"/>
                  </a:lnTo>
                  <a:lnTo>
                    <a:pt x="2161017" y="1754766"/>
                  </a:lnTo>
                  <a:lnTo>
                    <a:pt x="2159279" y="1765300"/>
                  </a:lnTo>
                  <a:lnTo>
                    <a:pt x="2199614" y="1765300"/>
                  </a:lnTo>
                  <a:lnTo>
                    <a:pt x="2196947" y="1752600"/>
                  </a:lnTo>
                  <a:lnTo>
                    <a:pt x="2170734" y="1752600"/>
                  </a:lnTo>
                  <a:lnTo>
                    <a:pt x="2167470" y="1739900"/>
                  </a:lnTo>
                  <a:close/>
                </a:path>
                <a:path w="6814184" h="1816100">
                  <a:moveTo>
                    <a:pt x="2218118" y="1752600"/>
                  </a:moveTo>
                  <a:lnTo>
                    <a:pt x="2199373" y="1752600"/>
                  </a:lnTo>
                  <a:lnTo>
                    <a:pt x="2204656" y="1765300"/>
                  </a:lnTo>
                  <a:lnTo>
                    <a:pt x="2214422" y="1765300"/>
                  </a:lnTo>
                  <a:lnTo>
                    <a:pt x="2218118" y="1752600"/>
                  </a:lnTo>
                  <a:close/>
                </a:path>
                <a:path w="6814184" h="1816100">
                  <a:moveTo>
                    <a:pt x="2227719" y="1752600"/>
                  </a:moveTo>
                  <a:lnTo>
                    <a:pt x="2220366" y="1752600"/>
                  </a:lnTo>
                  <a:lnTo>
                    <a:pt x="2221509" y="1765300"/>
                  </a:lnTo>
                  <a:lnTo>
                    <a:pt x="2226691" y="1765300"/>
                  </a:lnTo>
                  <a:lnTo>
                    <a:pt x="2227719" y="1752600"/>
                  </a:lnTo>
                  <a:close/>
                </a:path>
                <a:path w="6814184" h="1816100">
                  <a:moveTo>
                    <a:pt x="3479927" y="1752600"/>
                  </a:moveTo>
                  <a:lnTo>
                    <a:pt x="3470859" y="1765300"/>
                  </a:lnTo>
                  <a:lnTo>
                    <a:pt x="3484003" y="1765300"/>
                  </a:lnTo>
                  <a:lnTo>
                    <a:pt x="3479927" y="1752600"/>
                  </a:lnTo>
                  <a:close/>
                </a:path>
                <a:path w="6814184" h="1816100">
                  <a:moveTo>
                    <a:pt x="3492233" y="1752600"/>
                  </a:moveTo>
                  <a:lnTo>
                    <a:pt x="3487712" y="1765300"/>
                  </a:lnTo>
                  <a:lnTo>
                    <a:pt x="3493325" y="1765300"/>
                  </a:lnTo>
                  <a:lnTo>
                    <a:pt x="3492233" y="1752600"/>
                  </a:lnTo>
                  <a:close/>
                </a:path>
                <a:path w="6814184" h="1816100">
                  <a:moveTo>
                    <a:pt x="3544773" y="1752600"/>
                  </a:moveTo>
                  <a:lnTo>
                    <a:pt x="3515982" y="1752600"/>
                  </a:lnTo>
                  <a:lnTo>
                    <a:pt x="3517328" y="1765300"/>
                  </a:lnTo>
                  <a:lnTo>
                    <a:pt x="3538867" y="1765300"/>
                  </a:lnTo>
                  <a:lnTo>
                    <a:pt x="3544773" y="1752600"/>
                  </a:lnTo>
                  <a:close/>
                </a:path>
                <a:path w="6814184" h="1816100">
                  <a:moveTo>
                    <a:pt x="3588156" y="1752600"/>
                  </a:moveTo>
                  <a:lnTo>
                    <a:pt x="3544798" y="1752600"/>
                  </a:lnTo>
                  <a:lnTo>
                    <a:pt x="3538867" y="1765300"/>
                  </a:lnTo>
                  <a:lnTo>
                    <a:pt x="3589020" y="1765300"/>
                  </a:lnTo>
                  <a:lnTo>
                    <a:pt x="3588156" y="1752600"/>
                  </a:lnTo>
                  <a:close/>
                </a:path>
                <a:path w="6814184" h="1816100">
                  <a:moveTo>
                    <a:pt x="3606330" y="1752600"/>
                  </a:moveTo>
                  <a:lnTo>
                    <a:pt x="3589108" y="1752600"/>
                  </a:lnTo>
                  <a:lnTo>
                    <a:pt x="3590010" y="1765300"/>
                  </a:lnTo>
                  <a:lnTo>
                    <a:pt x="3606165" y="1765300"/>
                  </a:lnTo>
                  <a:lnTo>
                    <a:pt x="3606330" y="1752600"/>
                  </a:lnTo>
                  <a:close/>
                </a:path>
                <a:path w="6814184" h="1816100">
                  <a:moveTo>
                    <a:pt x="3627208" y="1752600"/>
                  </a:moveTo>
                  <a:lnTo>
                    <a:pt x="3612400" y="1752600"/>
                  </a:lnTo>
                  <a:lnTo>
                    <a:pt x="3617569" y="1765300"/>
                  </a:lnTo>
                  <a:lnTo>
                    <a:pt x="3627831" y="1765300"/>
                  </a:lnTo>
                  <a:lnTo>
                    <a:pt x="3627208" y="1752600"/>
                  </a:lnTo>
                  <a:close/>
                </a:path>
                <a:path w="6814184" h="1816100">
                  <a:moveTo>
                    <a:pt x="3629926" y="1739900"/>
                  </a:moveTo>
                  <a:lnTo>
                    <a:pt x="3599179" y="1739900"/>
                  </a:lnTo>
                  <a:lnTo>
                    <a:pt x="3599053" y="1752600"/>
                  </a:lnTo>
                  <a:lnTo>
                    <a:pt x="3627208" y="1752600"/>
                  </a:lnTo>
                  <a:lnTo>
                    <a:pt x="3629393" y="1765300"/>
                  </a:lnTo>
                  <a:lnTo>
                    <a:pt x="3631352" y="1754104"/>
                  </a:lnTo>
                  <a:lnTo>
                    <a:pt x="3630955" y="1752600"/>
                  </a:lnTo>
                  <a:lnTo>
                    <a:pt x="3630402" y="1744229"/>
                  </a:lnTo>
                  <a:lnTo>
                    <a:pt x="3629926" y="1739900"/>
                  </a:lnTo>
                  <a:close/>
                </a:path>
                <a:path w="6814184" h="1816100">
                  <a:moveTo>
                    <a:pt x="3637153" y="1752600"/>
                  </a:moveTo>
                  <a:lnTo>
                    <a:pt x="3631615" y="1752600"/>
                  </a:lnTo>
                  <a:lnTo>
                    <a:pt x="3631352" y="1754104"/>
                  </a:lnTo>
                  <a:lnTo>
                    <a:pt x="3634308" y="1765300"/>
                  </a:lnTo>
                  <a:lnTo>
                    <a:pt x="3637153" y="1752600"/>
                  </a:lnTo>
                  <a:close/>
                </a:path>
                <a:path w="6814184" h="1816100">
                  <a:moveTo>
                    <a:pt x="3631615" y="1752600"/>
                  </a:moveTo>
                  <a:lnTo>
                    <a:pt x="3630955" y="1752600"/>
                  </a:lnTo>
                  <a:lnTo>
                    <a:pt x="3631352" y="1754104"/>
                  </a:lnTo>
                  <a:lnTo>
                    <a:pt x="3631615" y="1752600"/>
                  </a:lnTo>
                  <a:close/>
                </a:path>
                <a:path w="6814184" h="1816100">
                  <a:moveTo>
                    <a:pt x="2052485" y="1739900"/>
                  </a:moveTo>
                  <a:lnTo>
                    <a:pt x="2047671" y="1739900"/>
                  </a:lnTo>
                  <a:lnTo>
                    <a:pt x="2046668" y="1752600"/>
                  </a:lnTo>
                  <a:lnTo>
                    <a:pt x="2050935" y="1752600"/>
                  </a:lnTo>
                  <a:lnTo>
                    <a:pt x="2052485" y="1739900"/>
                  </a:lnTo>
                  <a:close/>
                </a:path>
                <a:path w="6814184" h="1816100">
                  <a:moveTo>
                    <a:pt x="2052764" y="1739900"/>
                  </a:moveTo>
                  <a:lnTo>
                    <a:pt x="2052485" y="1739900"/>
                  </a:lnTo>
                  <a:lnTo>
                    <a:pt x="2050935" y="1752600"/>
                  </a:lnTo>
                  <a:lnTo>
                    <a:pt x="2051710" y="1752600"/>
                  </a:lnTo>
                  <a:lnTo>
                    <a:pt x="2052764" y="1739900"/>
                  </a:lnTo>
                  <a:close/>
                </a:path>
                <a:path w="6814184" h="1816100">
                  <a:moveTo>
                    <a:pt x="2060587" y="1739900"/>
                  </a:moveTo>
                  <a:lnTo>
                    <a:pt x="2052764" y="1739900"/>
                  </a:lnTo>
                  <a:lnTo>
                    <a:pt x="2051710" y="1752600"/>
                  </a:lnTo>
                  <a:lnTo>
                    <a:pt x="2055621" y="1752600"/>
                  </a:lnTo>
                  <a:lnTo>
                    <a:pt x="2060587" y="1739900"/>
                  </a:lnTo>
                  <a:close/>
                </a:path>
                <a:path w="6814184" h="1816100">
                  <a:moveTo>
                    <a:pt x="2067001" y="1739900"/>
                  </a:moveTo>
                  <a:lnTo>
                    <a:pt x="2060587" y="1739900"/>
                  </a:lnTo>
                  <a:lnTo>
                    <a:pt x="2064283" y="1752600"/>
                  </a:lnTo>
                  <a:lnTo>
                    <a:pt x="2067001" y="1739900"/>
                  </a:lnTo>
                  <a:close/>
                </a:path>
                <a:path w="6814184" h="1816100">
                  <a:moveTo>
                    <a:pt x="2081910" y="1739900"/>
                  </a:moveTo>
                  <a:lnTo>
                    <a:pt x="2067001" y="1739900"/>
                  </a:lnTo>
                  <a:lnTo>
                    <a:pt x="2068791" y="1752600"/>
                  </a:lnTo>
                  <a:lnTo>
                    <a:pt x="2080742" y="1752600"/>
                  </a:lnTo>
                  <a:lnTo>
                    <a:pt x="2081910" y="1739900"/>
                  </a:lnTo>
                  <a:close/>
                </a:path>
                <a:path w="6814184" h="1816100">
                  <a:moveTo>
                    <a:pt x="2095093" y="1739900"/>
                  </a:moveTo>
                  <a:lnTo>
                    <a:pt x="2084336" y="1739900"/>
                  </a:lnTo>
                  <a:lnTo>
                    <a:pt x="2084438" y="1752600"/>
                  </a:lnTo>
                  <a:lnTo>
                    <a:pt x="2097532" y="1752600"/>
                  </a:lnTo>
                  <a:lnTo>
                    <a:pt x="2095093" y="1739900"/>
                  </a:lnTo>
                  <a:close/>
                </a:path>
                <a:path w="6814184" h="1816100">
                  <a:moveTo>
                    <a:pt x="2129751" y="1739900"/>
                  </a:moveTo>
                  <a:lnTo>
                    <a:pt x="2100287" y="1739900"/>
                  </a:lnTo>
                  <a:lnTo>
                    <a:pt x="2098903" y="1752600"/>
                  </a:lnTo>
                  <a:lnTo>
                    <a:pt x="2132520" y="1752600"/>
                  </a:lnTo>
                  <a:lnTo>
                    <a:pt x="2129751" y="1739900"/>
                  </a:lnTo>
                  <a:close/>
                </a:path>
                <a:path w="6814184" h="1816100">
                  <a:moveTo>
                    <a:pt x="2145944" y="1739900"/>
                  </a:moveTo>
                  <a:lnTo>
                    <a:pt x="2138095" y="1739900"/>
                  </a:lnTo>
                  <a:lnTo>
                    <a:pt x="2139340" y="1752600"/>
                  </a:lnTo>
                  <a:lnTo>
                    <a:pt x="2145004" y="1752600"/>
                  </a:lnTo>
                  <a:lnTo>
                    <a:pt x="2145944" y="1739900"/>
                  </a:lnTo>
                  <a:close/>
                </a:path>
                <a:path w="6814184" h="1816100">
                  <a:moveTo>
                    <a:pt x="2158695" y="1739900"/>
                  </a:moveTo>
                  <a:lnTo>
                    <a:pt x="2149843" y="1739900"/>
                  </a:lnTo>
                  <a:lnTo>
                    <a:pt x="2149017" y="1752600"/>
                  </a:lnTo>
                  <a:lnTo>
                    <a:pt x="2161006" y="1752600"/>
                  </a:lnTo>
                  <a:lnTo>
                    <a:pt x="2158695" y="1739900"/>
                  </a:lnTo>
                  <a:close/>
                </a:path>
                <a:path w="6814184" h="1816100">
                  <a:moveTo>
                    <a:pt x="3573805" y="1739900"/>
                  </a:moveTo>
                  <a:lnTo>
                    <a:pt x="3569474" y="1739900"/>
                  </a:lnTo>
                  <a:lnTo>
                    <a:pt x="3565182" y="1752600"/>
                  </a:lnTo>
                  <a:lnTo>
                    <a:pt x="3573818" y="1752600"/>
                  </a:lnTo>
                  <a:lnTo>
                    <a:pt x="3573805" y="1739900"/>
                  </a:lnTo>
                  <a:close/>
                </a:path>
                <a:path w="6814184" h="1816100">
                  <a:moveTo>
                    <a:pt x="3592791" y="1739900"/>
                  </a:moveTo>
                  <a:lnTo>
                    <a:pt x="3584244" y="1739900"/>
                  </a:lnTo>
                  <a:lnTo>
                    <a:pt x="3581387" y="1752600"/>
                  </a:lnTo>
                  <a:lnTo>
                    <a:pt x="3591839" y="1752600"/>
                  </a:lnTo>
                  <a:lnTo>
                    <a:pt x="3592791" y="1739900"/>
                  </a:lnTo>
                  <a:close/>
                </a:path>
                <a:path w="6814184" h="1816100">
                  <a:moveTo>
                    <a:pt x="3637102" y="1739900"/>
                  </a:moveTo>
                  <a:lnTo>
                    <a:pt x="3630117" y="1739900"/>
                  </a:lnTo>
                  <a:lnTo>
                    <a:pt x="3630402" y="1744229"/>
                  </a:lnTo>
                  <a:lnTo>
                    <a:pt x="3631323" y="1752600"/>
                  </a:lnTo>
                  <a:lnTo>
                    <a:pt x="3639197" y="1752600"/>
                  </a:lnTo>
                  <a:lnTo>
                    <a:pt x="3637102" y="1739900"/>
                  </a:lnTo>
                  <a:close/>
                </a:path>
                <a:path w="6814184" h="1816100">
                  <a:moveTo>
                    <a:pt x="3666540" y="1739900"/>
                  </a:moveTo>
                  <a:lnTo>
                    <a:pt x="3640645" y="1739900"/>
                  </a:lnTo>
                  <a:lnTo>
                    <a:pt x="3639197" y="1752600"/>
                  </a:lnTo>
                  <a:lnTo>
                    <a:pt x="3664115" y="1752600"/>
                  </a:lnTo>
                  <a:lnTo>
                    <a:pt x="3666540" y="1739900"/>
                  </a:lnTo>
                  <a:close/>
                </a:path>
                <a:path w="6814184" h="1816100">
                  <a:moveTo>
                    <a:pt x="3689261" y="1739900"/>
                  </a:moveTo>
                  <a:lnTo>
                    <a:pt x="3671150" y="1739900"/>
                  </a:lnTo>
                  <a:lnTo>
                    <a:pt x="3671671" y="1752600"/>
                  </a:lnTo>
                  <a:lnTo>
                    <a:pt x="3686949" y="1752600"/>
                  </a:lnTo>
                  <a:lnTo>
                    <a:pt x="3689261" y="1739900"/>
                  </a:lnTo>
                  <a:close/>
                </a:path>
                <a:path w="6814184" h="1816100">
                  <a:moveTo>
                    <a:pt x="3703739" y="1739900"/>
                  </a:moveTo>
                  <a:lnTo>
                    <a:pt x="3689261" y="1739900"/>
                  </a:lnTo>
                  <a:lnTo>
                    <a:pt x="3692385" y="1752600"/>
                  </a:lnTo>
                  <a:lnTo>
                    <a:pt x="3705364" y="1752600"/>
                  </a:lnTo>
                  <a:lnTo>
                    <a:pt x="3703739" y="1739900"/>
                  </a:lnTo>
                  <a:close/>
                </a:path>
                <a:path w="6814184" h="1816100">
                  <a:moveTo>
                    <a:pt x="3630117" y="1739900"/>
                  </a:moveTo>
                  <a:lnTo>
                    <a:pt x="3629926" y="1739900"/>
                  </a:lnTo>
                  <a:lnTo>
                    <a:pt x="3630402" y="1744229"/>
                  </a:lnTo>
                  <a:lnTo>
                    <a:pt x="3630117" y="1739900"/>
                  </a:lnTo>
                  <a:close/>
                </a:path>
                <a:path w="6814184" h="1816100">
                  <a:moveTo>
                    <a:pt x="1997468" y="1727200"/>
                  </a:moveTo>
                  <a:lnTo>
                    <a:pt x="1988235" y="1727200"/>
                  </a:lnTo>
                  <a:lnTo>
                    <a:pt x="1986356" y="1739900"/>
                  </a:lnTo>
                  <a:lnTo>
                    <a:pt x="1997544" y="1739900"/>
                  </a:lnTo>
                  <a:lnTo>
                    <a:pt x="1997468" y="1727200"/>
                  </a:lnTo>
                  <a:close/>
                </a:path>
                <a:path w="6814184" h="1816100">
                  <a:moveTo>
                    <a:pt x="2032761" y="1727200"/>
                  </a:moveTo>
                  <a:lnTo>
                    <a:pt x="2002497" y="1727200"/>
                  </a:lnTo>
                  <a:lnTo>
                    <a:pt x="2003069" y="1739900"/>
                  </a:lnTo>
                  <a:lnTo>
                    <a:pt x="2034324" y="1739900"/>
                  </a:lnTo>
                  <a:lnTo>
                    <a:pt x="2032761" y="1727200"/>
                  </a:lnTo>
                  <a:close/>
                </a:path>
                <a:path w="6814184" h="1816100">
                  <a:moveTo>
                    <a:pt x="2046096" y="1727200"/>
                  </a:moveTo>
                  <a:lnTo>
                    <a:pt x="2035708" y="1727200"/>
                  </a:lnTo>
                  <a:lnTo>
                    <a:pt x="2034324" y="1739900"/>
                  </a:lnTo>
                  <a:lnTo>
                    <a:pt x="2048141" y="1739900"/>
                  </a:lnTo>
                  <a:lnTo>
                    <a:pt x="2046096" y="1727200"/>
                  </a:lnTo>
                  <a:close/>
                </a:path>
                <a:path w="6814184" h="1816100">
                  <a:moveTo>
                    <a:pt x="2053475" y="1727200"/>
                  </a:moveTo>
                  <a:lnTo>
                    <a:pt x="2053310" y="1727200"/>
                  </a:lnTo>
                  <a:lnTo>
                    <a:pt x="2048141" y="1739900"/>
                  </a:lnTo>
                  <a:lnTo>
                    <a:pt x="2053297" y="1739900"/>
                  </a:lnTo>
                  <a:lnTo>
                    <a:pt x="2053604" y="1730003"/>
                  </a:lnTo>
                  <a:lnTo>
                    <a:pt x="2053475" y="1727200"/>
                  </a:lnTo>
                  <a:close/>
                </a:path>
                <a:path w="6814184" h="1816100">
                  <a:moveTo>
                    <a:pt x="2060676" y="1727200"/>
                  </a:moveTo>
                  <a:lnTo>
                    <a:pt x="2053691" y="1727200"/>
                  </a:lnTo>
                  <a:lnTo>
                    <a:pt x="2053604" y="1730003"/>
                  </a:lnTo>
                  <a:lnTo>
                    <a:pt x="2054059" y="1739900"/>
                  </a:lnTo>
                  <a:lnTo>
                    <a:pt x="2060308" y="1739900"/>
                  </a:lnTo>
                  <a:lnTo>
                    <a:pt x="2060676" y="1727200"/>
                  </a:lnTo>
                  <a:close/>
                </a:path>
                <a:path w="6814184" h="1816100">
                  <a:moveTo>
                    <a:pt x="2072347" y="1727200"/>
                  </a:moveTo>
                  <a:lnTo>
                    <a:pt x="2068347" y="1727200"/>
                  </a:lnTo>
                  <a:lnTo>
                    <a:pt x="2065426" y="1739900"/>
                  </a:lnTo>
                  <a:lnTo>
                    <a:pt x="2074036" y="1739900"/>
                  </a:lnTo>
                  <a:lnTo>
                    <a:pt x="2072347" y="1727200"/>
                  </a:lnTo>
                  <a:close/>
                </a:path>
                <a:path w="6814184" h="1816100">
                  <a:moveTo>
                    <a:pt x="2083231" y="1727200"/>
                  </a:moveTo>
                  <a:lnTo>
                    <a:pt x="2081021" y="1727200"/>
                  </a:lnTo>
                  <a:lnTo>
                    <a:pt x="2077300" y="1739900"/>
                  </a:lnTo>
                  <a:lnTo>
                    <a:pt x="2085492" y="1739900"/>
                  </a:lnTo>
                  <a:lnTo>
                    <a:pt x="2083231" y="1727200"/>
                  </a:lnTo>
                  <a:close/>
                </a:path>
                <a:path w="6814184" h="1816100">
                  <a:moveTo>
                    <a:pt x="3678174" y="1727200"/>
                  </a:moveTo>
                  <a:lnTo>
                    <a:pt x="3661397" y="1727200"/>
                  </a:lnTo>
                  <a:lnTo>
                    <a:pt x="3658133" y="1739900"/>
                  </a:lnTo>
                  <a:lnTo>
                    <a:pt x="3679418" y="1739900"/>
                  </a:lnTo>
                  <a:lnTo>
                    <a:pt x="3678174" y="1727200"/>
                  </a:lnTo>
                  <a:close/>
                </a:path>
                <a:path w="6814184" h="1816100">
                  <a:moveTo>
                    <a:pt x="3756075" y="1727200"/>
                  </a:moveTo>
                  <a:lnTo>
                    <a:pt x="3688626" y="1727200"/>
                  </a:lnTo>
                  <a:lnTo>
                    <a:pt x="3689159" y="1739900"/>
                  </a:lnTo>
                  <a:lnTo>
                    <a:pt x="3750856" y="1739900"/>
                  </a:lnTo>
                  <a:lnTo>
                    <a:pt x="3756075" y="1727200"/>
                  </a:lnTo>
                  <a:close/>
                </a:path>
                <a:path w="6814184" h="1816100">
                  <a:moveTo>
                    <a:pt x="3766710" y="1718349"/>
                  </a:moveTo>
                  <a:lnTo>
                    <a:pt x="3763365" y="1727200"/>
                  </a:lnTo>
                  <a:lnTo>
                    <a:pt x="3760444" y="1727200"/>
                  </a:lnTo>
                  <a:lnTo>
                    <a:pt x="3761028" y="1739900"/>
                  </a:lnTo>
                  <a:lnTo>
                    <a:pt x="3768496" y="1739900"/>
                  </a:lnTo>
                  <a:lnTo>
                    <a:pt x="3767861" y="1727200"/>
                  </a:lnTo>
                  <a:lnTo>
                    <a:pt x="3766710" y="1718349"/>
                  </a:lnTo>
                  <a:close/>
                </a:path>
                <a:path w="6814184" h="1816100">
                  <a:moveTo>
                    <a:pt x="3780878" y="1727200"/>
                  </a:moveTo>
                  <a:lnTo>
                    <a:pt x="3770045" y="1727200"/>
                  </a:lnTo>
                  <a:lnTo>
                    <a:pt x="3769499" y="1739900"/>
                  </a:lnTo>
                  <a:lnTo>
                    <a:pt x="3777259" y="1739900"/>
                  </a:lnTo>
                  <a:lnTo>
                    <a:pt x="3780878" y="1727200"/>
                  </a:lnTo>
                  <a:close/>
                </a:path>
                <a:path w="6814184" h="1816100">
                  <a:moveTo>
                    <a:pt x="3791381" y="1727200"/>
                  </a:moveTo>
                  <a:lnTo>
                    <a:pt x="3785793" y="1727200"/>
                  </a:lnTo>
                  <a:lnTo>
                    <a:pt x="3783063" y="1739900"/>
                  </a:lnTo>
                  <a:lnTo>
                    <a:pt x="3790797" y="1739900"/>
                  </a:lnTo>
                  <a:lnTo>
                    <a:pt x="3791381" y="1727200"/>
                  </a:lnTo>
                  <a:close/>
                </a:path>
                <a:path w="6814184" h="1816100">
                  <a:moveTo>
                    <a:pt x="2053691" y="1727200"/>
                  </a:moveTo>
                  <a:lnTo>
                    <a:pt x="2053475" y="1727200"/>
                  </a:lnTo>
                  <a:lnTo>
                    <a:pt x="2053604" y="1730003"/>
                  </a:lnTo>
                  <a:lnTo>
                    <a:pt x="2053691" y="1727200"/>
                  </a:lnTo>
                  <a:close/>
                </a:path>
                <a:path w="6814184" h="1816100">
                  <a:moveTo>
                    <a:pt x="1947481" y="1714500"/>
                  </a:moveTo>
                  <a:lnTo>
                    <a:pt x="1933244" y="1714500"/>
                  </a:lnTo>
                  <a:lnTo>
                    <a:pt x="1934654" y="1727200"/>
                  </a:lnTo>
                  <a:lnTo>
                    <a:pt x="1947291" y="1727200"/>
                  </a:lnTo>
                  <a:lnTo>
                    <a:pt x="1947481" y="1714500"/>
                  </a:lnTo>
                  <a:close/>
                </a:path>
                <a:path w="6814184" h="1816100">
                  <a:moveTo>
                    <a:pt x="1997214" y="1714500"/>
                  </a:moveTo>
                  <a:lnTo>
                    <a:pt x="1948954" y="1714500"/>
                  </a:lnTo>
                  <a:lnTo>
                    <a:pt x="1947608" y="1727200"/>
                  </a:lnTo>
                  <a:lnTo>
                    <a:pt x="1997621" y="1727200"/>
                  </a:lnTo>
                  <a:lnTo>
                    <a:pt x="1997214" y="1714500"/>
                  </a:lnTo>
                  <a:close/>
                </a:path>
                <a:path w="6814184" h="1816100">
                  <a:moveTo>
                    <a:pt x="2010117" y="1714500"/>
                  </a:moveTo>
                  <a:lnTo>
                    <a:pt x="2002053" y="1714500"/>
                  </a:lnTo>
                  <a:lnTo>
                    <a:pt x="2001634" y="1727200"/>
                  </a:lnTo>
                  <a:lnTo>
                    <a:pt x="2008263" y="1727200"/>
                  </a:lnTo>
                  <a:lnTo>
                    <a:pt x="2010008" y="1716087"/>
                  </a:lnTo>
                  <a:lnTo>
                    <a:pt x="2010117" y="1714500"/>
                  </a:lnTo>
                  <a:close/>
                </a:path>
                <a:path w="6814184" h="1816100">
                  <a:moveTo>
                    <a:pt x="2013165" y="1714500"/>
                  </a:moveTo>
                  <a:lnTo>
                    <a:pt x="2010257" y="1714500"/>
                  </a:lnTo>
                  <a:lnTo>
                    <a:pt x="2010008" y="1716087"/>
                  </a:lnTo>
                  <a:lnTo>
                    <a:pt x="2009241" y="1727200"/>
                  </a:lnTo>
                  <a:lnTo>
                    <a:pt x="2024532" y="1727200"/>
                  </a:lnTo>
                  <a:lnTo>
                    <a:pt x="2013165" y="1714500"/>
                  </a:lnTo>
                  <a:close/>
                </a:path>
                <a:path w="6814184" h="1816100">
                  <a:moveTo>
                    <a:pt x="3743756" y="1714500"/>
                  </a:moveTo>
                  <a:lnTo>
                    <a:pt x="3734054" y="1714500"/>
                  </a:lnTo>
                  <a:lnTo>
                    <a:pt x="3732466" y="1727200"/>
                  </a:lnTo>
                  <a:lnTo>
                    <a:pt x="3745344" y="1727200"/>
                  </a:lnTo>
                  <a:lnTo>
                    <a:pt x="3743756" y="1714500"/>
                  </a:lnTo>
                  <a:close/>
                </a:path>
                <a:path w="6814184" h="1816100">
                  <a:moveTo>
                    <a:pt x="3766210" y="1714500"/>
                  </a:moveTo>
                  <a:lnTo>
                    <a:pt x="3748836" y="1714500"/>
                  </a:lnTo>
                  <a:lnTo>
                    <a:pt x="3751033" y="1727200"/>
                  </a:lnTo>
                  <a:lnTo>
                    <a:pt x="3763365" y="1727200"/>
                  </a:lnTo>
                  <a:lnTo>
                    <a:pt x="3766710" y="1718349"/>
                  </a:lnTo>
                  <a:lnTo>
                    <a:pt x="3766210" y="1714500"/>
                  </a:lnTo>
                  <a:close/>
                </a:path>
                <a:path w="6814184" h="1816100">
                  <a:moveTo>
                    <a:pt x="3835514" y="1714500"/>
                  </a:moveTo>
                  <a:lnTo>
                    <a:pt x="3768166" y="1714500"/>
                  </a:lnTo>
                  <a:lnTo>
                    <a:pt x="3766710" y="1718349"/>
                  </a:lnTo>
                  <a:lnTo>
                    <a:pt x="3767861" y="1727200"/>
                  </a:lnTo>
                  <a:lnTo>
                    <a:pt x="3838028" y="1727200"/>
                  </a:lnTo>
                  <a:lnTo>
                    <a:pt x="3835514" y="1714500"/>
                  </a:lnTo>
                  <a:close/>
                </a:path>
                <a:path w="6814184" h="1816100">
                  <a:moveTo>
                    <a:pt x="3851770" y="1714500"/>
                  </a:moveTo>
                  <a:lnTo>
                    <a:pt x="3842232" y="1714500"/>
                  </a:lnTo>
                  <a:lnTo>
                    <a:pt x="3844683" y="1727200"/>
                  </a:lnTo>
                  <a:lnTo>
                    <a:pt x="3853840" y="1727200"/>
                  </a:lnTo>
                  <a:lnTo>
                    <a:pt x="3851770" y="1714500"/>
                  </a:lnTo>
                  <a:close/>
                </a:path>
                <a:path w="6814184" h="1816100">
                  <a:moveTo>
                    <a:pt x="3868153" y="1714500"/>
                  </a:moveTo>
                  <a:lnTo>
                    <a:pt x="3861384" y="1714500"/>
                  </a:lnTo>
                  <a:lnTo>
                    <a:pt x="3863657" y="1727200"/>
                  </a:lnTo>
                  <a:lnTo>
                    <a:pt x="3868153" y="1714500"/>
                  </a:lnTo>
                  <a:close/>
                </a:path>
                <a:path w="6814184" h="1816100">
                  <a:moveTo>
                    <a:pt x="2010257" y="1714500"/>
                  </a:moveTo>
                  <a:lnTo>
                    <a:pt x="2010117" y="1714500"/>
                  </a:lnTo>
                  <a:lnTo>
                    <a:pt x="2010008" y="1716087"/>
                  </a:lnTo>
                  <a:lnTo>
                    <a:pt x="2010257" y="1714500"/>
                  </a:lnTo>
                  <a:close/>
                </a:path>
                <a:path w="6814184" h="1816100">
                  <a:moveTo>
                    <a:pt x="1898954" y="1701800"/>
                  </a:moveTo>
                  <a:lnTo>
                    <a:pt x="1883143" y="1701800"/>
                  </a:lnTo>
                  <a:lnTo>
                    <a:pt x="1883244" y="1714500"/>
                  </a:lnTo>
                  <a:lnTo>
                    <a:pt x="1899208" y="1714500"/>
                  </a:lnTo>
                  <a:lnTo>
                    <a:pt x="1898954" y="1701800"/>
                  </a:lnTo>
                  <a:close/>
                </a:path>
                <a:path w="6814184" h="1816100">
                  <a:moveTo>
                    <a:pt x="1938121" y="1701800"/>
                  </a:moveTo>
                  <a:lnTo>
                    <a:pt x="1900669" y="1701800"/>
                  </a:lnTo>
                  <a:lnTo>
                    <a:pt x="1903869" y="1714500"/>
                  </a:lnTo>
                  <a:lnTo>
                    <a:pt x="1941398" y="1714500"/>
                  </a:lnTo>
                  <a:lnTo>
                    <a:pt x="1938121" y="1701800"/>
                  </a:lnTo>
                  <a:close/>
                </a:path>
                <a:path w="6814184" h="1816100">
                  <a:moveTo>
                    <a:pt x="1951215" y="1701800"/>
                  </a:moveTo>
                  <a:lnTo>
                    <a:pt x="1942388" y="1701800"/>
                  </a:lnTo>
                  <a:lnTo>
                    <a:pt x="1941398" y="1714500"/>
                  </a:lnTo>
                  <a:lnTo>
                    <a:pt x="1946427" y="1714500"/>
                  </a:lnTo>
                  <a:lnTo>
                    <a:pt x="1951215" y="1701800"/>
                  </a:lnTo>
                  <a:close/>
                </a:path>
                <a:path w="6814184" h="1816100">
                  <a:moveTo>
                    <a:pt x="1951266" y="1701800"/>
                  </a:moveTo>
                  <a:lnTo>
                    <a:pt x="1946427" y="1714500"/>
                  </a:lnTo>
                  <a:lnTo>
                    <a:pt x="1948192" y="1714500"/>
                  </a:lnTo>
                  <a:lnTo>
                    <a:pt x="1951266" y="1701800"/>
                  </a:lnTo>
                  <a:close/>
                </a:path>
                <a:path w="6814184" h="1816100">
                  <a:moveTo>
                    <a:pt x="1962149" y="1701800"/>
                  </a:moveTo>
                  <a:lnTo>
                    <a:pt x="1951266" y="1701800"/>
                  </a:lnTo>
                  <a:lnTo>
                    <a:pt x="1948192" y="1714500"/>
                  </a:lnTo>
                  <a:lnTo>
                    <a:pt x="1964105" y="1714500"/>
                  </a:lnTo>
                  <a:lnTo>
                    <a:pt x="1962149" y="1701800"/>
                  </a:lnTo>
                  <a:close/>
                </a:path>
                <a:path w="6814184" h="1816100">
                  <a:moveTo>
                    <a:pt x="3819563" y="1701800"/>
                  </a:moveTo>
                  <a:lnTo>
                    <a:pt x="3816515" y="1714500"/>
                  </a:lnTo>
                  <a:lnTo>
                    <a:pt x="3818712" y="1714500"/>
                  </a:lnTo>
                  <a:lnTo>
                    <a:pt x="3819563" y="1701800"/>
                  </a:lnTo>
                  <a:close/>
                </a:path>
                <a:path w="6814184" h="1816100">
                  <a:moveTo>
                    <a:pt x="3830154" y="1701800"/>
                  </a:moveTo>
                  <a:lnTo>
                    <a:pt x="3825113" y="1701800"/>
                  </a:lnTo>
                  <a:lnTo>
                    <a:pt x="3822992" y="1714500"/>
                  </a:lnTo>
                  <a:lnTo>
                    <a:pt x="3830180" y="1714500"/>
                  </a:lnTo>
                  <a:lnTo>
                    <a:pt x="3830154" y="1701800"/>
                  </a:lnTo>
                  <a:close/>
                </a:path>
                <a:path w="6814184" h="1816100">
                  <a:moveTo>
                    <a:pt x="3845610" y="1701800"/>
                  </a:moveTo>
                  <a:lnTo>
                    <a:pt x="3835450" y="1701800"/>
                  </a:lnTo>
                  <a:lnTo>
                    <a:pt x="3836441" y="1714500"/>
                  </a:lnTo>
                  <a:lnTo>
                    <a:pt x="3845509" y="1714500"/>
                  </a:lnTo>
                  <a:lnTo>
                    <a:pt x="3845610" y="1701800"/>
                  </a:lnTo>
                  <a:close/>
                </a:path>
                <a:path w="6814184" h="1816100">
                  <a:moveTo>
                    <a:pt x="3898519" y="1701800"/>
                  </a:moveTo>
                  <a:lnTo>
                    <a:pt x="3846144" y="1701800"/>
                  </a:lnTo>
                  <a:lnTo>
                    <a:pt x="3846956" y="1714500"/>
                  </a:lnTo>
                  <a:lnTo>
                    <a:pt x="3897883" y="1714500"/>
                  </a:lnTo>
                  <a:lnTo>
                    <a:pt x="3898519" y="1701800"/>
                  </a:lnTo>
                  <a:close/>
                </a:path>
                <a:path w="6814184" h="1816100">
                  <a:moveTo>
                    <a:pt x="3906481" y="1701800"/>
                  </a:moveTo>
                  <a:lnTo>
                    <a:pt x="3901884" y="1701800"/>
                  </a:lnTo>
                  <a:lnTo>
                    <a:pt x="3904094" y="1714500"/>
                  </a:lnTo>
                  <a:lnTo>
                    <a:pt x="3908107" y="1714500"/>
                  </a:lnTo>
                  <a:lnTo>
                    <a:pt x="3908088" y="1708001"/>
                  </a:lnTo>
                  <a:lnTo>
                    <a:pt x="3906481" y="1701800"/>
                  </a:lnTo>
                  <a:close/>
                </a:path>
                <a:path w="6814184" h="1816100">
                  <a:moveTo>
                    <a:pt x="3908088" y="1708001"/>
                  </a:moveTo>
                  <a:lnTo>
                    <a:pt x="3908107" y="1714500"/>
                  </a:lnTo>
                  <a:lnTo>
                    <a:pt x="3909771" y="1714500"/>
                  </a:lnTo>
                  <a:lnTo>
                    <a:pt x="3908088" y="1708001"/>
                  </a:lnTo>
                  <a:close/>
                </a:path>
                <a:path w="6814184" h="1816100">
                  <a:moveTo>
                    <a:pt x="3919397" y="1701800"/>
                  </a:moveTo>
                  <a:lnTo>
                    <a:pt x="3908069" y="1701800"/>
                  </a:lnTo>
                  <a:lnTo>
                    <a:pt x="3908088" y="1708001"/>
                  </a:lnTo>
                  <a:lnTo>
                    <a:pt x="3909771" y="1714500"/>
                  </a:lnTo>
                  <a:lnTo>
                    <a:pt x="3914533" y="1714500"/>
                  </a:lnTo>
                  <a:lnTo>
                    <a:pt x="3919397" y="1701800"/>
                  </a:lnTo>
                  <a:close/>
                </a:path>
                <a:path w="6814184" h="1816100">
                  <a:moveTo>
                    <a:pt x="1831162" y="1689100"/>
                  </a:moveTo>
                  <a:lnTo>
                    <a:pt x="1829701" y="1689100"/>
                  </a:lnTo>
                  <a:lnTo>
                    <a:pt x="1831987" y="1701800"/>
                  </a:lnTo>
                  <a:lnTo>
                    <a:pt x="1831162" y="1689100"/>
                  </a:lnTo>
                  <a:close/>
                </a:path>
                <a:path w="6814184" h="1816100">
                  <a:moveTo>
                    <a:pt x="1845754" y="1676400"/>
                  </a:moveTo>
                  <a:lnTo>
                    <a:pt x="1845525" y="1676400"/>
                  </a:lnTo>
                  <a:lnTo>
                    <a:pt x="1840166" y="1689100"/>
                  </a:lnTo>
                  <a:lnTo>
                    <a:pt x="1838896" y="1689100"/>
                  </a:lnTo>
                  <a:lnTo>
                    <a:pt x="1836597" y="1701800"/>
                  </a:lnTo>
                  <a:lnTo>
                    <a:pt x="1838871" y="1701800"/>
                  </a:lnTo>
                  <a:lnTo>
                    <a:pt x="1845552" y="1680071"/>
                  </a:lnTo>
                  <a:lnTo>
                    <a:pt x="1845754" y="1676400"/>
                  </a:lnTo>
                  <a:close/>
                </a:path>
                <a:path w="6814184" h="1816100">
                  <a:moveTo>
                    <a:pt x="1845552" y="1680071"/>
                  </a:moveTo>
                  <a:lnTo>
                    <a:pt x="1838871" y="1701800"/>
                  </a:lnTo>
                  <a:lnTo>
                    <a:pt x="1843811" y="1701800"/>
                  </a:lnTo>
                  <a:lnTo>
                    <a:pt x="1844611" y="1689100"/>
                  </a:lnTo>
                  <a:lnTo>
                    <a:pt x="1845056" y="1689100"/>
                  </a:lnTo>
                  <a:lnTo>
                    <a:pt x="1845552" y="1680071"/>
                  </a:lnTo>
                  <a:close/>
                </a:path>
                <a:path w="6814184" h="1816100">
                  <a:moveTo>
                    <a:pt x="1884121" y="1689100"/>
                  </a:moveTo>
                  <a:lnTo>
                    <a:pt x="1844611" y="1689100"/>
                  </a:lnTo>
                  <a:lnTo>
                    <a:pt x="1843811" y="1701800"/>
                  </a:lnTo>
                  <a:lnTo>
                    <a:pt x="1878685" y="1701800"/>
                  </a:lnTo>
                  <a:lnTo>
                    <a:pt x="1884121" y="1689100"/>
                  </a:lnTo>
                  <a:close/>
                </a:path>
                <a:path w="6814184" h="1816100">
                  <a:moveTo>
                    <a:pt x="1899539" y="1689100"/>
                  </a:moveTo>
                  <a:lnTo>
                    <a:pt x="1886458" y="1689100"/>
                  </a:lnTo>
                  <a:lnTo>
                    <a:pt x="1887994" y="1701800"/>
                  </a:lnTo>
                  <a:lnTo>
                    <a:pt x="1895614" y="1701800"/>
                  </a:lnTo>
                  <a:lnTo>
                    <a:pt x="1899539" y="1689100"/>
                  </a:lnTo>
                  <a:close/>
                </a:path>
                <a:path w="6814184" h="1816100">
                  <a:moveTo>
                    <a:pt x="1908721" y="1689100"/>
                  </a:moveTo>
                  <a:lnTo>
                    <a:pt x="1901672" y="1689100"/>
                  </a:lnTo>
                  <a:lnTo>
                    <a:pt x="1902282" y="1701800"/>
                  </a:lnTo>
                  <a:lnTo>
                    <a:pt x="1907311" y="1701800"/>
                  </a:lnTo>
                  <a:lnTo>
                    <a:pt x="1908721" y="1689100"/>
                  </a:lnTo>
                  <a:close/>
                </a:path>
                <a:path w="6814184" h="1816100">
                  <a:moveTo>
                    <a:pt x="3890403" y="1689100"/>
                  </a:moveTo>
                  <a:lnTo>
                    <a:pt x="3880878" y="1701800"/>
                  </a:lnTo>
                  <a:lnTo>
                    <a:pt x="3894861" y="1701800"/>
                  </a:lnTo>
                  <a:lnTo>
                    <a:pt x="3890403" y="1689100"/>
                  </a:lnTo>
                  <a:close/>
                </a:path>
                <a:path w="6814184" h="1816100">
                  <a:moveTo>
                    <a:pt x="3901917" y="1693420"/>
                  </a:moveTo>
                  <a:lnTo>
                    <a:pt x="3898976" y="1701800"/>
                  </a:lnTo>
                  <a:lnTo>
                    <a:pt x="3904678" y="1701800"/>
                  </a:lnTo>
                  <a:lnTo>
                    <a:pt x="3904543" y="1700424"/>
                  </a:lnTo>
                  <a:lnTo>
                    <a:pt x="3901917" y="1693420"/>
                  </a:lnTo>
                  <a:close/>
                </a:path>
                <a:path w="6814184" h="1816100">
                  <a:moveTo>
                    <a:pt x="3913924" y="1689100"/>
                  </a:moveTo>
                  <a:lnTo>
                    <a:pt x="3903433" y="1689100"/>
                  </a:lnTo>
                  <a:lnTo>
                    <a:pt x="3904543" y="1700424"/>
                  </a:lnTo>
                  <a:lnTo>
                    <a:pt x="3905059" y="1701800"/>
                  </a:lnTo>
                  <a:lnTo>
                    <a:pt x="3916311" y="1701800"/>
                  </a:lnTo>
                  <a:lnTo>
                    <a:pt x="3913924" y="1689100"/>
                  </a:lnTo>
                  <a:close/>
                </a:path>
                <a:path w="6814184" h="1816100">
                  <a:moveTo>
                    <a:pt x="3944950" y="1689100"/>
                  </a:moveTo>
                  <a:lnTo>
                    <a:pt x="3920998" y="1689100"/>
                  </a:lnTo>
                  <a:lnTo>
                    <a:pt x="3920490" y="1701800"/>
                  </a:lnTo>
                  <a:lnTo>
                    <a:pt x="3944670" y="1701800"/>
                  </a:lnTo>
                  <a:lnTo>
                    <a:pt x="3944950" y="1689100"/>
                  </a:lnTo>
                  <a:close/>
                </a:path>
                <a:path w="6814184" h="1816100">
                  <a:moveTo>
                    <a:pt x="3983139" y="1689100"/>
                  </a:moveTo>
                  <a:lnTo>
                    <a:pt x="3944950" y="1689100"/>
                  </a:lnTo>
                  <a:lnTo>
                    <a:pt x="3948785" y="1701800"/>
                  </a:lnTo>
                  <a:lnTo>
                    <a:pt x="3984993" y="1701800"/>
                  </a:lnTo>
                  <a:lnTo>
                    <a:pt x="3983139" y="1689100"/>
                  </a:lnTo>
                  <a:close/>
                </a:path>
                <a:path w="6814184" h="1816100">
                  <a:moveTo>
                    <a:pt x="3903433" y="1689100"/>
                  </a:moveTo>
                  <a:lnTo>
                    <a:pt x="3901917" y="1693420"/>
                  </a:lnTo>
                  <a:lnTo>
                    <a:pt x="3904543" y="1700424"/>
                  </a:lnTo>
                  <a:lnTo>
                    <a:pt x="3903433" y="1689100"/>
                  </a:lnTo>
                  <a:close/>
                </a:path>
                <a:path w="6814184" h="1816100">
                  <a:moveTo>
                    <a:pt x="3903433" y="1689100"/>
                  </a:moveTo>
                  <a:lnTo>
                    <a:pt x="3900297" y="1689100"/>
                  </a:lnTo>
                  <a:lnTo>
                    <a:pt x="3901917" y="1693420"/>
                  </a:lnTo>
                  <a:lnTo>
                    <a:pt x="3903433" y="1689100"/>
                  </a:lnTo>
                  <a:close/>
                </a:path>
                <a:path w="6814184" h="1816100">
                  <a:moveTo>
                    <a:pt x="1791093" y="1676400"/>
                  </a:moveTo>
                  <a:lnTo>
                    <a:pt x="1781111" y="1676400"/>
                  </a:lnTo>
                  <a:lnTo>
                    <a:pt x="1785924" y="1689100"/>
                  </a:lnTo>
                  <a:lnTo>
                    <a:pt x="1790763" y="1689100"/>
                  </a:lnTo>
                  <a:lnTo>
                    <a:pt x="1791093" y="1676400"/>
                  </a:lnTo>
                  <a:close/>
                </a:path>
                <a:path w="6814184" h="1816100">
                  <a:moveTo>
                    <a:pt x="1807730" y="1676400"/>
                  </a:moveTo>
                  <a:lnTo>
                    <a:pt x="1795894" y="1676400"/>
                  </a:lnTo>
                  <a:lnTo>
                    <a:pt x="1796160" y="1689100"/>
                  </a:lnTo>
                  <a:lnTo>
                    <a:pt x="1804708" y="1689100"/>
                  </a:lnTo>
                  <a:lnTo>
                    <a:pt x="1807730" y="1676400"/>
                  </a:lnTo>
                  <a:close/>
                </a:path>
                <a:path w="6814184" h="1816100">
                  <a:moveTo>
                    <a:pt x="1825701" y="1676400"/>
                  </a:moveTo>
                  <a:lnTo>
                    <a:pt x="1807730" y="1676400"/>
                  </a:lnTo>
                  <a:lnTo>
                    <a:pt x="1806752" y="1689100"/>
                  </a:lnTo>
                  <a:lnTo>
                    <a:pt x="1826666" y="1689100"/>
                  </a:lnTo>
                  <a:lnTo>
                    <a:pt x="1825701" y="1676400"/>
                  </a:lnTo>
                  <a:close/>
                </a:path>
                <a:path w="6814184" h="1816100">
                  <a:moveTo>
                    <a:pt x="1838820" y="1676400"/>
                  </a:moveTo>
                  <a:lnTo>
                    <a:pt x="1829549" y="1676400"/>
                  </a:lnTo>
                  <a:lnTo>
                    <a:pt x="1828114" y="1689100"/>
                  </a:lnTo>
                  <a:lnTo>
                    <a:pt x="1838223" y="1689100"/>
                  </a:lnTo>
                  <a:lnTo>
                    <a:pt x="1838820" y="1676400"/>
                  </a:lnTo>
                  <a:close/>
                </a:path>
                <a:path w="6814184" h="1816100">
                  <a:moveTo>
                    <a:pt x="1862391" y="1676400"/>
                  </a:moveTo>
                  <a:lnTo>
                    <a:pt x="1846681" y="1676400"/>
                  </a:lnTo>
                  <a:lnTo>
                    <a:pt x="1845552" y="1680071"/>
                  </a:lnTo>
                  <a:lnTo>
                    <a:pt x="1845056" y="1689100"/>
                  </a:lnTo>
                  <a:lnTo>
                    <a:pt x="1859864" y="1689100"/>
                  </a:lnTo>
                  <a:lnTo>
                    <a:pt x="1862391" y="1676400"/>
                  </a:lnTo>
                  <a:close/>
                </a:path>
                <a:path w="6814184" h="1816100">
                  <a:moveTo>
                    <a:pt x="1866201" y="1676400"/>
                  </a:moveTo>
                  <a:lnTo>
                    <a:pt x="1863229" y="1689100"/>
                  </a:lnTo>
                  <a:lnTo>
                    <a:pt x="1870862" y="1689100"/>
                  </a:lnTo>
                  <a:lnTo>
                    <a:pt x="1866201" y="1676400"/>
                  </a:lnTo>
                  <a:close/>
                </a:path>
                <a:path w="6814184" h="1816100">
                  <a:moveTo>
                    <a:pt x="4037114" y="1676400"/>
                  </a:moveTo>
                  <a:lnTo>
                    <a:pt x="3966984" y="1676400"/>
                  </a:lnTo>
                  <a:lnTo>
                    <a:pt x="3967175" y="1689100"/>
                  </a:lnTo>
                  <a:lnTo>
                    <a:pt x="4031932" y="1689100"/>
                  </a:lnTo>
                  <a:lnTo>
                    <a:pt x="4037114" y="1676400"/>
                  </a:lnTo>
                  <a:close/>
                </a:path>
                <a:path w="6814184" h="1816100">
                  <a:moveTo>
                    <a:pt x="4047274" y="1663700"/>
                  </a:moveTo>
                  <a:lnTo>
                    <a:pt x="4029202" y="1663700"/>
                  </a:lnTo>
                  <a:lnTo>
                    <a:pt x="4031742" y="1676400"/>
                  </a:lnTo>
                  <a:lnTo>
                    <a:pt x="4042371" y="1676400"/>
                  </a:lnTo>
                  <a:lnTo>
                    <a:pt x="4041038" y="1689100"/>
                  </a:lnTo>
                  <a:lnTo>
                    <a:pt x="4046308" y="1689100"/>
                  </a:lnTo>
                  <a:lnTo>
                    <a:pt x="4046493" y="1688491"/>
                  </a:lnTo>
                  <a:lnTo>
                    <a:pt x="4047679" y="1666331"/>
                  </a:lnTo>
                  <a:lnTo>
                    <a:pt x="4047274" y="1663700"/>
                  </a:lnTo>
                  <a:close/>
                </a:path>
                <a:path w="6814184" h="1816100">
                  <a:moveTo>
                    <a:pt x="4061193" y="1676400"/>
                  </a:moveTo>
                  <a:lnTo>
                    <a:pt x="4050169" y="1676400"/>
                  </a:lnTo>
                  <a:lnTo>
                    <a:pt x="4046493" y="1688491"/>
                  </a:lnTo>
                  <a:lnTo>
                    <a:pt x="4046461" y="1689100"/>
                  </a:lnTo>
                  <a:lnTo>
                    <a:pt x="4063707" y="1689100"/>
                  </a:lnTo>
                  <a:lnTo>
                    <a:pt x="4061193" y="1676400"/>
                  </a:lnTo>
                  <a:close/>
                </a:path>
                <a:path w="6814184" h="1816100">
                  <a:moveTo>
                    <a:pt x="4047679" y="1666331"/>
                  </a:moveTo>
                  <a:lnTo>
                    <a:pt x="4046493" y="1688491"/>
                  </a:lnTo>
                  <a:lnTo>
                    <a:pt x="4050169" y="1676400"/>
                  </a:lnTo>
                  <a:lnTo>
                    <a:pt x="4049229" y="1676400"/>
                  </a:lnTo>
                  <a:lnTo>
                    <a:pt x="4047679" y="1666331"/>
                  </a:lnTo>
                  <a:close/>
                </a:path>
                <a:path w="6814184" h="1816100">
                  <a:moveTo>
                    <a:pt x="1765211" y="1663700"/>
                  </a:moveTo>
                  <a:lnTo>
                    <a:pt x="1754517" y="1663700"/>
                  </a:lnTo>
                  <a:lnTo>
                    <a:pt x="1750948" y="1676400"/>
                  </a:lnTo>
                  <a:lnTo>
                    <a:pt x="1761655" y="1676400"/>
                  </a:lnTo>
                  <a:lnTo>
                    <a:pt x="1765211" y="1663700"/>
                  </a:lnTo>
                  <a:close/>
                </a:path>
                <a:path w="6814184" h="1816100">
                  <a:moveTo>
                    <a:pt x="1791957" y="1663700"/>
                  </a:moveTo>
                  <a:lnTo>
                    <a:pt x="1765211" y="1663700"/>
                  </a:lnTo>
                  <a:lnTo>
                    <a:pt x="1761845" y="1676400"/>
                  </a:lnTo>
                  <a:lnTo>
                    <a:pt x="1795424" y="1676400"/>
                  </a:lnTo>
                  <a:lnTo>
                    <a:pt x="1791957" y="1663700"/>
                  </a:lnTo>
                  <a:close/>
                </a:path>
                <a:path w="6814184" h="1816100">
                  <a:moveTo>
                    <a:pt x="1804200" y="1663700"/>
                  </a:moveTo>
                  <a:lnTo>
                    <a:pt x="1796326" y="1663700"/>
                  </a:lnTo>
                  <a:lnTo>
                    <a:pt x="1795424" y="1676400"/>
                  </a:lnTo>
                  <a:lnTo>
                    <a:pt x="1802130" y="1676400"/>
                  </a:lnTo>
                  <a:lnTo>
                    <a:pt x="1803960" y="1666331"/>
                  </a:lnTo>
                  <a:lnTo>
                    <a:pt x="1804200" y="1663700"/>
                  </a:lnTo>
                  <a:close/>
                </a:path>
                <a:path w="6814184" h="1816100">
                  <a:moveTo>
                    <a:pt x="1807222" y="1663700"/>
                  </a:moveTo>
                  <a:lnTo>
                    <a:pt x="1804454" y="1663700"/>
                  </a:lnTo>
                  <a:lnTo>
                    <a:pt x="1803948" y="1666460"/>
                  </a:lnTo>
                  <a:lnTo>
                    <a:pt x="1803044" y="1676400"/>
                  </a:lnTo>
                  <a:lnTo>
                    <a:pt x="1818043" y="1676400"/>
                  </a:lnTo>
                  <a:lnTo>
                    <a:pt x="1807222" y="1663700"/>
                  </a:lnTo>
                  <a:close/>
                </a:path>
                <a:path w="6814184" h="1816100">
                  <a:moveTo>
                    <a:pt x="4023944" y="1663700"/>
                  </a:moveTo>
                  <a:lnTo>
                    <a:pt x="4013911" y="1663700"/>
                  </a:lnTo>
                  <a:lnTo>
                    <a:pt x="4012349" y="1676400"/>
                  </a:lnTo>
                  <a:lnTo>
                    <a:pt x="4025823" y="1676400"/>
                  </a:lnTo>
                  <a:lnTo>
                    <a:pt x="4023944" y="1663700"/>
                  </a:lnTo>
                  <a:close/>
                </a:path>
                <a:path w="6814184" h="1816100">
                  <a:moveTo>
                    <a:pt x="4099852" y="1663700"/>
                  </a:moveTo>
                  <a:lnTo>
                    <a:pt x="4047820" y="1663700"/>
                  </a:lnTo>
                  <a:lnTo>
                    <a:pt x="4047699" y="1666460"/>
                  </a:lnTo>
                  <a:lnTo>
                    <a:pt x="4049229" y="1676400"/>
                  </a:lnTo>
                  <a:lnTo>
                    <a:pt x="4105325" y="1676400"/>
                  </a:lnTo>
                  <a:lnTo>
                    <a:pt x="4099852" y="1663700"/>
                  </a:lnTo>
                  <a:close/>
                </a:path>
                <a:path w="6814184" h="1816100">
                  <a:moveTo>
                    <a:pt x="4130141" y="1663700"/>
                  </a:moveTo>
                  <a:lnTo>
                    <a:pt x="4104360" y="1663700"/>
                  </a:lnTo>
                  <a:lnTo>
                    <a:pt x="4107992" y="1676400"/>
                  </a:lnTo>
                  <a:lnTo>
                    <a:pt x="4119524" y="1676400"/>
                  </a:lnTo>
                  <a:lnTo>
                    <a:pt x="4130141" y="1663700"/>
                  </a:lnTo>
                  <a:close/>
                </a:path>
                <a:path w="6814184" h="1816100">
                  <a:moveTo>
                    <a:pt x="1804454" y="1663700"/>
                  </a:moveTo>
                  <a:lnTo>
                    <a:pt x="1804200" y="1663700"/>
                  </a:lnTo>
                  <a:lnTo>
                    <a:pt x="1803948" y="1666460"/>
                  </a:lnTo>
                  <a:lnTo>
                    <a:pt x="1804454" y="1663700"/>
                  </a:lnTo>
                  <a:close/>
                </a:path>
                <a:path w="6814184" h="1816100">
                  <a:moveTo>
                    <a:pt x="1713839" y="1651000"/>
                  </a:moveTo>
                  <a:lnTo>
                    <a:pt x="1707895" y="1651000"/>
                  </a:lnTo>
                  <a:lnTo>
                    <a:pt x="1710613" y="1663700"/>
                  </a:lnTo>
                  <a:lnTo>
                    <a:pt x="1712290" y="1663700"/>
                  </a:lnTo>
                  <a:lnTo>
                    <a:pt x="1713839" y="1651000"/>
                  </a:lnTo>
                  <a:close/>
                </a:path>
                <a:path w="6814184" h="1816100">
                  <a:moveTo>
                    <a:pt x="1742998" y="1651000"/>
                  </a:moveTo>
                  <a:lnTo>
                    <a:pt x="1717370" y="1651000"/>
                  </a:lnTo>
                  <a:lnTo>
                    <a:pt x="1718335" y="1663700"/>
                  </a:lnTo>
                  <a:lnTo>
                    <a:pt x="1743265" y="1663700"/>
                  </a:lnTo>
                  <a:lnTo>
                    <a:pt x="1742998" y="1651000"/>
                  </a:lnTo>
                  <a:close/>
                </a:path>
                <a:path w="6814184" h="1816100">
                  <a:moveTo>
                    <a:pt x="1746605" y="1651000"/>
                  </a:moveTo>
                  <a:lnTo>
                    <a:pt x="1742998" y="1651000"/>
                  </a:lnTo>
                  <a:lnTo>
                    <a:pt x="1743265" y="1663700"/>
                  </a:lnTo>
                  <a:lnTo>
                    <a:pt x="1744637" y="1663700"/>
                  </a:lnTo>
                  <a:lnTo>
                    <a:pt x="1746605" y="1651000"/>
                  </a:lnTo>
                  <a:close/>
                </a:path>
                <a:path w="6814184" h="1816100">
                  <a:moveTo>
                    <a:pt x="1760677" y="1651000"/>
                  </a:moveTo>
                  <a:lnTo>
                    <a:pt x="1746605" y="1651000"/>
                  </a:lnTo>
                  <a:lnTo>
                    <a:pt x="1744637" y="1663700"/>
                  </a:lnTo>
                  <a:lnTo>
                    <a:pt x="1763369" y="1663700"/>
                  </a:lnTo>
                  <a:lnTo>
                    <a:pt x="1760677" y="1651000"/>
                  </a:lnTo>
                  <a:close/>
                </a:path>
                <a:path w="6814184" h="1816100">
                  <a:moveTo>
                    <a:pt x="1767928" y="1651000"/>
                  </a:moveTo>
                  <a:lnTo>
                    <a:pt x="1763636" y="1651000"/>
                  </a:lnTo>
                  <a:lnTo>
                    <a:pt x="1763369" y="1663700"/>
                  </a:lnTo>
                  <a:lnTo>
                    <a:pt x="1774228" y="1663700"/>
                  </a:lnTo>
                  <a:lnTo>
                    <a:pt x="1767928" y="1651000"/>
                  </a:lnTo>
                  <a:close/>
                </a:path>
                <a:path w="6814184" h="1816100">
                  <a:moveTo>
                    <a:pt x="4071874" y="1651000"/>
                  </a:moveTo>
                  <a:lnTo>
                    <a:pt x="4070515" y="1663700"/>
                  </a:lnTo>
                  <a:lnTo>
                    <a:pt x="4079659" y="1663700"/>
                  </a:lnTo>
                  <a:lnTo>
                    <a:pt x="4071874" y="1651000"/>
                  </a:lnTo>
                  <a:close/>
                </a:path>
                <a:path w="6814184" h="1816100">
                  <a:moveTo>
                    <a:pt x="4088383" y="1651000"/>
                  </a:moveTo>
                  <a:lnTo>
                    <a:pt x="4079659" y="1663700"/>
                  </a:lnTo>
                  <a:lnTo>
                    <a:pt x="4094200" y="1663700"/>
                  </a:lnTo>
                  <a:lnTo>
                    <a:pt x="4088383" y="1651000"/>
                  </a:lnTo>
                  <a:close/>
                </a:path>
                <a:path w="6814184" h="1816100">
                  <a:moveTo>
                    <a:pt x="4148239" y="1651000"/>
                  </a:moveTo>
                  <a:lnTo>
                    <a:pt x="4088790" y="1651000"/>
                  </a:lnTo>
                  <a:lnTo>
                    <a:pt x="4096499" y="1663700"/>
                  </a:lnTo>
                  <a:lnTo>
                    <a:pt x="4149509" y="1663700"/>
                  </a:lnTo>
                  <a:lnTo>
                    <a:pt x="4148239" y="1651000"/>
                  </a:lnTo>
                  <a:close/>
                </a:path>
                <a:path w="6814184" h="1816100">
                  <a:moveTo>
                    <a:pt x="4167670" y="1651000"/>
                  </a:moveTo>
                  <a:lnTo>
                    <a:pt x="4149331" y="1651000"/>
                  </a:lnTo>
                  <a:lnTo>
                    <a:pt x="4150385" y="1663700"/>
                  </a:lnTo>
                  <a:lnTo>
                    <a:pt x="4167936" y="1663700"/>
                  </a:lnTo>
                  <a:lnTo>
                    <a:pt x="4167670" y="1651000"/>
                  </a:lnTo>
                  <a:close/>
                </a:path>
                <a:path w="6814184" h="1816100">
                  <a:moveTo>
                    <a:pt x="1716519" y="1638300"/>
                  </a:moveTo>
                  <a:lnTo>
                    <a:pt x="1671573" y="1638300"/>
                  </a:lnTo>
                  <a:lnTo>
                    <a:pt x="1671015" y="1651000"/>
                  </a:lnTo>
                  <a:lnTo>
                    <a:pt x="1718843" y="1651000"/>
                  </a:lnTo>
                  <a:lnTo>
                    <a:pt x="1716519" y="1638300"/>
                  </a:lnTo>
                  <a:close/>
                </a:path>
                <a:path w="6814184" h="1816100">
                  <a:moveTo>
                    <a:pt x="1732203" y="1638300"/>
                  </a:moveTo>
                  <a:lnTo>
                    <a:pt x="1724545" y="1638300"/>
                  </a:lnTo>
                  <a:lnTo>
                    <a:pt x="1725218" y="1651000"/>
                  </a:lnTo>
                  <a:lnTo>
                    <a:pt x="1730273" y="1651000"/>
                  </a:lnTo>
                  <a:lnTo>
                    <a:pt x="1732203" y="1638300"/>
                  </a:lnTo>
                  <a:close/>
                </a:path>
                <a:path w="6814184" h="1816100">
                  <a:moveTo>
                    <a:pt x="1735734" y="1638300"/>
                  </a:moveTo>
                  <a:lnTo>
                    <a:pt x="1733740" y="1651000"/>
                  </a:lnTo>
                  <a:lnTo>
                    <a:pt x="1743836" y="1651000"/>
                  </a:lnTo>
                  <a:lnTo>
                    <a:pt x="1735734" y="1638300"/>
                  </a:lnTo>
                  <a:close/>
                </a:path>
                <a:path w="6814184" h="1816100">
                  <a:moveTo>
                    <a:pt x="4152506" y="1638300"/>
                  </a:moveTo>
                  <a:lnTo>
                    <a:pt x="4143260" y="1651000"/>
                  </a:lnTo>
                  <a:lnTo>
                    <a:pt x="4151579" y="1651000"/>
                  </a:lnTo>
                  <a:lnTo>
                    <a:pt x="4152506" y="1638300"/>
                  </a:lnTo>
                  <a:close/>
                </a:path>
                <a:path w="6814184" h="1816100">
                  <a:moveTo>
                    <a:pt x="4193806" y="1638300"/>
                  </a:moveTo>
                  <a:lnTo>
                    <a:pt x="4159161" y="1638300"/>
                  </a:lnTo>
                  <a:lnTo>
                    <a:pt x="4159313" y="1651000"/>
                  </a:lnTo>
                  <a:lnTo>
                    <a:pt x="4194175" y="1651000"/>
                  </a:lnTo>
                  <a:lnTo>
                    <a:pt x="4194104" y="1643911"/>
                  </a:lnTo>
                  <a:lnTo>
                    <a:pt x="4193806" y="1638300"/>
                  </a:lnTo>
                  <a:close/>
                </a:path>
                <a:path w="6814184" h="1816100">
                  <a:moveTo>
                    <a:pt x="4194104" y="1643911"/>
                  </a:moveTo>
                  <a:lnTo>
                    <a:pt x="4194175" y="1651000"/>
                  </a:lnTo>
                  <a:lnTo>
                    <a:pt x="4194479" y="1651000"/>
                  </a:lnTo>
                  <a:lnTo>
                    <a:pt x="4194104" y="1643911"/>
                  </a:lnTo>
                  <a:close/>
                </a:path>
                <a:path w="6814184" h="1816100">
                  <a:moveTo>
                    <a:pt x="4213644" y="1638300"/>
                  </a:moveTo>
                  <a:lnTo>
                    <a:pt x="4194048" y="1638300"/>
                  </a:lnTo>
                  <a:lnTo>
                    <a:pt x="4194104" y="1643911"/>
                  </a:lnTo>
                  <a:lnTo>
                    <a:pt x="4194479" y="1651000"/>
                  </a:lnTo>
                  <a:lnTo>
                    <a:pt x="4211955" y="1651000"/>
                  </a:lnTo>
                  <a:lnTo>
                    <a:pt x="4213644" y="1638300"/>
                  </a:lnTo>
                  <a:close/>
                </a:path>
                <a:path w="6814184" h="1816100">
                  <a:moveTo>
                    <a:pt x="4229595" y="1638300"/>
                  </a:moveTo>
                  <a:lnTo>
                    <a:pt x="4213644" y="1638300"/>
                  </a:lnTo>
                  <a:lnTo>
                    <a:pt x="4217657" y="1651000"/>
                  </a:lnTo>
                  <a:lnTo>
                    <a:pt x="4227296" y="1651000"/>
                  </a:lnTo>
                  <a:lnTo>
                    <a:pt x="4229595" y="1638300"/>
                  </a:lnTo>
                  <a:close/>
                </a:path>
                <a:path w="6814184" h="1816100">
                  <a:moveTo>
                    <a:pt x="1644180" y="1625600"/>
                  </a:moveTo>
                  <a:lnTo>
                    <a:pt x="1631505" y="1625600"/>
                  </a:lnTo>
                  <a:lnTo>
                    <a:pt x="1631949" y="1638300"/>
                  </a:lnTo>
                  <a:lnTo>
                    <a:pt x="1642046" y="1638300"/>
                  </a:lnTo>
                  <a:lnTo>
                    <a:pt x="1644180" y="1625600"/>
                  </a:lnTo>
                  <a:close/>
                </a:path>
                <a:path w="6814184" h="1816100">
                  <a:moveTo>
                    <a:pt x="1644713" y="1625600"/>
                  </a:moveTo>
                  <a:lnTo>
                    <a:pt x="1644180" y="1625600"/>
                  </a:lnTo>
                  <a:lnTo>
                    <a:pt x="1642046" y="1638300"/>
                  </a:lnTo>
                  <a:lnTo>
                    <a:pt x="1643849" y="1638300"/>
                  </a:lnTo>
                  <a:lnTo>
                    <a:pt x="1644713" y="1625600"/>
                  </a:lnTo>
                  <a:close/>
                </a:path>
                <a:path w="6814184" h="1816100">
                  <a:moveTo>
                    <a:pt x="1683854" y="1625600"/>
                  </a:moveTo>
                  <a:lnTo>
                    <a:pt x="1644713" y="1625600"/>
                  </a:lnTo>
                  <a:lnTo>
                    <a:pt x="1643849" y="1638300"/>
                  </a:lnTo>
                  <a:lnTo>
                    <a:pt x="1683499" y="1638300"/>
                  </a:lnTo>
                  <a:lnTo>
                    <a:pt x="1683854" y="1625600"/>
                  </a:lnTo>
                  <a:close/>
                </a:path>
                <a:path w="6814184" h="1816100">
                  <a:moveTo>
                    <a:pt x="1703184" y="1625600"/>
                  </a:moveTo>
                  <a:lnTo>
                    <a:pt x="1695081" y="1638300"/>
                  </a:lnTo>
                  <a:lnTo>
                    <a:pt x="1703730" y="1638300"/>
                  </a:lnTo>
                  <a:lnTo>
                    <a:pt x="1703184" y="1625600"/>
                  </a:lnTo>
                  <a:close/>
                </a:path>
                <a:path w="6814184" h="1816100">
                  <a:moveTo>
                    <a:pt x="4197591" y="1625600"/>
                  </a:moveTo>
                  <a:lnTo>
                    <a:pt x="4185742" y="1638300"/>
                  </a:lnTo>
                  <a:lnTo>
                    <a:pt x="4199255" y="1638300"/>
                  </a:lnTo>
                  <a:lnTo>
                    <a:pt x="4197591" y="1625600"/>
                  </a:lnTo>
                  <a:close/>
                </a:path>
                <a:path w="6814184" h="1816100">
                  <a:moveTo>
                    <a:pt x="4271645" y="1625600"/>
                  </a:moveTo>
                  <a:lnTo>
                    <a:pt x="4208208" y="1625600"/>
                  </a:lnTo>
                  <a:lnTo>
                    <a:pt x="4207243" y="1638300"/>
                  </a:lnTo>
                  <a:lnTo>
                    <a:pt x="4273702" y="1638300"/>
                  </a:lnTo>
                  <a:lnTo>
                    <a:pt x="4271645" y="1625600"/>
                  </a:lnTo>
                  <a:close/>
                </a:path>
                <a:path w="6814184" h="1816100">
                  <a:moveTo>
                    <a:pt x="1599336" y="1612900"/>
                  </a:moveTo>
                  <a:lnTo>
                    <a:pt x="1591157" y="1612900"/>
                  </a:lnTo>
                  <a:lnTo>
                    <a:pt x="1598968" y="1625600"/>
                  </a:lnTo>
                  <a:lnTo>
                    <a:pt x="1599336" y="1612900"/>
                  </a:lnTo>
                  <a:close/>
                </a:path>
                <a:path w="6814184" h="1816100">
                  <a:moveTo>
                    <a:pt x="1614474" y="1612900"/>
                  </a:moveTo>
                  <a:lnTo>
                    <a:pt x="1603679" y="1612900"/>
                  </a:lnTo>
                  <a:lnTo>
                    <a:pt x="1603857" y="1625600"/>
                  </a:lnTo>
                  <a:lnTo>
                    <a:pt x="1612785" y="1625600"/>
                  </a:lnTo>
                  <a:lnTo>
                    <a:pt x="1614474" y="1612900"/>
                  </a:lnTo>
                  <a:close/>
                </a:path>
                <a:path w="6814184" h="1816100">
                  <a:moveTo>
                    <a:pt x="1637296" y="1612900"/>
                  </a:moveTo>
                  <a:lnTo>
                    <a:pt x="1614474" y="1612900"/>
                  </a:lnTo>
                  <a:lnTo>
                    <a:pt x="1614703" y="1625600"/>
                  </a:lnTo>
                  <a:lnTo>
                    <a:pt x="1640039" y="1625600"/>
                  </a:lnTo>
                  <a:lnTo>
                    <a:pt x="1637296" y="1612900"/>
                  </a:lnTo>
                  <a:close/>
                </a:path>
                <a:path w="6814184" h="1816100">
                  <a:moveTo>
                    <a:pt x="1645272" y="1612900"/>
                  </a:moveTo>
                  <a:lnTo>
                    <a:pt x="1642059" y="1612900"/>
                  </a:lnTo>
                  <a:lnTo>
                    <a:pt x="1641043" y="1625600"/>
                  </a:lnTo>
                  <a:lnTo>
                    <a:pt x="1645729" y="1625600"/>
                  </a:lnTo>
                  <a:lnTo>
                    <a:pt x="1646343" y="1623717"/>
                  </a:lnTo>
                  <a:lnTo>
                    <a:pt x="1645272" y="1612900"/>
                  </a:lnTo>
                  <a:close/>
                </a:path>
                <a:path w="6814184" h="1816100">
                  <a:moveTo>
                    <a:pt x="1654047" y="1612900"/>
                  </a:moveTo>
                  <a:lnTo>
                    <a:pt x="1649869" y="1612900"/>
                  </a:lnTo>
                  <a:lnTo>
                    <a:pt x="1646343" y="1623717"/>
                  </a:lnTo>
                  <a:lnTo>
                    <a:pt x="1646529" y="1625600"/>
                  </a:lnTo>
                  <a:lnTo>
                    <a:pt x="1654314" y="1625600"/>
                  </a:lnTo>
                  <a:lnTo>
                    <a:pt x="1654047" y="1612900"/>
                  </a:lnTo>
                  <a:close/>
                </a:path>
                <a:path w="6814184" h="1816100">
                  <a:moveTo>
                    <a:pt x="4327271" y="1612900"/>
                  </a:moveTo>
                  <a:lnTo>
                    <a:pt x="4256900" y="1612900"/>
                  </a:lnTo>
                  <a:lnTo>
                    <a:pt x="4254576" y="1625600"/>
                  </a:lnTo>
                  <a:lnTo>
                    <a:pt x="4322102" y="1625600"/>
                  </a:lnTo>
                  <a:lnTo>
                    <a:pt x="4327271" y="1612900"/>
                  </a:lnTo>
                  <a:close/>
                </a:path>
                <a:path w="6814184" h="1816100">
                  <a:moveTo>
                    <a:pt x="4340936" y="1612900"/>
                  </a:moveTo>
                  <a:lnTo>
                    <a:pt x="4332808" y="1612900"/>
                  </a:lnTo>
                  <a:lnTo>
                    <a:pt x="4331525" y="1625600"/>
                  </a:lnTo>
                  <a:lnTo>
                    <a:pt x="4337037" y="1625600"/>
                  </a:lnTo>
                  <a:lnTo>
                    <a:pt x="4340936" y="1612900"/>
                  </a:lnTo>
                  <a:close/>
                </a:path>
                <a:path w="6814184" h="1816100">
                  <a:moveTo>
                    <a:pt x="4346473" y="1612900"/>
                  </a:moveTo>
                  <a:lnTo>
                    <a:pt x="4342015" y="1612900"/>
                  </a:lnTo>
                  <a:lnTo>
                    <a:pt x="4341495" y="1625600"/>
                  </a:lnTo>
                  <a:lnTo>
                    <a:pt x="4346473" y="1612900"/>
                  </a:lnTo>
                  <a:close/>
                </a:path>
                <a:path w="6814184" h="1816100">
                  <a:moveTo>
                    <a:pt x="1649869" y="1612900"/>
                  </a:moveTo>
                  <a:lnTo>
                    <a:pt x="1645272" y="1612900"/>
                  </a:lnTo>
                  <a:lnTo>
                    <a:pt x="1646343" y="1623717"/>
                  </a:lnTo>
                  <a:lnTo>
                    <a:pt x="1649869" y="1612900"/>
                  </a:lnTo>
                  <a:close/>
                </a:path>
                <a:path w="6814184" h="1816100">
                  <a:moveTo>
                    <a:pt x="1563141" y="1600200"/>
                  </a:moveTo>
                  <a:lnTo>
                    <a:pt x="1557667" y="1600200"/>
                  </a:lnTo>
                  <a:lnTo>
                    <a:pt x="1559407" y="1612900"/>
                  </a:lnTo>
                  <a:lnTo>
                    <a:pt x="1561147" y="1612900"/>
                  </a:lnTo>
                  <a:lnTo>
                    <a:pt x="1563141" y="1600200"/>
                  </a:lnTo>
                  <a:close/>
                </a:path>
                <a:path w="6814184" h="1816100">
                  <a:moveTo>
                    <a:pt x="1608505" y="1600200"/>
                  </a:moveTo>
                  <a:lnTo>
                    <a:pt x="1571497" y="1600200"/>
                  </a:lnTo>
                  <a:lnTo>
                    <a:pt x="1571701" y="1612900"/>
                  </a:lnTo>
                  <a:lnTo>
                    <a:pt x="1611045" y="1612900"/>
                  </a:lnTo>
                  <a:lnTo>
                    <a:pt x="1608505" y="1600200"/>
                  </a:lnTo>
                  <a:close/>
                </a:path>
                <a:path w="6814184" h="1816100">
                  <a:moveTo>
                    <a:pt x="1617014" y="1600200"/>
                  </a:moveTo>
                  <a:lnTo>
                    <a:pt x="1611553" y="1600200"/>
                  </a:lnTo>
                  <a:lnTo>
                    <a:pt x="1611045" y="1612900"/>
                  </a:lnTo>
                  <a:lnTo>
                    <a:pt x="1622285" y="1612900"/>
                  </a:lnTo>
                  <a:lnTo>
                    <a:pt x="1617014" y="1600200"/>
                  </a:lnTo>
                  <a:close/>
                </a:path>
                <a:path w="6814184" h="1816100">
                  <a:moveTo>
                    <a:pt x="4313301" y="1600200"/>
                  </a:moveTo>
                  <a:lnTo>
                    <a:pt x="4302950" y="1600200"/>
                  </a:lnTo>
                  <a:lnTo>
                    <a:pt x="4301388" y="1612900"/>
                  </a:lnTo>
                  <a:lnTo>
                    <a:pt x="4315434" y="1612900"/>
                  </a:lnTo>
                  <a:lnTo>
                    <a:pt x="4313301" y="1600200"/>
                  </a:lnTo>
                  <a:close/>
                </a:path>
                <a:path w="6814184" h="1816100">
                  <a:moveTo>
                    <a:pt x="4334687" y="1600200"/>
                  </a:moveTo>
                  <a:lnTo>
                    <a:pt x="4318736" y="1600200"/>
                  </a:lnTo>
                  <a:lnTo>
                    <a:pt x="4321594" y="1612900"/>
                  </a:lnTo>
                  <a:lnTo>
                    <a:pt x="4338142" y="1612900"/>
                  </a:lnTo>
                  <a:lnTo>
                    <a:pt x="4334687" y="1600200"/>
                  </a:lnTo>
                  <a:close/>
                </a:path>
                <a:path w="6814184" h="1816100">
                  <a:moveTo>
                    <a:pt x="4337494" y="1600200"/>
                  </a:moveTo>
                  <a:lnTo>
                    <a:pt x="4334687" y="1600200"/>
                  </a:lnTo>
                  <a:lnTo>
                    <a:pt x="4338142" y="1612900"/>
                  </a:lnTo>
                  <a:lnTo>
                    <a:pt x="4339716" y="1612900"/>
                  </a:lnTo>
                  <a:lnTo>
                    <a:pt x="4337494" y="1600200"/>
                  </a:lnTo>
                  <a:close/>
                </a:path>
                <a:path w="6814184" h="1816100">
                  <a:moveTo>
                    <a:pt x="4372825" y="1600200"/>
                  </a:moveTo>
                  <a:lnTo>
                    <a:pt x="4337494" y="1600200"/>
                  </a:lnTo>
                  <a:lnTo>
                    <a:pt x="4339716" y="1612900"/>
                  </a:lnTo>
                  <a:lnTo>
                    <a:pt x="4365294" y="1612900"/>
                  </a:lnTo>
                  <a:lnTo>
                    <a:pt x="4372825" y="1600200"/>
                  </a:lnTo>
                  <a:close/>
                </a:path>
                <a:path w="6814184" h="1816100">
                  <a:moveTo>
                    <a:pt x="4381080" y="1600200"/>
                  </a:moveTo>
                  <a:lnTo>
                    <a:pt x="4372825" y="1600200"/>
                  </a:lnTo>
                  <a:lnTo>
                    <a:pt x="4370755" y="1612900"/>
                  </a:lnTo>
                  <a:lnTo>
                    <a:pt x="4384230" y="1612900"/>
                  </a:lnTo>
                  <a:lnTo>
                    <a:pt x="4381080" y="1600200"/>
                  </a:lnTo>
                  <a:close/>
                </a:path>
                <a:path w="6814184" h="1816100">
                  <a:moveTo>
                    <a:pt x="4396371" y="1600200"/>
                  </a:moveTo>
                  <a:lnTo>
                    <a:pt x="4385792" y="1600200"/>
                  </a:lnTo>
                  <a:lnTo>
                    <a:pt x="4388015" y="1612900"/>
                  </a:lnTo>
                  <a:lnTo>
                    <a:pt x="4392676" y="1612900"/>
                  </a:lnTo>
                  <a:lnTo>
                    <a:pt x="4396371" y="1600200"/>
                  </a:lnTo>
                  <a:close/>
                </a:path>
                <a:path w="6814184" h="1816100">
                  <a:moveTo>
                    <a:pt x="1541221" y="1587500"/>
                  </a:moveTo>
                  <a:lnTo>
                    <a:pt x="1530108" y="1587500"/>
                  </a:lnTo>
                  <a:lnTo>
                    <a:pt x="1531873" y="1600200"/>
                  </a:lnTo>
                  <a:lnTo>
                    <a:pt x="1535518" y="1600200"/>
                  </a:lnTo>
                  <a:lnTo>
                    <a:pt x="1541221" y="1587500"/>
                  </a:lnTo>
                  <a:close/>
                </a:path>
                <a:path w="6814184" h="1816100">
                  <a:moveTo>
                    <a:pt x="1548134" y="1587500"/>
                  </a:moveTo>
                  <a:lnTo>
                    <a:pt x="1543773" y="1587500"/>
                  </a:lnTo>
                  <a:lnTo>
                    <a:pt x="1544777" y="1600200"/>
                  </a:lnTo>
                  <a:lnTo>
                    <a:pt x="1545980" y="1600200"/>
                  </a:lnTo>
                  <a:lnTo>
                    <a:pt x="1548134" y="1587500"/>
                  </a:lnTo>
                  <a:close/>
                </a:path>
                <a:path w="6814184" h="1816100">
                  <a:moveTo>
                    <a:pt x="1549184" y="1587500"/>
                  </a:moveTo>
                  <a:lnTo>
                    <a:pt x="1548134" y="1587500"/>
                  </a:lnTo>
                  <a:lnTo>
                    <a:pt x="1545980" y="1600200"/>
                  </a:lnTo>
                  <a:lnTo>
                    <a:pt x="1547469" y="1600200"/>
                  </a:lnTo>
                  <a:lnTo>
                    <a:pt x="1549184" y="1587500"/>
                  </a:lnTo>
                  <a:close/>
                </a:path>
                <a:path w="6814184" h="1816100">
                  <a:moveTo>
                    <a:pt x="1580273" y="1587500"/>
                  </a:moveTo>
                  <a:lnTo>
                    <a:pt x="1549184" y="1587500"/>
                  </a:lnTo>
                  <a:lnTo>
                    <a:pt x="1547469" y="1600200"/>
                  </a:lnTo>
                  <a:lnTo>
                    <a:pt x="1581975" y="1600200"/>
                  </a:lnTo>
                  <a:lnTo>
                    <a:pt x="1581077" y="1589878"/>
                  </a:lnTo>
                  <a:lnTo>
                    <a:pt x="1580273" y="1587500"/>
                  </a:lnTo>
                  <a:close/>
                </a:path>
                <a:path w="6814184" h="1816100">
                  <a:moveTo>
                    <a:pt x="1580975" y="1588710"/>
                  </a:moveTo>
                  <a:lnTo>
                    <a:pt x="1581077" y="1589878"/>
                  </a:lnTo>
                  <a:lnTo>
                    <a:pt x="1584566" y="1600200"/>
                  </a:lnTo>
                  <a:lnTo>
                    <a:pt x="1587639" y="1600200"/>
                  </a:lnTo>
                  <a:lnTo>
                    <a:pt x="1580975" y="1588710"/>
                  </a:lnTo>
                  <a:close/>
                </a:path>
                <a:path w="6814184" h="1816100">
                  <a:moveTo>
                    <a:pt x="4392612" y="1587500"/>
                  </a:moveTo>
                  <a:lnTo>
                    <a:pt x="4368380" y="1587500"/>
                  </a:lnTo>
                  <a:lnTo>
                    <a:pt x="4362424" y="1600200"/>
                  </a:lnTo>
                  <a:lnTo>
                    <a:pt x="4389716" y="1600200"/>
                  </a:lnTo>
                  <a:lnTo>
                    <a:pt x="4392612" y="1587500"/>
                  </a:lnTo>
                  <a:close/>
                </a:path>
                <a:path w="6814184" h="1816100">
                  <a:moveTo>
                    <a:pt x="4392980" y="1587500"/>
                  </a:moveTo>
                  <a:lnTo>
                    <a:pt x="4392612" y="1587500"/>
                  </a:lnTo>
                  <a:lnTo>
                    <a:pt x="4389716" y="1600200"/>
                  </a:lnTo>
                  <a:lnTo>
                    <a:pt x="4392980" y="1587500"/>
                  </a:lnTo>
                  <a:close/>
                </a:path>
                <a:path w="6814184" h="1816100">
                  <a:moveTo>
                    <a:pt x="4432706" y="1587500"/>
                  </a:moveTo>
                  <a:lnTo>
                    <a:pt x="4392980" y="1587500"/>
                  </a:lnTo>
                  <a:lnTo>
                    <a:pt x="4389716" y="1600200"/>
                  </a:lnTo>
                  <a:lnTo>
                    <a:pt x="4429633" y="1600200"/>
                  </a:lnTo>
                  <a:lnTo>
                    <a:pt x="4432706" y="1587500"/>
                  </a:lnTo>
                  <a:close/>
                </a:path>
                <a:path w="6814184" h="1816100">
                  <a:moveTo>
                    <a:pt x="4461687" y="1587500"/>
                  </a:moveTo>
                  <a:lnTo>
                    <a:pt x="4437405" y="1587500"/>
                  </a:lnTo>
                  <a:lnTo>
                    <a:pt x="4439983" y="1600200"/>
                  </a:lnTo>
                  <a:lnTo>
                    <a:pt x="4447260" y="1600200"/>
                  </a:lnTo>
                  <a:lnTo>
                    <a:pt x="4461687" y="1587500"/>
                  </a:lnTo>
                  <a:close/>
                </a:path>
                <a:path w="6814184" h="1816100">
                  <a:moveTo>
                    <a:pt x="1580273" y="1587500"/>
                  </a:moveTo>
                  <a:lnTo>
                    <a:pt x="1581077" y="1589878"/>
                  </a:lnTo>
                  <a:lnTo>
                    <a:pt x="1580975" y="1588710"/>
                  </a:lnTo>
                  <a:lnTo>
                    <a:pt x="1580273" y="1587500"/>
                  </a:lnTo>
                  <a:close/>
                </a:path>
                <a:path w="6814184" h="1816100">
                  <a:moveTo>
                    <a:pt x="1580870" y="1587500"/>
                  </a:moveTo>
                  <a:lnTo>
                    <a:pt x="1580273" y="1587500"/>
                  </a:lnTo>
                  <a:lnTo>
                    <a:pt x="1580975" y="1588710"/>
                  </a:lnTo>
                  <a:lnTo>
                    <a:pt x="1580870" y="1587500"/>
                  </a:lnTo>
                  <a:close/>
                </a:path>
                <a:path w="6814184" h="1816100">
                  <a:moveTo>
                    <a:pt x="1514271" y="1574800"/>
                  </a:moveTo>
                  <a:lnTo>
                    <a:pt x="1503070" y="1574800"/>
                  </a:lnTo>
                  <a:lnTo>
                    <a:pt x="1502867" y="1587500"/>
                  </a:lnTo>
                  <a:lnTo>
                    <a:pt x="1508175" y="1587500"/>
                  </a:lnTo>
                  <a:lnTo>
                    <a:pt x="1514271" y="1574800"/>
                  </a:lnTo>
                  <a:close/>
                </a:path>
                <a:path w="6814184" h="1816100">
                  <a:moveTo>
                    <a:pt x="1531823" y="1574800"/>
                  </a:moveTo>
                  <a:lnTo>
                    <a:pt x="1514271" y="1574800"/>
                  </a:lnTo>
                  <a:lnTo>
                    <a:pt x="1512798" y="1587500"/>
                  </a:lnTo>
                  <a:lnTo>
                    <a:pt x="1532267" y="1587500"/>
                  </a:lnTo>
                  <a:lnTo>
                    <a:pt x="1531823" y="1574800"/>
                  </a:lnTo>
                  <a:close/>
                </a:path>
                <a:path w="6814184" h="1816100">
                  <a:moveTo>
                    <a:pt x="1543126" y="1574800"/>
                  </a:moveTo>
                  <a:lnTo>
                    <a:pt x="1533169" y="1574800"/>
                  </a:lnTo>
                  <a:lnTo>
                    <a:pt x="1535353" y="1587500"/>
                  </a:lnTo>
                  <a:lnTo>
                    <a:pt x="1544561" y="1587500"/>
                  </a:lnTo>
                  <a:lnTo>
                    <a:pt x="1543126" y="1574800"/>
                  </a:lnTo>
                  <a:close/>
                </a:path>
                <a:path w="6814184" h="1816100">
                  <a:moveTo>
                    <a:pt x="1558010" y="1574800"/>
                  </a:moveTo>
                  <a:lnTo>
                    <a:pt x="1554911" y="1587500"/>
                  </a:lnTo>
                  <a:lnTo>
                    <a:pt x="1560398" y="1587500"/>
                  </a:lnTo>
                  <a:lnTo>
                    <a:pt x="1558010" y="1574800"/>
                  </a:lnTo>
                  <a:close/>
                </a:path>
                <a:path w="6814184" h="1816100">
                  <a:moveTo>
                    <a:pt x="4422025" y="1574800"/>
                  </a:moveTo>
                  <a:lnTo>
                    <a:pt x="4413821" y="1587500"/>
                  </a:lnTo>
                  <a:lnTo>
                    <a:pt x="4422241" y="1587500"/>
                  </a:lnTo>
                  <a:lnTo>
                    <a:pt x="4422025" y="1574800"/>
                  </a:lnTo>
                  <a:close/>
                </a:path>
                <a:path w="6814184" h="1816100">
                  <a:moveTo>
                    <a:pt x="4480026" y="1574800"/>
                  </a:moveTo>
                  <a:lnTo>
                    <a:pt x="4422686" y="1574800"/>
                  </a:lnTo>
                  <a:lnTo>
                    <a:pt x="4423803" y="1587500"/>
                  </a:lnTo>
                  <a:lnTo>
                    <a:pt x="4476750" y="1587500"/>
                  </a:lnTo>
                  <a:lnTo>
                    <a:pt x="4480026" y="1574800"/>
                  </a:lnTo>
                  <a:close/>
                </a:path>
                <a:path w="6814184" h="1816100">
                  <a:moveTo>
                    <a:pt x="4489386" y="1574800"/>
                  </a:moveTo>
                  <a:lnTo>
                    <a:pt x="4485195" y="1574800"/>
                  </a:lnTo>
                  <a:lnTo>
                    <a:pt x="4484484" y="1587500"/>
                  </a:lnTo>
                  <a:lnTo>
                    <a:pt x="4489450" y="1587500"/>
                  </a:lnTo>
                  <a:lnTo>
                    <a:pt x="4489632" y="1585062"/>
                  </a:lnTo>
                  <a:lnTo>
                    <a:pt x="4489386" y="1574800"/>
                  </a:lnTo>
                  <a:close/>
                </a:path>
                <a:path w="6814184" h="1816100">
                  <a:moveTo>
                    <a:pt x="4496574" y="1574800"/>
                  </a:moveTo>
                  <a:lnTo>
                    <a:pt x="4490402" y="1574800"/>
                  </a:lnTo>
                  <a:lnTo>
                    <a:pt x="4489632" y="1585062"/>
                  </a:lnTo>
                  <a:lnTo>
                    <a:pt x="4489691" y="1587500"/>
                  </a:lnTo>
                  <a:lnTo>
                    <a:pt x="4493653" y="1587500"/>
                  </a:lnTo>
                  <a:lnTo>
                    <a:pt x="4496574" y="1574800"/>
                  </a:lnTo>
                  <a:close/>
                </a:path>
                <a:path w="6814184" h="1816100">
                  <a:moveTo>
                    <a:pt x="4490402" y="1574800"/>
                  </a:moveTo>
                  <a:lnTo>
                    <a:pt x="4489386" y="1574800"/>
                  </a:lnTo>
                  <a:lnTo>
                    <a:pt x="4489632" y="1585062"/>
                  </a:lnTo>
                  <a:lnTo>
                    <a:pt x="4490402" y="1574800"/>
                  </a:lnTo>
                  <a:close/>
                </a:path>
                <a:path w="6814184" h="1816100">
                  <a:moveTo>
                    <a:pt x="1479283" y="1562100"/>
                  </a:moveTo>
                  <a:lnTo>
                    <a:pt x="1470545" y="1562100"/>
                  </a:lnTo>
                  <a:lnTo>
                    <a:pt x="1470063" y="1574800"/>
                  </a:lnTo>
                  <a:lnTo>
                    <a:pt x="1479092" y="1574800"/>
                  </a:lnTo>
                  <a:lnTo>
                    <a:pt x="1479283" y="1562100"/>
                  </a:lnTo>
                  <a:close/>
                </a:path>
                <a:path w="6814184" h="1816100">
                  <a:moveTo>
                    <a:pt x="1512468" y="1562100"/>
                  </a:moveTo>
                  <a:lnTo>
                    <a:pt x="1482344" y="1562100"/>
                  </a:lnTo>
                  <a:lnTo>
                    <a:pt x="1480235" y="1574800"/>
                  </a:lnTo>
                  <a:lnTo>
                    <a:pt x="1510042" y="1574800"/>
                  </a:lnTo>
                  <a:lnTo>
                    <a:pt x="1511908" y="1566506"/>
                  </a:lnTo>
                  <a:lnTo>
                    <a:pt x="1512468" y="1562100"/>
                  </a:lnTo>
                  <a:close/>
                </a:path>
                <a:path w="6814184" h="1816100">
                  <a:moveTo>
                    <a:pt x="1515440" y="1562100"/>
                  </a:moveTo>
                  <a:lnTo>
                    <a:pt x="1512900" y="1562100"/>
                  </a:lnTo>
                  <a:lnTo>
                    <a:pt x="1511908" y="1566506"/>
                  </a:lnTo>
                  <a:lnTo>
                    <a:pt x="1510855" y="1574800"/>
                  </a:lnTo>
                  <a:lnTo>
                    <a:pt x="1525447" y="1574800"/>
                  </a:lnTo>
                  <a:lnTo>
                    <a:pt x="1515440" y="1562100"/>
                  </a:lnTo>
                  <a:close/>
                </a:path>
                <a:path w="6814184" h="1816100">
                  <a:moveTo>
                    <a:pt x="4474667" y="1562100"/>
                  </a:moveTo>
                  <a:lnTo>
                    <a:pt x="4469739" y="1562100"/>
                  </a:lnTo>
                  <a:lnTo>
                    <a:pt x="4459605" y="1574800"/>
                  </a:lnTo>
                  <a:lnTo>
                    <a:pt x="4476407" y="1574800"/>
                  </a:lnTo>
                  <a:lnTo>
                    <a:pt x="4474667" y="1562100"/>
                  </a:lnTo>
                  <a:close/>
                </a:path>
                <a:path w="6814184" h="1816100">
                  <a:moveTo>
                    <a:pt x="4485144" y="1562100"/>
                  </a:moveTo>
                  <a:lnTo>
                    <a:pt x="4483722" y="1562100"/>
                  </a:lnTo>
                  <a:lnTo>
                    <a:pt x="4479277" y="1574800"/>
                  </a:lnTo>
                  <a:lnTo>
                    <a:pt x="4486998" y="1574800"/>
                  </a:lnTo>
                  <a:lnTo>
                    <a:pt x="4485144" y="1562100"/>
                  </a:lnTo>
                  <a:close/>
                </a:path>
                <a:path w="6814184" h="1816100">
                  <a:moveTo>
                    <a:pt x="4494999" y="1562100"/>
                  </a:moveTo>
                  <a:lnTo>
                    <a:pt x="4485639" y="1562100"/>
                  </a:lnTo>
                  <a:lnTo>
                    <a:pt x="4487392" y="1574800"/>
                  </a:lnTo>
                  <a:lnTo>
                    <a:pt x="4497895" y="1574800"/>
                  </a:lnTo>
                  <a:lnTo>
                    <a:pt x="4494999" y="1562100"/>
                  </a:lnTo>
                  <a:close/>
                </a:path>
                <a:path w="6814184" h="1816100">
                  <a:moveTo>
                    <a:pt x="4528273" y="1562100"/>
                  </a:moveTo>
                  <a:lnTo>
                    <a:pt x="4500943" y="1562100"/>
                  </a:lnTo>
                  <a:lnTo>
                    <a:pt x="4497895" y="1574800"/>
                  </a:lnTo>
                  <a:lnTo>
                    <a:pt x="4525987" y="1574800"/>
                  </a:lnTo>
                  <a:lnTo>
                    <a:pt x="4528273" y="1562100"/>
                  </a:lnTo>
                  <a:close/>
                </a:path>
                <a:path w="6814184" h="1816100">
                  <a:moveTo>
                    <a:pt x="4551286" y="1562100"/>
                  </a:moveTo>
                  <a:lnTo>
                    <a:pt x="4534001" y="1562100"/>
                  </a:lnTo>
                  <a:lnTo>
                    <a:pt x="4534306" y="1574800"/>
                  </a:lnTo>
                  <a:lnTo>
                    <a:pt x="4542053" y="1574800"/>
                  </a:lnTo>
                  <a:lnTo>
                    <a:pt x="4551286" y="1562100"/>
                  </a:lnTo>
                  <a:close/>
                </a:path>
                <a:path w="6814184" h="1816100">
                  <a:moveTo>
                    <a:pt x="1512900" y="1562100"/>
                  </a:moveTo>
                  <a:lnTo>
                    <a:pt x="1512468" y="1562100"/>
                  </a:lnTo>
                  <a:lnTo>
                    <a:pt x="1511908" y="1566506"/>
                  </a:lnTo>
                  <a:lnTo>
                    <a:pt x="1512900" y="1562100"/>
                  </a:lnTo>
                  <a:close/>
                </a:path>
                <a:path w="6814184" h="1816100">
                  <a:moveTo>
                    <a:pt x="1454670" y="1549400"/>
                  </a:moveTo>
                  <a:lnTo>
                    <a:pt x="1448295" y="1549400"/>
                  </a:lnTo>
                  <a:lnTo>
                    <a:pt x="1445691" y="1562100"/>
                  </a:lnTo>
                  <a:lnTo>
                    <a:pt x="1451940" y="1562100"/>
                  </a:lnTo>
                  <a:lnTo>
                    <a:pt x="1454864" y="1552989"/>
                  </a:lnTo>
                  <a:lnTo>
                    <a:pt x="1454670" y="1549400"/>
                  </a:lnTo>
                  <a:close/>
                </a:path>
                <a:path w="6814184" h="1816100">
                  <a:moveTo>
                    <a:pt x="1472793" y="1549400"/>
                  </a:moveTo>
                  <a:lnTo>
                    <a:pt x="1456016" y="1549400"/>
                  </a:lnTo>
                  <a:lnTo>
                    <a:pt x="1454864" y="1552989"/>
                  </a:lnTo>
                  <a:lnTo>
                    <a:pt x="1455356" y="1562100"/>
                  </a:lnTo>
                  <a:lnTo>
                    <a:pt x="1473834" y="1562100"/>
                  </a:lnTo>
                  <a:lnTo>
                    <a:pt x="1472793" y="1549400"/>
                  </a:lnTo>
                  <a:close/>
                </a:path>
                <a:path w="6814184" h="1816100">
                  <a:moveTo>
                    <a:pt x="1488097" y="1549400"/>
                  </a:moveTo>
                  <a:lnTo>
                    <a:pt x="1474711" y="1549400"/>
                  </a:lnTo>
                  <a:lnTo>
                    <a:pt x="1473834" y="1562100"/>
                  </a:lnTo>
                  <a:lnTo>
                    <a:pt x="1488071" y="1562100"/>
                  </a:lnTo>
                  <a:lnTo>
                    <a:pt x="1488097" y="1549400"/>
                  </a:lnTo>
                  <a:close/>
                </a:path>
                <a:path w="6814184" h="1816100">
                  <a:moveTo>
                    <a:pt x="4541583" y="1549400"/>
                  </a:moveTo>
                  <a:lnTo>
                    <a:pt x="4521339" y="1549400"/>
                  </a:lnTo>
                  <a:lnTo>
                    <a:pt x="4518088" y="1562100"/>
                  </a:lnTo>
                  <a:lnTo>
                    <a:pt x="4546307" y="1562100"/>
                  </a:lnTo>
                  <a:lnTo>
                    <a:pt x="4541583" y="1549400"/>
                  </a:lnTo>
                  <a:close/>
                </a:path>
                <a:path w="6814184" h="1816100">
                  <a:moveTo>
                    <a:pt x="4569256" y="1549400"/>
                  </a:moveTo>
                  <a:lnTo>
                    <a:pt x="4551972" y="1549400"/>
                  </a:lnTo>
                  <a:lnTo>
                    <a:pt x="4550486" y="1562100"/>
                  </a:lnTo>
                  <a:lnTo>
                    <a:pt x="4571517" y="1562100"/>
                  </a:lnTo>
                  <a:lnTo>
                    <a:pt x="4569256" y="1549400"/>
                  </a:lnTo>
                  <a:close/>
                </a:path>
                <a:path w="6814184" h="1816100">
                  <a:moveTo>
                    <a:pt x="1456016" y="1549400"/>
                  </a:moveTo>
                  <a:lnTo>
                    <a:pt x="1454670" y="1549400"/>
                  </a:lnTo>
                  <a:lnTo>
                    <a:pt x="1454864" y="1552989"/>
                  </a:lnTo>
                  <a:lnTo>
                    <a:pt x="1456016" y="1549400"/>
                  </a:lnTo>
                  <a:close/>
                </a:path>
                <a:path w="6814184" h="1816100">
                  <a:moveTo>
                    <a:pt x="1443202" y="1536700"/>
                  </a:moveTo>
                  <a:lnTo>
                    <a:pt x="1418958" y="1536700"/>
                  </a:lnTo>
                  <a:lnTo>
                    <a:pt x="1420964" y="1549400"/>
                  </a:lnTo>
                  <a:lnTo>
                    <a:pt x="1446237" y="1549400"/>
                  </a:lnTo>
                  <a:lnTo>
                    <a:pt x="1443202" y="1536700"/>
                  </a:lnTo>
                  <a:close/>
                </a:path>
                <a:path w="6814184" h="1816100">
                  <a:moveTo>
                    <a:pt x="1456702" y="1536700"/>
                  </a:moveTo>
                  <a:lnTo>
                    <a:pt x="1449158" y="1536700"/>
                  </a:lnTo>
                  <a:lnTo>
                    <a:pt x="1446237" y="1549400"/>
                  </a:lnTo>
                  <a:lnTo>
                    <a:pt x="1457833" y="1549400"/>
                  </a:lnTo>
                  <a:lnTo>
                    <a:pt x="1456702" y="1536700"/>
                  </a:lnTo>
                  <a:close/>
                </a:path>
                <a:path w="6814184" h="1816100">
                  <a:moveTo>
                    <a:pt x="4626533" y="1536700"/>
                  </a:moveTo>
                  <a:lnTo>
                    <a:pt x="4566386" y="1536700"/>
                  </a:lnTo>
                  <a:lnTo>
                    <a:pt x="4556137" y="1549400"/>
                  </a:lnTo>
                  <a:lnTo>
                    <a:pt x="4621364" y="1549400"/>
                  </a:lnTo>
                  <a:lnTo>
                    <a:pt x="4626533" y="1536700"/>
                  </a:lnTo>
                  <a:close/>
                </a:path>
                <a:path w="6814184" h="1816100">
                  <a:moveTo>
                    <a:pt x="4640795" y="1536700"/>
                  </a:moveTo>
                  <a:lnTo>
                    <a:pt x="4631118" y="1536700"/>
                  </a:lnTo>
                  <a:lnTo>
                    <a:pt x="4636846" y="1549400"/>
                  </a:lnTo>
                  <a:lnTo>
                    <a:pt x="4640795" y="1536700"/>
                  </a:lnTo>
                  <a:close/>
                </a:path>
                <a:path w="6814184" h="1816100">
                  <a:moveTo>
                    <a:pt x="1419453" y="1524000"/>
                  </a:moveTo>
                  <a:lnTo>
                    <a:pt x="1386878" y="1524000"/>
                  </a:lnTo>
                  <a:lnTo>
                    <a:pt x="1386141" y="1536700"/>
                  </a:lnTo>
                  <a:lnTo>
                    <a:pt x="1423771" y="1536700"/>
                  </a:lnTo>
                  <a:lnTo>
                    <a:pt x="1419453" y="1524000"/>
                  </a:lnTo>
                  <a:close/>
                </a:path>
                <a:path w="6814184" h="1816100">
                  <a:moveTo>
                    <a:pt x="1431823" y="1524000"/>
                  </a:moveTo>
                  <a:lnTo>
                    <a:pt x="1425740" y="1524000"/>
                  </a:lnTo>
                  <a:lnTo>
                    <a:pt x="1423771" y="1536700"/>
                  </a:lnTo>
                  <a:lnTo>
                    <a:pt x="1430578" y="1536700"/>
                  </a:lnTo>
                  <a:lnTo>
                    <a:pt x="1431823" y="1524000"/>
                  </a:lnTo>
                  <a:close/>
                </a:path>
                <a:path w="6814184" h="1816100">
                  <a:moveTo>
                    <a:pt x="4611814" y="1524000"/>
                  </a:moveTo>
                  <a:lnTo>
                    <a:pt x="4601133" y="1524000"/>
                  </a:lnTo>
                  <a:lnTo>
                    <a:pt x="4599571" y="1536700"/>
                  </a:lnTo>
                  <a:lnTo>
                    <a:pt x="4614189" y="1536700"/>
                  </a:lnTo>
                  <a:lnTo>
                    <a:pt x="4611814" y="1524000"/>
                  </a:lnTo>
                  <a:close/>
                </a:path>
                <a:path w="6814184" h="1816100">
                  <a:moveTo>
                    <a:pt x="4634052" y="1524000"/>
                  </a:moveTo>
                  <a:lnTo>
                    <a:pt x="4617415" y="1524000"/>
                  </a:lnTo>
                  <a:lnTo>
                    <a:pt x="4620577" y="1536700"/>
                  </a:lnTo>
                  <a:lnTo>
                    <a:pt x="4637722" y="1536700"/>
                  </a:lnTo>
                  <a:lnTo>
                    <a:pt x="4634052" y="1524000"/>
                  </a:lnTo>
                  <a:close/>
                </a:path>
                <a:path w="6814184" h="1816100">
                  <a:moveTo>
                    <a:pt x="4636858" y="1524000"/>
                  </a:moveTo>
                  <a:lnTo>
                    <a:pt x="4634052" y="1524000"/>
                  </a:lnTo>
                  <a:lnTo>
                    <a:pt x="4637722" y="1536700"/>
                  </a:lnTo>
                  <a:lnTo>
                    <a:pt x="4639335" y="1536700"/>
                  </a:lnTo>
                  <a:lnTo>
                    <a:pt x="4636858" y="1524000"/>
                  </a:lnTo>
                  <a:close/>
                </a:path>
                <a:path w="6814184" h="1816100">
                  <a:moveTo>
                    <a:pt x="4673561" y="1524000"/>
                  </a:moveTo>
                  <a:lnTo>
                    <a:pt x="4636858" y="1524000"/>
                  </a:lnTo>
                  <a:lnTo>
                    <a:pt x="4639335" y="1536700"/>
                  </a:lnTo>
                  <a:lnTo>
                    <a:pt x="4665891" y="1536700"/>
                  </a:lnTo>
                  <a:lnTo>
                    <a:pt x="4673561" y="1524000"/>
                  </a:lnTo>
                  <a:close/>
                </a:path>
                <a:path w="6814184" h="1816100">
                  <a:moveTo>
                    <a:pt x="4682705" y="1524000"/>
                  </a:moveTo>
                  <a:lnTo>
                    <a:pt x="4673561" y="1524000"/>
                  </a:lnTo>
                  <a:lnTo>
                    <a:pt x="4671517" y="1536700"/>
                  </a:lnTo>
                  <a:lnTo>
                    <a:pt x="4678718" y="1536700"/>
                  </a:lnTo>
                  <a:lnTo>
                    <a:pt x="4682705" y="1524000"/>
                  </a:lnTo>
                  <a:close/>
                </a:path>
                <a:path w="6814184" h="1816100">
                  <a:moveTo>
                    <a:pt x="1360131" y="1511300"/>
                  </a:moveTo>
                  <a:lnTo>
                    <a:pt x="1356829" y="1511300"/>
                  </a:lnTo>
                  <a:lnTo>
                    <a:pt x="1353858" y="1524000"/>
                  </a:lnTo>
                  <a:lnTo>
                    <a:pt x="1358950" y="1524000"/>
                  </a:lnTo>
                  <a:lnTo>
                    <a:pt x="1360131" y="1511300"/>
                  </a:lnTo>
                  <a:close/>
                </a:path>
                <a:path w="6814184" h="1816100">
                  <a:moveTo>
                    <a:pt x="1400517" y="1511300"/>
                  </a:moveTo>
                  <a:lnTo>
                    <a:pt x="1361871" y="1511300"/>
                  </a:lnTo>
                  <a:lnTo>
                    <a:pt x="1359293" y="1524000"/>
                  </a:lnTo>
                  <a:lnTo>
                    <a:pt x="1399819" y="1524000"/>
                  </a:lnTo>
                  <a:lnTo>
                    <a:pt x="1400517" y="1511300"/>
                  </a:lnTo>
                  <a:close/>
                </a:path>
                <a:path w="6814184" h="1816100">
                  <a:moveTo>
                    <a:pt x="4653724" y="1511300"/>
                  </a:moveTo>
                  <a:lnTo>
                    <a:pt x="4649381" y="1511300"/>
                  </a:lnTo>
                  <a:lnTo>
                    <a:pt x="4639043" y="1524000"/>
                  </a:lnTo>
                  <a:lnTo>
                    <a:pt x="4658004" y="1524000"/>
                  </a:lnTo>
                  <a:lnTo>
                    <a:pt x="4653724" y="1511300"/>
                  </a:lnTo>
                  <a:close/>
                </a:path>
                <a:path w="6814184" h="1816100">
                  <a:moveTo>
                    <a:pt x="4714112" y="1511300"/>
                  </a:moveTo>
                  <a:lnTo>
                    <a:pt x="4662538" y="1511300"/>
                  </a:lnTo>
                  <a:lnTo>
                    <a:pt x="4665764" y="1524000"/>
                  </a:lnTo>
                  <a:lnTo>
                    <a:pt x="4717326" y="1524000"/>
                  </a:lnTo>
                  <a:lnTo>
                    <a:pt x="4714112" y="1511300"/>
                  </a:lnTo>
                  <a:close/>
                </a:path>
                <a:path w="6814184" h="1816100">
                  <a:moveTo>
                    <a:pt x="1342390" y="1498600"/>
                  </a:moveTo>
                  <a:lnTo>
                    <a:pt x="1328889" y="1498600"/>
                  </a:lnTo>
                  <a:lnTo>
                    <a:pt x="1329512" y="1511300"/>
                  </a:lnTo>
                  <a:lnTo>
                    <a:pt x="1343152" y="1511300"/>
                  </a:lnTo>
                  <a:lnTo>
                    <a:pt x="1342390" y="1498600"/>
                  </a:lnTo>
                  <a:close/>
                </a:path>
                <a:path w="6814184" h="1816100">
                  <a:moveTo>
                    <a:pt x="1365288" y="1498600"/>
                  </a:moveTo>
                  <a:lnTo>
                    <a:pt x="1343914" y="1498600"/>
                  </a:lnTo>
                  <a:lnTo>
                    <a:pt x="1345438" y="1511300"/>
                  </a:lnTo>
                  <a:lnTo>
                    <a:pt x="1364348" y="1511300"/>
                  </a:lnTo>
                  <a:lnTo>
                    <a:pt x="1365302" y="1503349"/>
                  </a:lnTo>
                  <a:lnTo>
                    <a:pt x="1365288" y="1498600"/>
                  </a:lnTo>
                  <a:close/>
                </a:path>
                <a:path w="6814184" h="1816100">
                  <a:moveTo>
                    <a:pt x="1373085" y="1498600"/>
                  </a:moveTo>
                  <a:lnTo>
                    <a:pt x="1365872" y="1498600"/>
                  </a:lnTo>
                  <a:lnTo>
                    <a:pt x="1365302" y="1503349"/>
                  </a:lnTo>
                  <a:lnTo>
                    <a:pt x="1365326" y="1511300"/>
                  </a:lnTo>
                  <a:lnTo>
                    <a:pt x="1371815" y="1511300"/>
                  </a:lnTo>
                  <a:lnTo>
                    <a:pt x="1373085" y="1498600"/>
                  </a:lnTo>
                  <a:close/>
                </a:path>
                <a:path w="6814184" h="1816100">
                  <a:moveTo>
                    <a:pt x="4707089" y="1498600"/>
                  </a:moveTo>
                  <a:lnTo>
                    <a:pt x="4701527" y="1498600"/>
                  </a:lnTo>
                  <a:lnTo>
                    <a:pt x="4699228" y="1511300"/>
                  </a:lnTo>
                  <a:lnTo>
                    <a:pt x="4707343" y="1511300"/>
                  </a:lnTo>
                  <a:lnTo>
                    <a:pt x="4707089" y="1498600"/>
                  </a:lnTo>
                  <a:close/>
                </a:path>
                <a:path w="6814184" h="1816100">
                  <a:moveTo>
                    <a:pt x="4765255" y="1498600"/>
                  </a:moveTo>
                  <a:lnTo>
                    <a:pt x="4714201" y="1498600"/>
                  </a:lnTo>
                  <a:lnTo>
                    <a:pt x="4714201" y="1511300"/>
                  </a:lnTo>
                  <a:lnTo>
                    <a:pt x="4750447" y="1511300"/>
                  </a:lnTo>
                  <a:lnTo>
                    <a:pt x="4765255" y="1498600"/>
                  </a:lnTo>
                  <a:close/>
                </a:path>
                <a:path w="6814184" h="1816100">
                  <a:moveTo>
                    <a:pt x="1365872" y="1498600"/>
                  </a:moveTo>
                  <a:lnTo>
                    <a:pt x="1365288" y="1498600"/>
                  </a:lnTo>
                  <a:lnTo>
                    <a:pt x="1365302" y="1503349"/>
                  </a:lnTo>
                  <a:lnTo>
                    <a:pt x="1365872" y="1498600"/>
                  </a:lnTo>
                  <a:close/>
                </a:path>
                <a:path w="6814184" h="1816100">
                  <a:moveTo>
                    <a:pt x="1315034" y="1485900"/>
                  </a:moveTo>
                  <a:lnTo>
                    <a:pt x="1306512" y="1485900"/>
                  </a:lnTo>
                  <a:lnTo>
                    <a:pt x="1303883" y="1498600"/>
                  </a:lnTo>
                  <a:lnTo>
                    <a:pt x="1313649" y="1498600"/>
                  </a:lnTo>
                  <a:lnTo>
                    <a:pt x="1315034" y="1485900"/>
                  </a:lnTo>
                  <a:close/>
                </a:path>
                <a:path w="6814184" h="1816100">
                  <a:moveTo>
                    <a:pt x="1346847" y="1485900"/>
                  </a:moveTo>
                  <a:lnTo>
                    <a:pt x="1315669" y="1485900"/>
                  </a:lnTo>
                  <a:lnTo>
                    <a:pt x="1317459" y="1498600"/>
                  </a:lnTo>
                  <a:lnTo>
                    <a:pt x="1347114" y="1498600"/>
                  </a:lnTo>
                  <a:lnTo>
                    <a:pt x="1346847" y="1485900"/>
                  </a:lnTo>
                  <a:close/>
                </a:path>
                <a:path w="6814184" h="1816100">
                  <a:moveTo>
                    <a:pt x="4745253" y="1485900"/>
                  </a:moveTo>
                  <a:lnTo>
                    <a:pt x="4728324" y="1498600"/>
                  </a:lnTo>
                  <a:lnTo>
                    <a:pt x="4746383" y="1498600"/>
                  </a:lnTo>
                  <a:lnTo>
                    <a:pt x="4745253" y="1485900"/>
                  </a:lnTo>
                  <a:close/>
                </a:path>
                <a:path w="6814184" h="1816100">
                  <a:moveTo>
                    <a:pt x="4758524" y="1485900"/>
                  </a:moveTo>
                  <a:lnTo>
                    <a:pt x="4752060" y="1485900"/>
                  </a:lnTo>
                  <a:lnTo>
                    <a:pt x="4747539" y="1498600"/>
                  </a:lnTo>
                  <a:lnTo>
                    <a:pt x="4759502" y="1498600"/>
                  </a:lnTo>
                  <a:lnTo>
                    <a:pt x="4758524" y="1485900"/>
                  </a:lnTo>
                  <a:close/>
                </a:path>
                <a:path w="6814184" h="1816100">
                  <a:moveTo>
                    <a:pt x="4791570" y="1485900"/>
                  </a:moveTo>
                  <a:lnTo>
                    <a:pt x="4759477" y="1485900"/>
                  </a:lnTo>
                  <a:lnTo>
                    <a:pt x="4767364" y="1498600"/>
                  </a:lnTo>
                  <a:lnTo>
                    <a:pt x="4793681" y="1498600"/>
                  </a:lnTo>
                  <a:lnTo>
                    <a:pt x="4791844" y="1486718"/>
                  </a:lnTo>
                  <a:lnTo>
                    <a:pt x="4791570" y="1485900"/>
                  </a:lnTo>
                  <a:close/>
                </a:path>
                <a:path w="6814184" h="1816100">
                  <a:moveTo>
                    <a:pt x="4791844" y="1486718"/>
                  </a:moveTo>
                  <a:lnTo>
                    <a:pt x="4793681" y="1498600"/>
                  </a:lnTo>
                  <a:lnTo>
                    <a:pt x="4795824" y="1498600"/>
                  </a:lnTo>
                  <a:lnTo>
                    <a:pt x="4791844" y="1486718"/>
                  </a:lnTo>
                  <a:close/>
                </a:path>
                <a:path w="6814184" h="1816100">
                  <a:moveTo>
                    <a:pt x="4805946" y="1485900"/>
                  </a:moveTo>
                  <a:lnTo>
                    <a:pt x="4791717" y="1485900"/>
                  </a:lnTo>
                  <a:lnTo>
                    <a:pt x="4791844" y="1486718"/>
                  </a:lnTo>
                  <a:lnTo>
                    <a:pt x="4795824" y="1498600"/>
                  </a:lnTo>
                  <a:lnTo>
                    <a:pt x="4808982" y="1498600"/>
                  </a:lnTo>
                  <a:lnTo>
                    <a:pt x="4805946" y="1485900"/>
                  </a:lnTo>
                  <a:close/>
                </a:path>
                <a:path w="6814184" h="1816100">
                  <a:moveTo>
                    <a:pt x="4818329" y="1485900"/>
                  </a:moveTo>
                  <a:lnTo>
                    <a:pt x="4816779" y="1485900"/>
                  </a:lnTo>
                  <a:lnTo>
                    <a:pt x="4815636" y="1498600"/>
                  </a:lnTo>
                  <a:lnTo>
                    <a:pt x="4818329" y="1485900"/>
                  </a:lnTo>
                  <a:close/>
                </a:path>
                <a:path w="6814184" h="1816100">
                  <a:moveTo>
                    <a:pt x="1285278" y="1473200"/>
                  </a:moveTo>
                  <a:lnTo>
                    <a:pt x="1278305" y="1473200"/>
                  </a:lnTo>
                  <a:lnTo>
                    <a:pt x="1280693" y="1485900"/>
                  </a:lnTo>
                  <a:lnTo>
                    <a:pt x="1283068" y="1485900"/>
                  </a:lnTo>
                  <a:lnTo>
                    <a:pt x="1285278" y="1473200"/>
                  </a:lnTo>
                  <a:close/>
                </a:path>
                <a:path w="6814184" h="1816100">
                  <a:moveTo>
                    <a:pt x="1319339" y="1473200"/>
                  </a:moveTo>
                  <a:lnTo>
                    <a:pt x="1292428" y="1473200"/>
                  </a:lnTo>
                  <a:lnTo>
                    <a:pt x="1288554" y="1485900"/>
                  </a:lnTo>
                  <a:lnTo>
                    <a:pt x="1317764" y="1485900"/>
                  </a:lnTo>
                  <a:lnTo>
                    <a:pt x="1319339" y="1473200"/>
                  </a:lnTo>
                  <a:close/>
                </a:path>
                <a:path w="6814184" h="1816100">
                  <a:moveTo>
                    <a:pt x="1323047" y="1473200"/>
                  </a:moveTo>
                  <a:lnTo>
                    <a:pt x="1321955" y="1485900"/>
                  </a:lnTo>
                  <a:lnTo>
                    <a:pt x="1324711" y="1485900"/>
                  </a:lnTo>
                  <a:lnTo>
                    <a:pt x="1323047" y="1473200"/>
                  </a:lnTo>
                  <a:close/>
                </a:path>
                <a:path w="6814184" h="1816100">
                  <a:moveTo>
                    <a:pt x="4851260" y="1473200"/>
                  </a:moveTo>
                  <a:lnTo>
                    <a:pt x="4792726" y="1473200"/>
                  </a:lnTo>
                  <a:lnTo>
                    <a:pt x="4791604" y="1485900"/>
                  </a:lnTo>
                  <a:lnTo>
                    <a:pt x="4848859" y="1485900"/>
                  </a:lnTo>
                  <a:lnTo>
                    <a:pt x="4851260" y="1473200"/>
                  </a:lnTo>
                  <a:close/>
                </a:path>
                <a:path w="6814184" h="1816100">
                  <a:moveTo>
                    <a:pt x="1273670" y="1460500"/>
                  </a:moveTo>
                  <a:lnTo>
                    <a:pt x="1267117" y="1460500"/>
                  </a:lnTo>
                  <a:lnTo>
                    <a:pt x="1264361" y="1473200"/>
                  </a:lnTo>
                  <a:lnTo>
                    <a:pt x="1270355" y="1473200"/>
                  </a:lnTo>
                  <a:lnTo>
                    <a:pt x="1273729" y="1464005"/>
                  </a:lnTo>
                  <a:lnTo>
                    <a:pt x="1273670" y="1460500"/>
                  </a:lnTo>
                  <a:close/>
                </a:path>
                <a:path w="6814184" h="1816100">
                  <a:moveTo>
                    <a:pt x="1290459" y="1460500"/>
                  </a:moveTo>
                  <a:lnTo>
                    <a:pt x="1275016" y="1460500"/>
                  </a:lnTo>
                  <a:lnTo>
                    <a:pt x="1273729" y="1464005"/>
                  </a:lnTo>
                  <a:lnTo>
                    <a:pt x="1273886" y="1473200"/>
                  </a:lnTo>
                  <a:lnTo>
                    <a:pt x="1291361" y="1473200"/>
                  </a:lnTo>
                  <a:lnTo>
                    <a:pt x="1290459" y="1460500"/>
                  </a:lnTo>
                  <a:close/>
                </a:path>
                <a:path w="6814184" h="1816100">
                  <a:moveTo>
                    <a:pt x="1297432" y="1460500"/>
                  </a:moveTo>
                  <a:lnTo>
                    <a:pt x="1293507" y="1460500"/>
                  </a:lnTo>
                  <a:lnTo>
                    <a:pt x="1292224" y="1473200"/>
                  </a:lnTo>
                  <a:lnTo>
                    <a:pt x="1303159" y="1473200"/>
                  </a:lnTo>
                  <a:lnTo>
                    <a:pt x="1297432" y="1460500"/>
                  </a:lnTo>
                  <a:close/>
                </a:path>
                <a:path w="6814184" h="1816100">
                  <a:moveTo>
                    <a:pt x="4834216" y="1460500"/>
                  </a:moveTo>
                  <a:lnTo>
                    <a:pt x="4824818" y="1473200"/>
                  </a:lnTo>
                  <a:lnTo>
                    <a:pt x="4840846" y="1473200"/>
                  </a:lnTo>
                  <a:lnTo>
                    <a:pt x="4834216" y="1460500"/>
                  </a:lnTo>
                  <a:close/>
                </a:path>
                <a:path w="6814184" h="1816100">
                  <a:moveTo>
                    <a:pt x="4848745" y="1460500"/>
                  </a:moveTo>
                  <a:lnTo>
                    <a:pt x="4842294" y="1473200"/>
                  </a:lnTo>
                  <a:lnTo>
                    <a:pt x="4844808" y="1473200"/>
                  </a:lnTo>
                  <a:lnTo>
                    <a:pt x="4848745" y="1460500"/>
                  </a:lnTo>
                  <a:close/>
                </a:path>
                <a:path w="6814184" h="1816100">
                  <a:moveTo>
                    <a:pt x="4879378" y="1460500"/>
                  </a:moveTo>
                  <a:lnTo>
                    <a:pt x="4855921" y="1460500"/>
                  </a:lnTo>
                  <a:lnTo>
                    <a:pt x="4849075" y="1473200"/>
                  </a:lnTo>
                  <a:lnTo>
                    <a:pt x="4876800" y="1473200"/>
                  </a:lnTo>
                  <a:lnTo>
                    <a:pt x="4879378" y="1460500"/>
                  </a:lnTo>
                  <a:close/>
                </a:path>
                <a:path w="6814184" h="1816100">
                  <a:moveTo>
                    <a:pt x="4895596" y="1460500"/>
                  </a:moveTo>
                  <a:lnTo>
                    <a:pt x="4879378" y="1460500"/>
                  </a:lnTo>
                  <a:lnTo>
                    <a:pt x="4885613" y="1473200"/>
                  </a:lnTo>
                  <a:lnTo>
                    <a:pt x="4891570" y="1473200"/>
                  </a:lnTo>
                  <a:lnTo>
                    <a:pt x="4895596" y="1460500"/>
                  </a:lnTo>
                  <a:close/>
                </a:path>
                <a:path w="6814184" h="1816100">
                  <a:moveTo>
                    <a:pt x="1275016" y="1460500"/>
                  </a:moveTo>
                  <a:lnTo>
                    <a:pt x="1273670" y="1460500"/>
                  </a:lnTo>
                  <a:lnTo>
                    <a:pt x="1273729" y="1464005"/>
                  </a:lnTo>
                  <a:lnTo>
                    <a:pt x="1275016" y="1460500"/>
                  </a:lnTo>
                  <a:close/>
                </a:path>
                <a:path w="6814184" h="1816100">
                  <a:moveTo>
                    <a:pt x="1263218" y="1447800"/>
                  </a:moveTo>
                  <a:lnTo>
                    <a:pt x="1241094" y="1447800"/>
                  </a:lnTo>
                  <a:lnTo>
                    <a:pt x="1242898" y="1460500"/>
                  </a:lnTo>
                  <a:lnTo>
                    <a:pt x="1265974" y="1460500"/>
                  </a:lnTo>
                  <a:lnTo>
                    <a:pt x="1263218" y="1447800"/>
                  </a:lnTo>
                  <a:close/>
                </a:path>
                <a:path w="6814184" h="1816100">
                  <a:moveTo>
                    <a:pt x="1276680" y="1447800"/>
                  </a:moveTo>
                  <a:lnTo>
                    <a:pt x="1269504" y="1447800"/>
                  </a:lnTo>
                  <a:lnTo>
                    <a:pt x="1265974" y="1460500"/>
                  </a:lnTo>
                  <a:lnTo>
                    <a:pt x="1277467" y="1460500"/>
                  </a:lnTo>
                  <a:lnTo>
                    <a:pt x="1276680" y="1447800"/>
                  </a:lnTo>
                  <a:close/>
                </a:path>
                <a:path w="6814184" h="1816100">
                  <a:moveTo>
                    <a:pt x="4920614" y="1447800"/>
                  </a:moveTo>
                  <a:lnTo>
                    <a:pt x="4871504" y="1447800"/>
                  </a:lnTo>
                  <a:lnTo>
                    <a:pt x="4875276" y="1460500"/>
                  </a:lnTo>
                  <a:lnTo>
                    <a:pt x="4921313" y="1460500"/>
                  </a:lnTo>
                  <a:lnTo>
                    <a:pt x="4920614" y="1447800"/>
                  </a:lnTo>
                  <a:close/>
                </a:path>
                <a:path w="6814184" h="1816100">
                  <a:moveTo>
                    <a:pt x="4947183" y="1447800"/>
                  </a:moveTo>
                  <a:lnTo>
                    <a:pt x="4927600" y="1447800"/>
                  </a:lnTo>
                  <a:lnTo>
                    <a:pt x="4934534" y="1460500"/>
                  </a:lnTo>
                  <a:lnTo>
                    <a:pt x="4938877" y="1460500"/>
                  </a:lnTo>
                  <a:lnTo>
                    <a:pt x="4947183" y="1447800"/>
                  </a:lnTo>
                  <a:close/>
                </a:path>
                <a:path w="6814184" h="1816100">
                  <a:moveTo>
                    <a:pt x="1252855" y="1435100"/>
                  </a:moveTo>
                  <a:lnTo>
                    <a:pt x="1207617" y="1435100"/>
                  </a:lnTo>
                  <a:lnTo>
                    <a:pt x="1211618" y="1447800"/>
                  </a:lnTo>
                  <a:lnTo>
                    <a:pt x="1251356" y="1447800"/>
                  </a:lnTo>
                  <a:lnTo>
                    <a:pt x="1252855" y="1435100"/>
                  </a:lnTo>
                  <a:close/>
                </a:path>
                <a:path w="6814184" h="1816100">
                  <a:moveTo>
                    <a:pt x="4946307" y="1435100"/>
                  </a:moveTo>
                  <a:lnTo>
                    <a:pt x="4919256" y="1435100"/>
                  </a:lnTo>
                  <a:lnTo>
                    <a:pt x="4910632" y="1447800"/>
                  </a:lnTo>
                  <a:lnTo>
                    <a:pt x="4948682" y="1447800"/>
                  </a:lnTo>
                  <a:lnTo>
                    <a:pt x="4946307" y="1435100"/>
                  </a:lnTo>
                  <a:close/>
                </a:path>
                <a:path w="6814184" h="1816100">
                  <a:moveTo>
                    <a:pt x="4970246" y="1435100"/>
                  </a:moveTo>
                  <a:lnTo>
                    <a:pt x="4948783" y="1435100"/>
                  </a:lnTo>
                  <a:lnTo>
                    <a:pt x="4949291" y="1447800"/>
                  </a:lnTo>
                  <a:lnTo>
                    <a:pt x="4968671" y="1447800"/>
                  </a:lnTo>
                  <a:lnTo>
                    <a:pt x="4970246" y="1435100"/>
                  </a:lnTo>
                  <a:close/>
                </a:path>
                <a:path w="6814184" h="1816100">
                  <a:moveTo>
                    <a:pt x="4983162" y="1435100"/>
                  </a:moveTo>
                  <a:lnTo>
                    <a:pt x="4975898" y="1435100"/>
                  </a:lnTo>
                  <a:lnTo>
                    <a:pt x="4977066" y="1447800"/>
                  </a:lnTo>
                  <a:lnTo>
                    <a:pt x="4981016" y="1447800"/>
                  </a:lnTo>
                  <a:lnTo>
                    <a:pt x="4983162" y="1435100"/>
                  </a:lnTo>
                  <a:close/>
                </a:path>
                <a:path w="6814184" h="1816100">
                  <a:moveTo>
                    <a:pt x="1197000" y="1422400"/>
                  </a:moveTo>
                  <a:lnTo>
                    <a:pt x="1191107" y="1422400"/>
                  </a:lnTo>
                  <a:lnTo>
                    <a:pt x="1193393" y="1435100"/>
                  </a:lnTo>
                  <a:lnTo>
                    <a:pt x="1197000" y="1422400"/>
                  </a:lnTo>
                  <a:close/>
                </a:path>
                <a:path w="6814184" h="1816100">
                  <a:moveTo>
                    <a:pt x="1222095" y="1422400"/>
                  </a:moveTo>
                  <a:lnTo>
                    <a:pt x="1197000" y="1422400"/>
                  </a:lnTo>
                  <a:lnTo>
                    <a:pt x="1197343" y="1435100"/>
                  </a:lnTo>
                  <a:lnTo>
                    <a:pt x="1221422" y="1435100"/>
                  </a:lnTo>
                  <a:lnTo>
                    <a:pt x="1222095" y="1422400"/>
                  </a:lnTo>
                  <a:close/>
                </a:path>
                <a:path w="6814184" h="1816100">
                  <a:moveTo>
                    <a:pt x="4952022" y="1422400"/>
                  </a:moveTo>
                  <a:lnTo>
                    <a:pt x="4939347" y="1435100"/>
                  </a:lnTo>
                  <a:lnTo>
                    <a:pt x="4953927" y="1435100"/>
                  </a:lnTo>
                  <a:lnTo>
                    <a:pt x="4952022" y="1422400"/>
                  </a:lnTo>
                  <a:close/>
                </a:path>
                <a:path w="6814184" h="1816100">
                  <a:moveTo>
                    <a:pt x="4989957" y="1422400"/>
                  </a:moveTo>
                  <a:lnTo>
                    <a:pt x="4963502" y="1422400"/>
                  </a:lnTo>
                  <a:lnTo>
                    <a:pt x="4962829" y="1435100"/>
                  </a:lnTo>
                  <a:lnTo>
                    <a:pt x="4989906" y="1435100"/>
                  </a:lnTo>
                  <a:lnTo>
                    <a:pt x="4989957" y="1422400"/>
                  </a:lnTo>
                  <a:close/>
                </a:path>
                <a:path w="6814184" h="1816100">
                  <a:moveTo>
                    <a:pt x="5016322" y="1422400"/>
                  </a:moveTo>
                  <a:lnTo>
                    <a:pt x="4994351" y="1422400"/>
                  </a:lnTo>
                  <a:lnTo>
                    <a:pt x="4995163" y="1435100"/>
                  </a:lnTo>
                  <a:lnTo>
                    <a:pt x="5014150" y="1435100"/>
                  </a:lnTo>
                  <a:lnTo>
                    <a:pt x="5016322" y="1422400"/>
                  </a:lnTo>
                  <a:close/>
                </a:path>
                <a:path w="6814184" h="1816100">
                  <a:moveTo>
                    <a:pt x="5031384" y="1422400"/>
                  </a:moveTo>
                  <a:lnTo>
                    <a:pt x="5016322" y="1422400"/>
                  </a:lnTo>
                  <a:lnTo>
                    <a:pt x="5020551" y="1435100"/>
                  </a:lnTo>
                  <a:lnTo>
                    <a:pt x="5028158" y="1435100"/>
                  </a:lnTo>
                  <a:lnTo>
                    <a:pt x="5031384" y="1422400"/>
                  </a:lnTo>
                  <a:close/>
                </a:path>
                <a:path w="6814184" h="1816100">
                  <a:moveTo>
                    <a:pt x="1180160" y="1409700"/>
                  </a:moveTo>
                  <a:lnTo>
                    <a:pt x="1170330" y="1409700"/>
                  </a:lnTo>
                  <a:lnTo>
                    <a:pt x="1168184" y="1422400"/>
                  </a:lnTo>
                  <a:lnTo>
                    <a:pt x="1178725" y="1422400"/>
                  </a:lnTo>
                  <a:lnTo>
                    <a:pt x="1180160" y="1409700"/>
                  </a:lnTo>
                  <a:close/>
                </a:path>
                <a:path w="6814184" h="1816100">
                  <a:moveTo>
                    <a:pt x="1187195" y="1409700"/>
                  </a:moveTo>
                  <a:lnTo>
                    <a:pt x="1180782" y="1409700"/>
                  </a:lnTo>
                  <a:lnTo>
                    <a:pt x="1181493" y="1422400"/>
                  </a:lnTo>
                  <a:lnTo>
                    <a:pt x="1184262" y="1422400"/>
                  </a:lnTo>
                  <a:lnTo>
                    <a:pt x="1187195" y="1409700"/>
                  </a:lnTo>
                  <a:close/>
                </a:path>
                <a:path w="6814184" h="1816100">
                  <a:moveTo>
                    <a:pt x="1195527" y="1409700"/>
                  </a:moveTo>
                  <a:lnTo>
                    <a:pt x="1188897" y="1409700"/>
                  </a:lnTo>
                  <a:lnTo>
                    <a:pt x="1185075" y="1422400"/>
                  </a:lnTo>
                  <a:lnTo>
                    <a:pt x="1192999" y="1422400"/>
                  </a:lnTo>
                  <a:lnTo>
                    <a:pt x="1195527" y="1409700"/>
                  </a:lnTo>
                  <a:close/>
                </a:path>
                <a:path w="6814184" h="1816100">
                  <a:moveTo>
                    <a:pt x="1205852" y="1409700"/>
                  </a:moveTo>
                  <a:lnTo>
                    <a:pt x="1203223" y="1409700"/>
                  </a:lnTo>
                  <a:lnTo>
                    <a:pt x="1198753" y="1422400"/>
                  </a:lnTo>
                  <a:lnTo>
                    <a:pt x="1206601" y="1422400"/>
                  </a:lnTo>
                  <a:lnTo>
                    <a:pt x="1205852" y="1409700"/>
                  </a:lnTo>
                  <a:close/>
                </a:path>
                <a:path w="6814184" h="1816100">
                  <a:moveTo>
                    <a:pt x="5001729" y="1409700"/>
                  </a:moveTo>
                  <a:lnTo>
                    <a:pt x="4998897" y="1409700"/>
                  </a:lnTo>
                  <a:lnTo>
                    <a:pt x="4996357" y="1422400"/>
                  </a:lnTo>
                  <a:lnTo>
                    <a:pt x="5003520" y="1422400"/>
                  </a:lnTo>
                  <a:lnTo>
                    <a:pt x="5001729" y="1409700"/>
                  </a:lnTo>
                  <a:close/>
                </a:path>
                <a:path w="6814184" h="1816100">
                  <a:moveTo>
                    <a:pt x="5042204" y="1409700"/>
                  </a:moveTo>
                  <a:lnTo>
                    <a:pt x="5015649" y="1409700"/>
                  </a:lnTo>
                  <a:lnTo>
                    <a:pt x="5016080" y="1422400"/>
                  </a:lnTo>
                  <a:lnTo>
                    <a:pt x="5042166" y="1422400"/>
                  </a:lnTo>
                  <a:lnTo>
                    <a:pt x="5042204" y="1409700"/>
                  </a:lnTo>
                  <a:close/>
                </a:path>
                <a:path w="6814184" h="1816100">
                  <a:moveTo>
                    <a:pt x="1148715" y="1397000"/>
                  </a:moveTo>
                  <a:lnTo>
                    <a:pt x="1143736" y="1397000"/>
                  </a:lnTo>
                  <a:lnTo>
                    <a:pt x="1149210" y="1409700"/>
                  </a:lnTo>
                  <a:lnTo>
                    <a:pt x="1148715" y="1397000"/>
                  </a:lnTo>
                  <a:close/>
                </a:path>
                <a:path w="6814184" h="1816100">
                  <a:moveTo>
                    <a:pt x="1172133" y="1397000"/>
                  </a:moveTo>
                  <a:lnTo>
                    <a:pt x="1154912" y="1397000"/>
                  </a:lnTo>
                  <a:lnTo>
                    <a:pt x="1152791" y="1409700"/>
                  </a:lnTo>
                  <a:lnTo>
                    <a:pt x="1171676" y="1409700"/>
                  </a:lnTo>
                  <a:lnTo>
                    <a:pt x="1172133" y="1397000"/>
                  </a:lnTo>
                  <a:close/>
                </a:path>
                <a:path w="6814184" h="1816100">
                  <a:moveTo>
                    <a:pt x="1183424" y="1397000"/>
                  </a:moveTo>
                  <a:lnTo>
                    <a:pt x="1173911" y="1397000"/>
                  </a:lnTo>
                  <a:lnTo>
                    <a:pt x="1175042" y="1409700"/>
                  </a:lnTo>
                  <a:lnTo>
                    <a:pt x="1184160" y="1409700"/>
                  </a:lnTo>
                  <a:lnTo>
                    <a:pt x="1183424" y="1397000"/>
                  </a:lnTo>
                  <a:close/>
                </a:path>
                <a:path w="6814184" h="1816100">
                  <a:moveTo>
                    <a:pt x="5031549" y="1397000"/>
                  </a:moveTo>
                  <a:lnTo>
                    <a:pt x="5029212" y="1397000"/>
                  </a:lnTo>
                  <a:lnTo>
                    <a:pt x="5018595" y="1409700"/>
                  </a:lnTo>
                  <a:lnTo>
                    <a:pt x="5033860" y="1409700"/>
                  </a:lnTo>
                  <a:lnTo>
                    <a:pt x="5031549" y="1397000"/>
                  </a:lnTo>
                  <a:close/>
                </a:path>
                <a:path w="6814184" h="1816100">
                  <a:moveTo>
                    <a:pt x="5092547" y="1397000"/>
                  </a:moveTo>
                  <a:lnTo>
                    <a:pt x="5045252" y="1397000"/>
                  </a:lnTo>
                  <a:lnTo>
                    <a:pt x="5044884" y="1409700"/>
                  </a:lnTo>
                  <a:lnTo>
                    <a:pt x="5087327" y="1409700"/>
                  </a:lnTo>
                  <a:lnTo>
                    <a:pt x="5092547" y="1397000"/>
                  </a:lnTo>
                  <a:close/>
                </a:path>
                <a:path w="6814184" h="1816100">
                  <a:moveTo>
                    <a:pt x="5105857" y="1384300"/>
                  </a:moveTo>
                  <a:lnTo>
                    <a:pt x="5100218" y="1384300"/>
                  </a:lnTo>
                  <a:lnTo>
                    <a:pt x="5104193" y="1397000"/>
                  </a:lnTo>
                  <a:lnTo>
                    <a:pt x="5097551" y="1397000"/>
                  </a:lnTo>
                  <a:lnTo>
                    <a:pt x="5103622" y="1409700"/>
                  </a:lnTo>
                  <a:lnTo>
                    <a:pt x="5107660" y="1397000"/>
                  </a:lnTo>
                  <a:lnTo>
                    <a:pt x="5105857" y="1384300"/>
                  </a:lnTo>
                  <a:close/>
                </a:path>
                <a:path w="6814184" h="1816100">
                  <a:moveTo>
                    <a:pt x="1130782" y="1384300"/>
                  </a:moveTo>
                  <a:lnTo>
                    <a:pt x="1124534" y="1384300"/>
                  </a:lnTo>
                  <a:lnTo>
                    <a:pt x="1126058" y="1397000"/>
                  </a:lnTo>
                  <a:lnTo>
                    <a:pt x="1129296" y="1397000"/>
                  </a:lnTo>
                  <a:lnTo>
                    <a:pt x="1130782" y="1384300"/>
                  </a:lnTo>
                  <a:close/>
                </a:path>
                <a:path w="6814184" h="1816100">
                  <a:moveTo>
                    <a:pt x="1152867" y="1384300"/>
                  </a:moveTo>
                  <a:lnTo>
                    <a:pt x="1135087" y="1384300"/>
                  </a:lnTo>
                  <a:lnTo>
                    <a:pt x="1132255" y="1397000"/>
                  </a:lnTo>
                  <a:lnTo>
                    <a:pt x="1153198" y="1397000"/>
                  </a:lnTo>
                  <a:lnTo>
                    <a:pt x="1152867" y="1384300"/>
                  </a:lnTo>
                  <a:close/>
                </a:path>
                <a:path w="6814184" h="1816100">
                  <a:moveTo>
                    <a:pt x="1158328" y="1384300"/>
                  </a:moveTo>
                  <a:lnTo>
                    <a:pt x="1155407" y="1384300"/>
                  </a:lnTo>
                  <a:lnTo>
                    <a:pt x="1153198" y="1397000"/>
                  </a:lnTo>
                  <a:lnTo>
                    <a:pt x="1167257" y="1397000"/>
                  </a:lnTo>
                  <a:lnTo>
                    <a:pt x="1158328" y="1384300"/>
                  </a:lnTo>
                  <a:close/>
                </a:path>
                <a:path w="6814184" h="1816100">
                  <a:moveTo>
                    <a:pt x="5076736" y="1384300"/>
                  </a:moveTo>
                  <a:lnTo>
                    <a:pt x="5068125" y="1384300"/>
                  </a:lnTo>
                  <a:lnTo>
                    <a:pt x="5065572" y="1397000"/>
                  </a:lnTo>
                  <a:lnTo>
                    <a:pt x="5079453" y="1397000"/>
                  </a:lnTo>
                  <a:lnTo>
                    <a:pt x="5076736" y="1384300"/>
                  </a:lnTo>
                  <a:close/>
                </a:path>
                <a:path w="6814184" h="1816100">
                  <a:moveTo>
                    <a:pt x="5100218" y="1384300"/>
                  </a:moveTo>
                  <a:lnTo>
                    <a:pt x="5082616" y="1384300"/>
                  </a:lnTo>
                  <a:lnTo>
                    <a:pt x="5086172" y="1397000"/>
                  </a:lnTo>
                  <a:lnTo>
                    <a:pt x="5104193" y="1397000"/>
                  </a:lnTo>
                  <a:lnTo>
                    <a:pt x="5100218" y="1384300"/>
                  </a:lnTo>
                  <a:close/>
                </a:path>
                <a:path w="6814184" h="1816100">
                  <a:moveTo>
                    <a:pt x="5133860" y="1384300"/>
                  </a:moveTo>
                  <a:lnTo>
                    <a:pt x="5105857" y="1384300"/>
                  </a:lnTo>
                  <a:lnTo>
                    <a:pt x="5107660" y="1397000"/>
                  </a:lnTo>
                  <a:lnTo>
                    <a:pt x="5133555" y="1397000"/>
                  </a:lnTo>
                  <a:lnTo>
                    <a:pt x="5133860" y="1384300"/>
                  </a:lnTo>
                  <a:close/>
                </a:path>
                <a:path w="6814184" h="1816100">
                  <a:moveTo>
                    <a:pt x="1138021" y="1371600"/>
                  </a:moveTo>
                  <a:lnTo>
                    <a:pt x="1109332" y="1371600"/>
                  </a:lnTo>
                  <a:lnTo>
                    <a:pt x="1105230" y="1384300"/>
                  </a:lnTo>
                  <a:lnTo>
                    <a:pt x="1137107" y="1384300"/>
                  </a:lnTo>
                  <a:lnTo>
                    <a:pt x="1138021" y="1371600"/>
                  </a:lnTo>
                  <a:close/>
                </a:path>
                <a:path w="6814184" h="1816100">
                  <a:moveTo>
                    <a:pt x="5129872" y="1371600"/>
                  </a:moveTo>
                  <a:lnTo>
                    <a:pt x="5116017" y="1371600"/>
                  </a:lnTo>
                  <a:lnTo>
                    <a:pt x="5105336" y="1384300"/>
                  </a:lnTo>
                  <a:lnTo>
                    <a:pt x="5133390" y="1384300"/>
                  </a:lnTo>
                  <a:lnTo>
                    <a:pt x="5129872" y="1371600"/>
                  </a:lnTo>
                  <a:close/>
                </a:path>
                <a:path w="6814184" h="1816100">
                  <a:moveTo>
                    <a:pt x="5130101" y="1371600"/>
                  </a:moveTo>
                  <a:lnTo>
                    <a:pt x="5129872" y="1371600"/>
                  </a:lnTo>
                  <a:lnTo>
                    <a:pt x="5133390" y="1384300"/>
                  </a:lnTo>
                  <a:lnTo>
                    <a:pt x="5130101" y="1371600"/>
                  </a:lnTo>
                  <a:close/>
                </a:path>
                <a:path w="6814184" h="1816100">
                  <a:moveTo>
                    <a:pt x="5166867" y="1371600"/>
                  </a:moveTo>
                  <a:lnTo>
                    <a:pt x="5130101" y="1371600"/>
                  </a:lnTo>
                  <a:lnTo>
                    <a:pt x="5133390" y="1384300"/>
                  </a:lnTo>
                  <a:lnTo>
                    <a:pt x="5167363" y="1384300"/>
                  </a:lnTo>
                  <a:lnTo>
                    <a:pt x="5166867" y="1371600"/>
                  </a:lnTo>
                  <a:close/>
                </a:path>
                <a:path w="6814184" h="1816100">
                  <a:moveTo>
                    <a:pt x="5180190" y="1371600"/>
                  </a:moveTo>
                  <a:lnTo>
                    <a:pt x="5171732" y="1371600"/>
                  </a:lnTo>
                  <a:lnTo>
                    <a:pt x="5171338" y="1384300"/>
                  </a:lnTo>
                  <a:lnTo>
                    <a:pt x="5172773" y="1384300"/>
                  </a:lnTo>
                  <a:lnTo>
                    <a:pt x="5180190" y="1371600"/>
                  </a:lnTo>
                  <a:close/>
                </a:path>
                <a:path w="6814184" h="1816100">
                  <a:moveTo>
                    <a:pt x="1101801" y="1358900"/>
                  </a:moveTo>
                  <a:lnTo>
                    <a:pt x="1095654" y="1358900"/>
                  </a:lnTo>
                  <a:lnTo>
                    <a:pt x="1095082" y="1371600"/>
                  </a:lnTo>
                  <a:lnTo>
                    <a:pt x="1097889" y="1371600"/>
                  </a:lnTo>
                  <a:lnTo>
                    <a:pt x="1101729" y="1362301"/>
                  </a:lnTo>
                  <a:lnTo>
                    <a:pt x="1101801" y="1358900"/>
                  </a:lnTo>
                  <a:close/>
                </a:path>
                <a:path w="6814184" h="1816100">
                  <a:moveTo>
                    <a:pt x="1118171" y="1358900"/>
                  </a:moveTo>
                  <a:lnTo>
                    <a:pt x="1103134" y="1358900"/>
                  </a:lnTo>
                  <a:lnTo>
                    <a:pt x="1101729" y="1362301"/>
                  </a:lnTo>
                  <a:lnTo>
                    <a:pt x="1101534" y="1371600"/>
                  </a:lnTo>
                  <a:lnTo>
                    <a:pt x="1118336" y="1371600"/>
                  </a:lnTo>
                  <a:lnTo>
                    <a:pt x="1118171" y="1358900"/>
                  </a:lnTo>
                  <a:close/>
                </a:path>
                <a:path w="6814184" h="1816100">
                  <a:moveTo>
                    <a:pt x="5163070" y="1358900"/>
                  </a:moveTo>
                  <a:lnTo>
                    <a:pt x="5157165" y="1358900"/>
                  </a:lnTo>
                  <a:lnTo>
                    <a:pt x="5155374" y="1371600"/>
                  </a:lnTo>
                  <a:lnTo>
                    <a:pt x="5162702" y="1371600"/>
                  </a:lnTo>
                  <a:lnTo>
                    <a:pt x="5162941" y="1370610"/>
                  </a:lnTo>
                  <a:lnTo>
                    <a:pt x="5163070" y="1358900"/>
                  </a:lnTo>
                  <a:close/>
                </a:path>
                <a:path w="6814184" h="1816100">
                  <a:moveTo>
                    <a:pt x="5162941" y="1370610"/>
                  </a:moveTo>
                  <a:lnTo>
                    <a:pt x="5162702" y="1371600"/>
                  </a:lnTo>
                  <a:lnTo>
                    <a:pt x="5162931" y="1371600"/>
                  </a:lnTo>
                  <a:lnTo>
                    <a:pt x="5162941" y="1370610"/>
                  </a:lnTo>
                  <a:close/>
                </a:path>
                <a:path w="6814184" h="1816100">
                  <a:moveTo>
                    <a:pt x="5206339" y="1358900"/>
                  </a:moveTo>
                  <a:lnTo>
                    <a:pt x="5165775" y="1358900"/>
                  </a:lnTo>
                  <a:lnTo>
                    <a:pt x="5162941" y="1370610"/>
                  </a:lnTo>
                  <a:lnTo>
                    <a:pt x="5162931" y="1371600"/>
                  </a:lnTo>
                  <a:lnTo>
                    <a:pt x="5203139" y="1371600"/>
                  </a:lnTo>
                  <a:lnTo>
                    <a:pt x="5206339" y="1358900"/>
                  </a:lnTo>
                  <a:close/>
                </a:path>
                <a:path w="6814184" h="1816100">
                  <a:moveTo>
                    <a:pt x="5222278" y="1358900"/>
                  </a:moveTo>
                  <a:lnTo>
                    <a:pt x="5211533" y="1358900"/>
                  </a:lnTo>
                  <a:lnTo>
                    <a:pt x="5214378" y="1371600"/>
                  </a:lnTo>
                  <a:lnTo>
                    <a:pt x="5217172" y="1371600"/>
                  </a:lnTo>
                  <a:lnTo>
                    <a:pt x="5222278" y="1358900"/>
                  </a:lnTo>
                  <a:close/>
                </a:path>
                <a:path w="6814184" h="1816100">
                  <a:moveTo>
                    <a:pt x="1103134" y="1358900"/>
                  </a:moveTo>
                  <a:lnTo>
                    <a:pt x="1101801" y="1358900"/>
                  </a:lnTo>
                  <a:lnTo>
                    <a:pt x="1101729" y="1362301"/>
                  </a:lnTo>
                  <a:lnTo>
                    <a:pt x="1103134" y="1358900"/>
                  </a:lnTo>
                  <a:close/>
                </a:path>
                <a:path w="6814184" h="1816100">
                  <a:moveTo>
                    <a:pt x="1092352" y="1346200"/>
                  </a:moveTo>
                  <a:lnTo>
                    <a:pt x="1070343" y="1346200"/>
                  </a:lnTo>
                  <a:lnTo>
                    <a:pt x="1071791" y="1358900"/>
                  </a:lnTo>
                  <a:lnTo>
                    <a:pt x="1094828" y="1358900"/>
                  </a:lnTo>
                  <a:lnTo>
                    <a:pt x="1092352" y="1346200"/>
                  </a:lnTo>
                  <a:close/>
                </a:path>
                <a:path w="6814184" h="1816100">
                  <a:moveTo>
                    <a:pt x="1105763" y="1346200"/>
                  </a:moveTo>
                  <a:lnTo>
                    <a:pt x="1098969" y="1346200"/>
                  </a:lnTo>
                  <a:lnTo>
                    <a:pt x="1094828" y="1358900"/>
                  </a:lnTo>
                  <a:lnTo>
                    <a:pt x="1106208" y="1358900"/>
                  </a:lnTo>
                  <a:lnTo>
                    <a:pt x="1105763" y="1346200"/>
                  </a:lnTo>
                  <a:close/>
                </a:path>
                <a:path w="6814184" h="1816100">
                  <a:moveTo>
                    <a:pt x="5194007" y="1346200"/>
                  </a:moveTo>
                  <a:lnTo>
                    <a:pt x="5182425" y="1358900"/>
                  </a:lnTo>
                  <a:lnTo>
                    <a:pt x="5194541" y="1358900"/>
                  </a:lnTo>
                  <a:lnTo>
                    <a:pt x="5194007" y="1346200"/>
                  </a:lnTo>
                  <a:close/>
                </a:path>
                <a:path w="6814184" h="1816100">
                  <a:moveTo>
                    <a:pt x="5237086" y="1346200"/>
                  </a:moveTo>
                  <a:lnTo>
                    <a:pt x="5196725" y="1346200"/>
                  </a:lnTo>
                  <a:lnTo>
                    <a:pt x="5194808" y="1358900"/>
                  </a:lnTo>
                  <a:lnTo>
                    <a:pt x="5234597" y="1358900"/>
                  </a:lnTo>
                  <a:lnTo>
                    <a:pt x="5237086" y="1346200"/>
                  </a:lnTo>
                  <a:close/>
                </a:path>
                <a:path w="6814184" h="1816100">
                  <a:moveTo>
                    <a:pt x="5250446" y="1346200"/>
                  </a:moveTo>
                  <a:lnTo>
                    <a:pt x="5237086" y="1346200"/>
                  </a:lnTo>
                  <a:lnTo>
                    <a:pt x="5241810" y="1358900"/>
                  </a:lnTo>
                  <a:lnTo>
                    <a:pt x="5253113" y="1358900"/>
                  </a:lnTo>
                  <a:lnTo>
                    <a:pt x="5250446" y="1346200"/>
                  </a:lnTo>
                  <a:close/>
                </a:path>
                <a:path w="6814184" h="1816100">
                  <a:moveTo>
                    <a:pt x="5267604" y="1346200"/>
                  </a:moveTo>
                  <a:lnTo>
                    <a:pt x="5262079" y="1346200"/>
                  </a:lnTo>
                  <a:lnTo>
                    <a:pt x="5261927" y="1358900"/>
                  </a:lnTo>
                  <a:lnTo>
                    <a:pt x="5267604" y="1346200"/>
                  </a:lnTo>
                  <a:close/>
                </a:path>
                <a:path w="6814184" h="1816100">
                  <a:moveTo>
                    <a:pt x="1082992" y="1333500"/>
                  </a:moveTo>
                  <a:lnTo>
                    <a:pt x="1051775" y="1333500"/>
                  </a:lnTo>
                  <a:lnTo>
                    <a:pt x="1050404" y="1346200"/>
                  </a:lnTo>
                  <a:lnTo>
                    <a:pt x="1081239" y="1346200"/>
                  </a:lnTo>
                  <a:lnTo>
                    <a:pt x="1082992" y="1333500"/>
                  </a:lnTo>
                  <a:close/>
                </a:path>
                <a:path w="6814184" h="1816100">
                  <a:moveTo>
                    <a:pt x="5264807" y="1333500"/>
                  </a:moveTo>
                  <a:lnTo>
                    <a:pt x="5234470" y="1333500"/>
                  </a:lnTo>
                  <a:lnTo>
                    <a:pt x="5232844" y="1346200"/>
                  </a:lnTo>
                  <a:lnTo>
                    <a:pt x="5265119" y="1346200"/>
                  </a:lnTo>
                  <a:lnTo>
                    <a:pt x="5264807" y="1333500"/>
                  </a:lnTo>
                  <a:close/>
                </a:path>
                <a:path w="6814184" h="1816100">
                  <a:moveTo>
                    <a:pt x="5264899" y="1333500"/>
                  </a:moveTo>
                  <a:lnTo>
                    <a:pt x="5265119" y="1346200"/>
                  </a:lnTo>
                  <a:lnTo>
                    <a:pt x="5269572" y="1346200"/>
                  </a:lnTo>
                  <a:lnTo>
                    <a:pt x="5264899" y="1333500"/>
                  </a:lnTo>
                  <a:close/>
                </a:path>
                <a:path w="6814184" h="1816100">
                  <a:moveTo>
                    <a:pt x="5285130" y="1333500"/>
                  </a:moveTo>
                  <a:lnTo>
                    <a:pt x="5264899" y="1333500"/>
                  </a:lnTo>
                  <a:lnTo>
                    <a:pt x="5269572" y="1346200"/>
                  </a:lnTo>
                  <a:lnTo>
                    <a:pt x="5280113" y="1346200"/>
                  </a:lnTo>
                  <a:lnTo>
                    <a:pt x="5285130" y="1333500"/>
                  </a:lnTo>
                  <a:close/>
                </a:path>
                <a:path w="6814184" h="1816100">
                  <a:moveTo>
                    <a:pt x="5291480" y="1333500"/>
                  </a:moveTo>
                  <a:lnTo>
                    <a:pt x="5285130" y="1333500"/>
                  </a:lnTo>
                  <a:lnTo>
                    <a:pt x="5286121" y="1346200"/>
                  </a:lnTo>
                  <a:lnTo>
                    <a:pt x="5291480" y="1333500"/>
                  </a:lnTo>
                  <a:close/>
                </a:path>
                <a:path w="6814184" h="1816100">
                  <a:moveTo>
                    <a:pt x="5295900" y="1333500"/>
                  </a:moveTo>
                  <a:lnTo>
                    <a:pt x="5291480" y="1333500"/>
                  </a:lnTo>
                  <a:lnTo>
                    <a:pt x="5290362" y="1346200"/>
                  </a:lnTo>
                  <a:lnTo>
                    <a:pt x="5293169" y="1346200"/>
                  </a:lnTo>
                  <a:lnTo>
                    <a:pt x="5295900" y="1333500"/>
                  </a:lnTo>
                  <a:close/>
                </a:path>
                <a:path w="6814184" h="1816100">
                  <a:moveTo>
                    <a:pt x="1039647" y="1320800"/>
                  </a:moveTo>
                  <a:lnTo>
                    <a:pt x="1028725" y="1320800"/>
                  </a:lnTo>
                  <a:lnTo>
                    <a:pt x="1029703" y="1333500"/>
                  </a:lnTo>
                  <a:lnTo>
                    <a:pt x="1035494" y="1333500"/>
                  </a:lnTo>
                  <a:lnTo>
                    <a:pt x="1039647" y="1320800"/>
                  </a:lnTo>
                  <a:close/>
                </a:path>
                <a:path w="6814184" h="1816100">
                  <a:moveTo>
                    <a:pt x="1053490" y="1320800"/>
                  </a:moveTo>
                  <a:lnTo>
                    <a:pt x="1041768" y="1320800"/>
                  </a:lnTo>
                  <a:lnTo>
                    <a:pt x="1043012" y="1333500"/>
                  </a:lnTo>
                  <a:lnTo>
                    <a:pt x="1052360" y="1333500"/>
                  </a:lnTo>
                  <a:lnTo>
                    <a:pt x="1053490" y="1320800"/>
                  </a:lnTo>
                  <a:close/>
                </a:path>
                <a:path w="6814184" h="1816100">
                  <a:moveTo>
                    <a:pt x="1064463" y="1320800"/>
                  </a:moveTo>
                  <a:lnTo>
                    <a:pt x="1061021" y="1320800"/>
                  </a:lnTo>
                  <a:lnTo>
                    <a:pt x="1059192" y="1333500"/>
                  </a:lnTo>
                  <a:lnTo>
                    <a:pt x="1072095" y="1333500"/>
                  </a:lnTo>
                  <a:lnTo>
                    <a:pt x="1064463" y="1320800"/>
                  </a:lnTo>
                  <a:close/>
                </a:path>
                <a:path w="6814184" h="1816100">
                  <a:moveTo>
                    <a:pt x="5327484" y="1320800"/>
                  </a:moveTo>
                  <a:lnTo>
                    <a:pt x="5267871" y="1320800"/>
                  </a:lnTo>
                  <a:lnTo>
                    <a:pt x="5265839" y="1333500"/>
                  </a:lnTo>
                  <a:lnTo>
                    <a:pt x="5324983" y="1333500"/>
                  </a:lnTo>
                  <a:lnTo>
                    <a:pt x="5327484" y="1320800"/>
                  </a:lnTo>
                  <a:close/>
                </a:path>
                <a:path w="6814184" h="1816100">
                  <a:moveTo>
                    <a:pt x="1017409" y="1308100"/>
                  </a:moveTo>
                  <a:lnTo>
                    <a:pt x="1007732" y="1308100"/>
                  </a:lnTo>
                  <a:lnTo>
                    <a:pt x="1010945" y="1320800"/>
                  </a:lnTo>
                  <a:lnTo>
                    <a:pt x="1014247" y="1320800"/>
                  </a:lnTo>
                  <a:lnTo>
                    <a:pt x="1017409" y="1308100"/>
                  </a:lnTo>
                  <a:close/>
                </a:path>
                <a:path w="6814184" h="1816100">
                  <a:moveTo>
                    <a:pt x="1018057" y="1308100"/>
                  </a:moveTo>
                  <a:lnTo>
                    <a:pt x="1017409" y="1308100"/>
                  </a:lnTo>
                  <a:lnTo>
                    <a:pt x="1014247" y="1320800"/>
                  </a:lnTo>
                  <a:lnTo>
                    <a:pt x="1015606" y="1320800"/>
                  </a:lnTo>
                  <a:lnTo>
                    <a:pt x="1018057" y="1308100"/>
                  </a:lnTo>
                  <a:close/>
                </a:path>
                <a:path w="6814184" h="1816100">
                  <a:moveTo>
                    <a:pt x="1038910" y="1308100"/>
                  </a:moveTo>
                  <a:lnTo>
                    <a:pt x="1018057" y="1308100"/>
                  </a:lnTo>
                  <a:lnTo>
                    <a:pt x="1015606" y="1320800"/>
                  </a:lnTo>
                  <a:lnTo>
                    <a:pt x="1041285" y="1320800"/>
                  </a:lnTo>
                  <a:lnTo>
                    <a:pt x="1038910" y="1308100"/>
                  </a:lnTo>
                  <a:close/>
                </a:path>
                <a:path w="6814184" h="1816100">
                  <a:moveTo>
                    <a:pt x="1045718" y="1308100"/>
                  </a:moveTo>
                  <a:lnTo>
                    <a:pt x="1041285" y="1320800"/>
                  </a:lnTo>
                  <a:lnTo>
                    <a:pt x="1047064" y="1320800"/>
                  </a:lnTo>
                  <a:lnTo>
                    <a:pt x="1045718" y="1308100"/>
                  </a:lnTo>
                  <a:close/>
                </a:path>
                <a:path w="6814184" h="1816100">
                  <a:moveTo>
                    <a:pt x="5309158" y="1308100"/>
                  </a:moveTo>
                  <a:lnTo>
                    <a:pt x="5299354" y="1320800"/>
                  </a:lnTo>
                  <a:lnTo>
                    <a:pt x="5316245" y="1320800"/>
                  </a:lnTo>
                  <a:lnTo>
                    <a:pt x="5309158" y="1308100"/>
                  </a:lnTo>
                  <a:close/>
                </a:path>
                <a:path w="6814184" h="1816100">
                  <a:moveTo>
                    <a:pt x="5324500" y="1308100"/>
                  </a:moveTo>
                  <a:lnTo>
                    <a:pt x="5320385" y="1308100"/>
                  </a:lnTo>
                  <a:lnTo>
                    <a:pt x="5316245" y="1320800"/>
                  </a:lnTo>
                  <a:lnTo>
                    <a:pt x="5317832" y="1320800"/>
                  </a:lnTo>
                  <a:lnTo>
                    <a:pt x="5324500" y="1308100"/>
                  </a:lnTo>
                  <a:close/>
                </a:path>
                <a:path w="6814184" h="1816100">
                  <a:moveTo>
                    <a:pt x="5354027" y="1308100"/>
                  </a:moveTo>
                  <a:lnTo>
                    <a:pt x="5332044" y="1308100"/>
                  </a:lnTo>
                  <a:lnTo>
                    <a:pt x="5324919" y="1320800"/>
                  </a:lnTo>
                  <a:lnTo>
                    <a:pt x="5358028" y="1320800"/>
                  </a:lnTo>
                  <a:lnTo>
                    <a:pt x="5354027" y="1308100"/>
                  </a:lnTo>
                  <a:close/>
                </a:path>
                <a:path w="6814184" h="1816100">
                  <a:moveTo>
                    <a:pt x="1022248" y="1295400"/>
                  </a:moveTo>
                  <a:lnTo>
                    <a:pt x="992708" y="1295400"/>
                  </a:lnTo>
                  <a:lnTo>
                    <a:pt x="991933" y="1308100"/>
                  </a:lnTo>
                  <a:lnTo>
                    <a:pt x="1022210" y="1308100"/>
                  </a:lnTo>
                  <a:lnTo>
                    <a:pt x="1022440" y="1295980"/>
                  </a:lnTo>
                  <a:lnTo>
                    <a:pt x="1022248" y="1295400"/>
                  </a:lnTo>
                  <a:close/>
                </a:path>
                <a:path w="6814184" h="1816100">
                  <a:moveTo>
                    <a:pt x="1022440" y="1295980"/>
                  </a:moveTo>
                  <a:lnTo>
                    <a:pt x="1022210" y="1308100"/>
                  </a:lnTo>
                  <a:lnTo>
                    <a:pt x="1026452" y="1308100"/>
                  </a:lnTo>
                  <a:lnTo>
                    <a:pt x="1022440" y="1295980"/>
                  </a:lnTo>
                  <a:close/>
                </a:path>
                <a:path w="6814184" h="1816100">
                  <a:moveTo>
                    <a:pt x="1022451" y="1295400"/>
                  </a:moveTo>
                  <a:lnTo>
                    <a:pt x="1022440" y="1295980"/>
                  </a:lnTo>
                  <a:lnTo>
                    <a:pt x="1026452" y="1308100"/>
                  </a:lnTo>
                  <a:lnTo>
                    <a:pt x="1030312" y="1308100"/>
                  </a:lnTo>
                  <a:lnTo>
                    <a:pt x="1022451" y="1295400"/>
                  </a:lnTo>
                  <a:close/>
                </a:path>
                <a:path w="6814184" h="1816100">
                  <a:moveTo>
                    <a:pt x="5344909" y="1295400"/>
                  </a:moveTo>
                  <a:lnTo>
                    <a:pt x="5341404" y="1308100"/>
                  </a:lnTo>
                  <a:lnTo>
                    <a:pt x="5341848" y="1308100"/>
                  </a:lnTo>
                  <a:lnTo>
                    <a:pt x="5344909" y="1295400"/>
                  </a:lnTo>
                  <a:close/>
                </a:path>
                <a:path w="6814184" h="1816100">
                  <a:moveTo>
                    <a:pt x="5400636" y="1295400"/>
                  </a:moveTo>
                  <a:lnTo>
                    <a:pt x="5348109" y="1295400"/>
                  </a:lnTo>
                  <a:lnTo>
                    <a:pt x="5352160" y="1308100"/>
                  </a:lnTo>
                  <a:lnTo>
                    <a:pt x="5396522" y="1308100"/>
                  </a:lnTo>
                  <a:lnTo>
                    <a:pt x="5400636" y="1295400"/>
                  </a:lnTo>
                  <a:close/>
                </a:path>
                <a:path w="6814184" h="1816100">
                  <a:moveTo>
                    <a:pt x="980058" y="1282700"/>
                  </a:moveTo>
                  <a:lnTo>
                    <a:pt x="971308" y="1282700"/>
                  </a:lnTo>
                  <a:lnTo>
                    <a:pt x="978255" y="1295400"/>
                  </a:lnTo>
                  <a:lnTo>
                    <a:pt x="980058" y="1282700"/>
                  </a:lnTo>
                  <a:close/>
                </a:path>
                <a:path w="6814184" h="1816100">
                  <a:moveTo>
                    <a:pt x="1001382" y="1282700"/>
                  </a:moveTo>
                  <a:lnTo>
                    <a:pt x="981392" y="1282700"/>
                  </a:lnTo>
                  <a:lnTo>
                    <a:pt x="983043" y="1295400"/>
                  </a:lnTo>
                  <a:lnTo>
                    <a:pt x="1003274" y="1295400"/>
                  </a:lnTo>
                  <a:lnTo>
                    <a:pt x="1001382" y="1282700"/>
                  </a:lnTo>
                  <a:close/>
                </a:path>
                <a:path w="6814184" h="1816100">
                  <a:moveTo>
                    <a:pt x="1008214" y="1282700"/>
                  </a:moveTo>
                  <a:lnTo>
                    <a:pt x="1005281" y="1295400"/>
                  </a:lnTo>
                  <a:lnTo>
                    <a:pt x="1012888" y="1295400"/>
                  </a:lnTo>
                  <a:lnTo>
                    <a:pt x="1008214" y="1282700"/>
                  </a:lnTo>
                  <a:close/>
                </a:path>
                <a:path w="6814184" h="1816100">
                  <a:moveTo>
                    <a:pt x="5429694" y="1282700"/>
                  </a:moveTo>
                  <a:lnTo>
                    <a:pt x="5389499" y="1282700"/>
                  </a:lnTo>
                  <a:lnTo>
                    <a:pt x="5385447" y="1295400"/>
                  </a:lnTo>
                  <a:lnTo>
                    <a:pt x="5430316" y="1295400"/>
                  </a:lnTo>
                  <a:lnTo>
                    <a:pt x="5429694" y="1282700"/>
                  </a:lnTo>
                  <a:close/>
                </a:path>
                <a:path w="6814184" h="1816100">
                  <a:moveTo>
                    <a:pt x="5429986" y="1282700"/>
                  </a:moveTo>
                  <a:lnTo>
                    <a:pt x="5429694" y="1282700"/>
                  </a:lnTo>
                  <a:lnTo>
                    <a:pt x="5430316" y="1295400"/>
                  </a:lnTo>
                  <a:lnTo>
                    <a:pt x="5433783" y="1295400"/>
                  </a:lnTo>
                  <a:lnTo>
                    <a:pt x="5429986" y="1282700"/>
                  </a:lnTo>
                  <a:close/>
                </a:path>
                <a:path w="6814184" h="1816100">
                  <a:moveTo>
                    <a:pt x="5437847" y="1282700"/>
                  </a:moveTo>
                  <a:lnTo>
                    <a:pt x="5429986" y="1282700"/>
                  </a:lnTo>
                  <a:lnTo>
                    <a:pt x="5433783" y="1295400"/>
                  </a:lnTo>
                  <a:lnTo>
                    <a:pt x="5434799" y="1295400"/>
                  </a:lnTo>
                  <a:lnTo>
                    <a:pt x="5437847" y="1282700"/>
                  </a:lnTo>
                  <a:close/>
                </a:path>
                <a:path w="6814184" h="1816100">
                  <a:moveTo>
                    <a:pt x="964730" y="1270000"/>
                  </a:moveTo>
                  <a:lnTo>
                    <a:pt x="957846" y="1270000"/>
                  </a:lnTo>
                  <a:lnTo>
                    <a:pt x="957478" y="1282700"/>
                  </a:lnTo>
                  <a:lnTo>
                    <a:pt x="965390" y="1282700"/>
                  </a:lnTo>
                  <a:lnTo>
                    <a:pt x="964730" y="1270000"/>
                  </a:lnTo>
                  <a:close/>
                </a:path>
                <a:path w="6814184" h="1816100">
                  <a:moveTo>
                    <a:pt x="981240" y="1270000"/>
                  </a:moveTo>
                  <a:lnTo>
                    <a:pt x="966431" y="1270000"/>
                  </a:lnTo>
                  <a:lnTo>
                    <a:pt x="968108" y="1282700"/>
                  </a:lnTo>
                  <a:lnTo>
                    <a:pt x="986561" y="1282700"/>
                  </a:lnTo>
                  <a:lnTo>
                    <a:pt x="981240" y="1270000"/>
                  </a:lnTo>
                  <a:close/>
                </a:path>
                <a:path w="6814184" h="1816100">
                  <a:moveTo>
                    <a:pt x="990765" y="1270000"/>
                  </a:moveTo>
                  <a:lnTo>
                    <a:pt x="987793" y="1270000"/>
                  </a:lnTo>
                  <a:lnTo>
                    <a:pt x="986561" y="1282700"/>
                  </a:lnTo>
                  <a:lnTo>
                    <a:pt x="993787" y="1282700"/>
                  </a:lnTo>
                  <a:lnTo>
                    <a:pt x="990765" y="1270000"/>
                  </a:lnTo>
                  <a:close/>
                </a:path>
                <a:path w="6814184" h="1816100">
                  <a:moveTo>
                    <a:pt x="5419911" y="1272011"/>
                  </a:moveTo>
                  <a:lnTo>
                    <a:pt x="5416651" y="1282700"/>
                  </a:lnTo>
                  <a:lnTo>
                    <a:pt x="5425020" y="1282700"/>
                  </a:lnTo>
                  <a:lnTo>
                    <a:pt x="5419911" y="1272011"/>
                  </a:lnTo>
                  <a:close/>
                </a:path>
                <a:path w="6814184" h="1816100">
                  <a:moveTo>
                    <a:pt x="5426202" y="1270000"/>
                  </a:moveTo>
                  <a:lnTo>
                    <a:pt x="5420525" y="1270000"/>
                  </a:lnTo>
                  <a:lnTo>
                    <a:pt x="5419911" y="1272011"/>
                  </a:lnTo>
                  <a:lnTo>
                    <a:pt x="5425020" y="1282700"/>
                  </a:lnTo>
                  <a:lnTo>
                    <a:pt x="5428957" y="1282700"/>
                  </a:lnTo>
                  <a:lnTo>
                    <a:pt x="5426202" y="1270000"/>
                  </a:lnTo>
                  <a:close/>
                </a:path>
                <a:path w="6814184" h="1816100">
                  <a:moveTo>
                    <a:pt x="5435142" y="1270000"/>
                  </a:moveTo>
                  <a:lnTo>
                    <a:pt x="5426202" y="1270000"/>
                  </a:lnTo>
                  <a:lnTo>
                    <a:pt x="5428957" y="1282700"/>
                  </a:lnTo>
                  <a:lnTo>
                    <a:pt x="5438698" y="1282700"/>
                  </a:lnTo>
                  <a:lnTo>
                    <a:pt x="5435142" y="1270000"/>
                  </a:lnTo>
                  <a:close/>
                </a:path>
                <a:path w="6814184" h="1816100">
                  <a:moveTo>
                    <a:pt x="5469775" y="1270000"/>
                  </a:moveTo>
                  <a:lnTo>
                    <a:pt x="5441950" y="1270000"/>
                  </a:lnTo>
                  <a:lnTo>
                    <a:pt x="5440349" y="1282700"/>
                  </a:lnTo>
                  <a:lnTo>
                    <a:pt x="5467426" y="1282700"/>
                  </a:lnTo>
                  <a:lnTo>
                    <a:pt x="5469775" y="1270000"/>
                  </a:lnTo>
                  <a:close/>
                </a:path>
                <a:path w="6814184" h="1816100">
                  <a:moveTo>
                    <a:pt x="5420525" y="1270000"/>
                  </a:moveTo>
                  <a:lnTo>
                    <a:pt x="5418950" y="1270000"/>
                  </a:lnTo>
                  <a:lnTo>
                    <a:pt x="5419911" y="1272011"/>
                  </a:lnTo>
                  <a:lnTo>
                    <a:pt x="5420525" y="1270000"/>
                  </a:lnTo>
                  <a:close/>
                </a:path>
                <a:path w="6814184" h="1816100">
                  <a:moveTo>
                    <a:pt x="937958" y="1257300"/>
                  </a:moveTo>
                  <a:lnTo>
                    <a:pt x="934656" y="1257300"/>
                  </a:lnTo>
                  <a:lnTo>
                    <a:pt x="938428" y="1270000"/>
                  </a:lnTo>
                  <a:lnTo>
                    <a:pt x="937958" y="1257300"/>
                  </a:lnTo>
                  <a:close/>
                </a:path>
                <a:path w="6814184" h="1816100">
                  <a:moveTo>
                    <a:pt x="941692" y="1257300"/>
                  </a:moveTo>
                  <a:lnTo>
                    <a:pt x="937958" y="1257300"/>
                  </a:lnTo>
                  <a:lnTo>
                    <a:pt x="939507" y="1270000"/>
                  </a:lnTo>
                  <a:lnTo>
                    <a:pt x="941692" y="1257300"/>
                  </a:lnTo>
                  <a:close/>
                </a:path>
                <a:path w="6814184" h="1816100">
                  <a:moveTo>
                    <a:pt x="968032" y="1257300"/>
                  </a:moveTo>
                  <a:lnTo>
                    <a:pt x="945095" y="1257300"/>
                  </a:lnTo>
                  <a:lnTo>
                    <a:pt x="943254" y="1270000"/>
                  </a:lnTo>
                  <a:lnTo>
                    <a:pt x="968286" y="1270000"/>
                  </a:lnTo>
                  <a:lnTo>
                    <a:pt x="968838" y="1260633"/>
                  </a:lnTo>
                  <a:lnTo>
                    <a:pt x="968032" y="1257300"/>
                  </a:lnTo>
                  <a:close/>
                </a:path>
                <a:path w="6814184" h="1816100">
                  <a:moveTo>
                    <a:pt x="968932" y="1259035"/>
                  </a:moveTo>
                  <a:lnTo>
                    <a:pt x="968838" y="1260633"/>
                  </a:lnTo>
                  <a:lnTo>
                    <a:pt x="971105" y="1270000"/>
                  </a:lnTo>
                  <a:lnTo>
                    <a:pt x="974623" y="1270000"/>
                  </a:lnTo>
                  <a:lnTo>
                    <a:pt x="968932" y="1259035"/>
                  </a:lnTo>
                  <a:close/>
                </a:path>
                <a:path w="6814184" h="1816100">
                  <a:moveTo>
                    <a:pt x="5451424" y="1257300"/>
                  </a:moveTo>
                  <a:lnTo>
                    <a:pt x="5444121" y="1270000"/>
                  </a:lnTo>
                  <a:lnTo>
                    <a:pt x="5455132" y="1270000"/>
                  </a:lnTo>
                  <a:lnTo>
                    <a:pt x="5451424" y="1257300"/>
                  </a:lnTo>
                  <a:close/>
                </a:path>
                <a:path w="6814184" h="1816100">
                  <a:moveTo>
                    <a:pt x="5499658" y="1257300"/>
                  </a:moveTo>
                  <a:lnTo>
                    <a:pt x="5460314" y="1257300"/>
                  </a:lnTo>
                  <a:lnTo>
                    <a:pt x="5455132" y="1270000"/>
                  </a:lnTo>
                  <a:lnTo>
                    <a:pt x="5497499" y="1270000"/>
                  </a:lnTo>
                  <a:lnTo>
                    <a:pt x="5499658" y="1257300"/>
                  </a:lnTo>
                  <a:close/>
                </a:path>
                <a:path w="6814184" h="1816100">
                  <a:moveTo>
                    <a:pt x="5515508" y="1257300"/>
                  </a:moveTo>
                  <a:lnTo>
                    <a:pt x="5499658" y="1257300"/>
                  </a:lnTo>
                  <a:lnTo>
                    <a:pt x="5504192" y="1270000"/>
                  </a:lnTo>
                  <a:lnTo>
                    <a:pt x="5512181" y="1270000"/>
                  </a:lnTo>
                  <a:lnTo>
                    <a:pt x="5515508" y="1257300"/>
                  </a:lnTo>
                  <a:close/>
                </a:path>
                <a:path w="6814184" h="1816100">
                  <a:moveTo>
                    <a:pt x="968032" y="1257300"/>
                  </a:moveTo>
                  <a:lnTo>
                    <a:pt x="968838" y="1260633"/>
                  </a:lnTo>
                  <a:lnTo>
                    <a:pt x="968932" y="1259035"/>
                  </a:lnTo>
                  <a:lnTo>
                    <a:pt x="968032" y="1257300"/>
                  </a:lnTo>
                  <a:close/>
                </a:path>
                <a:path w="6814184" h="1816100">
                  <a:moveTo>
                    <a:pt x="969035" y="1257300"/>
                  </a:moveTo>
                  <a:lnTo>
                    <a:pt x="968032" y="1257300"/>
                  </a:lnTo>
                  <a:lnTo>
                    <a:pt x="968932" y="1259035"/>
                  </a:lnTo>
                  <a:lnTo>
                    <a:pt x="969035" y="1257300"/>
                  </a:lnTo>
                  <a:close/>
                </a:path>
                <a:path w="6814184" h="1816100">
                  <a:moveTo>
                    <a:pt x="943182" y="1244600"/>
                  </a:moveTo>
                  <a:lnTo>
                    <a:pt x="933500" y="1244600"/>
                  </a:lnTo>
                  <a:lnTo>
                    <a:pt x="932853" y="1257300"/>
                  </a:lnTo>
                  <a:lnTo>
                    <a:pt x="938152" y="1257300"/>
                  </a:lnTo>
                  <a:lnTo>
                    <a:pt x="943182" y="1244600"/>
                  </a:lnTo>
                  <a:close/>
                </a:path>
                <a:path w="6814184" h="1816100">
                  <a:moveTo>
                    <a:pt x="944727" y="1244600"/>
                  </a:moveTo>
                  <a:lnTo>
                    <a:pt x="943182" y="1244600"/>
                  </a:lnTo>
                  <a:lnTo>
                    <a:pt x="938152" y="1257300"/>
                  </a:lnTo>
                  <a:lnTo>
                    <a:pt x="940371" y="1257300"/>
                  </a:lnTo>
                  <a:lnTo>
                    <a:pt x="944727" y="1244600"/>
                  </a:lnTo>
                  <a:close/>
                </a:path>
                <a:path w="6814184" h="1816100">
                  <a:moveTo>
                    <a:pt x="958126" y="1244600"/>
                  </a:moveTo>
                  <a:lnTo>
                    <a:pt x="944727" y="1244600"/>
                  </a:lnTo>
                  <a:lnTo>
                    <a:pt x="940371" y="1257300"/>
                  </a:lnTo>
                  <a:lnTo>
                    <a:pt x="954074" y="1257300"/>
                  </a:lnTo>
                  <a:lnTo>
                    <a:pt x="958126" y="1244600"/>
                  </a:lnTo>
                  <a:close/>
                </a:path>
                <a:path w="6814184" h="1816100">
                  <a:moveTo>
                    <a:pt x="5526633" y="1244600"/>
                  </a:moveTo>
                  <a:lnTo>
                    <a:pt x="5497830" y="1244600"/>
                  </a:lnTo>
                  <a:lnTo>
                    <a:pt x="5498706" y="1257300"/>
                  </a:lnTo>
                  <a:lnTo>
                    <a:pt x="5526633" y="1257300"/>
                  </a:lnTo>
                  <a:lnTo>
                    <a:pt x="5526633" y="1244600"/>
                  </a:lnTo>
                  <a:close/>
                </a:path>
                <a:path w="6814184" h="1816100">
                  <a:moveTo>
                    <a:pt x="930592" y="1231900"/>
                  </a:moveTo>
                  <a:lnTo>
                    <a:pt x="908735" y="1231900"/>
                  </a:lnTo>
                  <a:lnTo>
                    <a:pt x="909828" y="1244600"/>
                  </a:lnTo>
                  <a:lnTo>
                    <a:pt x="932789" y="1244600"/>
                  </a:lnTo>
                  <a:lnTo>
                    <a:pt x="930592" y="1231900"/>
                  </a:lnTo>
                  <a:close/>
                </a:path>
                <a:path w="6814184" h="1816100">
                  <a:moveTo>
                    <a:pt x="937514" y="1231900"/>
                  </a:moveTo>
                  <a:lnTo>
                    <a:pt x="932789" y="1244600"/>
                  </a:lnTo>
                  <a:lnTo>
                    <a:pt x="943940" y="1244600"/>
                  </a:lnTo>
                  <a:lnTo>
                    <a:pt x="937514" y="1231900"/>
                  </a:lnTo>
                  <a:close/>
                </a:path>
                <a:path w="6814184" h="1816100">
                  <a:moveTo>
                    <a:pt x="5515114" y="1231900"/>
                  </a:moveTo>
                  <a:lnTo>
                    <a:pt x="5512638" y="1231900"/>
                  </a:lnTo>
                  <a:lnTo>
                    <a:pt x="5501627" y="1244600"/>
                  </a:lnTo>
                  <a:lnTo>
                    <a:pt x="5517565" y="1244600"/>
                  </a:lnTo>
                  <a:lnTo>
                    <a:pt x="5515114" y="1231900"/>
                  </a:lnTo>
                  <a:close/>
                </a:path>
                <a:path w="6814184" h="1816100">
                  <a:moveTo>
                    <a:pt x="5573788" y="1231900"/>
                  </a:moveTo>
                  <a:lnTo>
                    <a:pt x="5529491" y="1231900"/>
                  </a:lnTo>
                  <a:lnTo>
                    <a:pt x="5529173" y="1244600"/>
                  </a:lnTo>
                  <a:lnTo>
                    <a:pt x="5571121" y="1244600"/>
                  </a:lnTo>
                  <a:lnTo>
                    <a:pt x="5573788" y="1231900"/>
                  </a:lnTo>
                  <a:close/>
                </a:path>
                <a:path w="6814184" h="1816100">
                  <a:moveTo>
                    <a:pt x="922210" y="1219200"/>
                  </a:moveTo>
                  <a:lnTo>
                    <a:pt x="891260" y="1219200"/>
                  </a:lnTo>
                  <a:lnTo>
                    <a:pt x="889482" y="1231900"/>
                  </a:lnTo>
                  <a:lnTo>
                    <a:pt x="920229" y="1231900"/>
                  </a:lnTo>
                  <a:lnTo>
                    <a:pt x="922210" y="1219200"/>
                  </a:lnTo>
                  <a:close/>
                </a:path>
                <a:path w="6814184" h="1816100">
                  <a:moveTo>
                    <a:pt x="5562257" y="1219200"/>
                  </a:moveTo>
                  <a:lnTo>
                    <a:pt x="5550611" y="1219200"/>
                  </a:lnTo>
                  <a:lnTo>
                    <a:pt x="5549023" y="1231900"/>
                  </a:lnTo>
                  <a:lnTo>
                    <a:pt x="5565254" y="1231900"/>
                  </a:lnTo>
                  <a:lnTo>
                    <a:pt x="5562257" y="1219200"/>
                  </a:lnTo>
                  <a:close/>
                </a:path>
                <a:path w="6814184" h="1816100">
                  <a:moveTo>
                    <a:pt x="5592113" y="1219200"/>
                  </a:moveTo>
                  <a:lnTo>
                    <a:pt x="5568378" y="1219200"/>
                  </a:lnTo>
                  <a:lnTo>
                    <a:pt x="5572302" y="1231900"/>
                  </a:lnTo>
                  <a:lnTo>
                    <a:pt x="5594495" y="1231900"/>
                  </a:lnTo>
                  <a:lnTo>
                    <a:pt x="5592113" y="1219200"/>
                  </a:lnTo>
                  <a:close/>
                </a:path>
                <a:path w="6814184" h="1816100">
                  <a:moveTo>
                    <a:pt x="5592914" y="1219200"/>
                  </a:moveTo>
                  <a:lnTo>
                    <a:pt x="5592113" y="1219200"/>
                  </a:lnTo>
                  <a:lnTo>
                    <a:pt x="5594495" y="1231900"/>
                  </a:lnTo>
                  <a:lnTo>
                    <a:pt x="5594997" y="1231900"/>
                  </a:lnTo>
                  <a:lnTo>
                    <a:pt x="5592914" y="1219200"/>
                  </a:lnTo>
                  <a:close/>
                </a:path>
                <a:path w="6814184" h="1816100">
                  <a:moveTo>
                    <a:pt x="5607608" y="1219200"/>
                  </a:moveTo>
                  <a:lnTo>
                    <a:pt x="5592914" y="1219200"/>
                  </a:lnTo>
                  <a:lnTo>
                    <a:pt x="5594997" y="1231900"/>
                  </a:lnTo>
                  <a:lnTo>
                    <a:pt x="5611088" y="1231900"/>
                  </a:lnTo>
                  <a:lnTo>
                    <a:pt x="5607608" y="1219200"/>
                  </a:lnTo>
                  <a:close/>
                </a:path>
                <a:path w="6814184" h="1816100">
                  <a:moveTo>
                    <a:pt x="893978" y="1206500"/>
                  </a:moveTo>
                  <a:lnTo>
                    <a:pt x="882294" y="1206500"/>
                  </a:lnTo>
                  <a:lnTo>
                    <a:pt x="879119" y="1219200"/>
                  </a:lnTo>
                  <a:lnTo>
                    <a:pt x="892403" y="1219200"/>
                  </a:lnTo>
                  <a:lnTo>
                    <a:pt x="893978" y="1206500"/>
                  </a:lnTo>
                  <a:close/>
                </a:path>
                <a:path w="6814184" h="1816100">
                  <a:moveTo>
                    <a:pt x="904760" y="1206500"/>
                  </a:moveTo>
                  <a:lnTo>
                    <a:pt x="899401" y="1206500"/>
                  </a:lnTo>
                  <a:lnTo>
                    <a:pt x="898867" y="1219200"/>
                  </a:lnTo>
                  <a:lnTo>
                    <a:pt x="912266" y="1219200"/>
                  </a:lnTo>
                  <a:lnTo>
                    <a:pt x="904760" y="1206500"/>
                  </a:lnTo>
                  <a:close/>
                </a:path>
                <a:path w="6814184" h="1816100">
                  <a:moveTo>
                    <a:pt x="5626658" y="1206500"/>
                  </a:moveTo>
                  <a:lnTo>
                    <a:pt x="5592686" y="1206500"/>
                  </a:lnTo>
                  <a:lnTo>
                    <a:pt x="5591690" y="1219200"/>
                  </a:lnTo>
                  <a:lnTo>
                    <a:pt x="5625782" y="1219200"/>
                  </a:lnTo>
                  <a:lnTo>
                    <a:pt x="5626658" y="1206500"/>
                  </a:lnTo>
                  <a:close/>
                </a:path>
                <a:path w="6814184" h="1816100">
                  <a:moveTo>
                    <a:pt x="5641276" y="1206500"/>
                  </a:moveTo>
                  <a:lnTo>
                    <a:pt x="5634024" y="1206500"/>
                  </a:lnTo>
                  <a:lnTo>
                    <a:pt x="5638901" y="1219200"/>
                  </a:lnTo>
                  <a:lnTo>
                    <a:pt x="5641276" y="1206500"/>
                  </a:lnTo>
                  <a:close/>
                </a:path>
                <a:path w="6814184" h="1816100">
                  <a:moveTo>
                    <a:pt x="5649112" y="1206500"/>
                  </a:moveTo>
                  <a:lnTo>
                    <a:pt x="5643740" y="1206500"/>
                  </a:lnTo>
                  <a:lnTo>
                    <a:pt x="5646356" y="1219200"/>
                  </a:lnTo>
                  <a:lnTo>
                    <a:pt x="5649112" y="1206500"/>
                  </a:lnTo>
                  <a:close/>
                </a:path>
                <a:path w="6814184" h="1816100">
                  <a:moveTo>
                    <a:pt x="864006" y="1193800"/>
                  </a:moveTo>
                  <a:lnTo>
                    <a:pt x="855446" y="1193800"/>
                  </a:lnTo>
                  <a:lnTo>
                    <a:pt x="855294" y="1206500"/>
                  </a:lnTo>
                  <a:lnTo>
                    <a:pt x="858558" y="1206500"/>
                  </a:lnTo>
                  <a:lnTo>
                    <a:pt x="864006" y="1193800"/>
                  </a:lnTo>
                  <a:close/>
                </a:path>
                <a:path w="6814184" h="1816100">
                  <a:moveTo>
                    <a:pt x="887094" y="1193800"/>
                  </a:moveTo>
                  <a:lnTo>
                    <a:pt x="864006" y="1193800"/>
                  </a:lnTo>
                  <a:lnTo>
                    <a:pt x="865670" y="1206500"/>
                  </a:lnTo>
                  <a:lnTo>
                    <a:pt x="889469" y="1206500"/>
                  </a:lnTo>
                  <a:lnTo>
                    <a:pt x="887094" y="1193800"/>
                  </a:lnTo>
                  <a:close/>
                </a:path>
                <a:path w="6814184" h="1816100">
                  <a:moveTo>
                    <a:pt x="5653087" y="1193800"/>
                  </a:moveTo>
                  <a:lnTo>
                    <a:pt x="5617883" y="1193800"/>
                  </a:lnTo>
                  <a:lnTo>
                    <a:pt x="5616867" y="1206500"/>
                  </a:lnTo>
                  <a:lnTo>
                    <a:pt x="5646267" y="1206500"/>
                  </a:lnTo>
                  <a:lnTo>
                    <a:pt x="5653087" y="1193800"/>
                  </a:lnTo>
                  <a:close/>
                </a:path>
                <a:path w="6814184" h="1816100">
                  <a:moveTo>
                    <a:pt x="5687758" y="1193800"/>
                  </a:moveTo>
                  <a:lnTo>
                    <a:pt x="5653544" y="1193800"/>
                  </a:lnTo>
                  <a:lnTo>
                    <a:pt x="5646267" y="1206500"/>
                  </a:lnTo>
                  <a:lnTo>
                    <a:pt x="5675617" y="1206500"/>
                  </a:lnTo>
                  <a:lnTo>
                    <a:pt x="5687758" y="1193800"/>
                  </a:lnTo>
                  <a:close/>
                </a:path>
                <a:path w="6814184" h="1816100">
                  <a:moveTo>
                    <a:pt x="864336" y="1181100"/>
                  </a:moveTo>
                  <a:lnTo>
                    <a:pt x="842835" y="1181100"/>
                  </a:lnTo>
                  <a:lnTo>
                    <a:pt x="844092" y="1193800"/>
                  </a:lnTo>
                  <a:lnTo>
                    <a:pt x="862736" y="1193800"/>
                  </a:lnTo>
                  <a:lnTo>
                    <a:pt x="864150" y="1186587"/>
                  </a:lnTo>
                  <a:lnTo>
                    <a:pt x="864336" y="1181100"/>
                  </a:lnTo>
                  <a:close/>
                </a:path>
                <a:path w="6814184" h="1816100">
                  <a:moveTo>
                    <a:pt x="872108" y="1181100"/>
                  </a:moveTo>
                  <a:lnTo>
                    <a:pt x="865225" y="1181100"/>
                  </a:lnTo>
                  <a:lnTo>
                    <a:pt x="864150" y="1186587"/>
                  </a:lnTo>
                  <a:lnTo>
                    <a:pt x="863904" y="1193800"/>
                  </a:lnTo>
                  <a:lnTo>
                    <a:pt x="870267" y="1193800"/>
                  </a:lnTo>
                  <a:lnTo>
                    <a:pt x="872108" y="1181100"/>
                  </a:lnTo>
                  <a:close/>
                </a:path>
                <a:path w="6814184" h="1816100">
                  <a:moveTo>
                    <a:pt x="5709983" y="1181100"/>
                  </a:moveTo>
                  <a:lnTo>
                    <a:pt x="5658091" y="1181100"/>
                  </a:lnTo>
                  <a:lnTo>
                    <a:pt x="5653620" y="1193800"/>
                  </a:lnTo>
                  <a:lnTo>
                    <a:pt x="5706948" y="1193800"/>
                  </a:lnTo>
                  <a:lnTo>
                    <a:pt x="5709983" y="1181100"/>
                  </a:lnTo>
                  <a:close/>
                </a:path>
                <a:path w="6814184" h="1816100">
                  <a:moveTo>
                    <a:pt x="865225" y="1181100"/>
                  </a:moveTo>
                  <a:lnTo>
                    <a:pt x="864336" y="1181100"/>
                  </a:lnTo>
                  <a:lnTo>
                    <a:pt x="864150" y="1186587"/>
                  </a:lnTo>
                  <a:lnTo>
                    <a:pt x="865225" y="1181100"/>
                  </a:lnTo>
                  <a:close/>
                </a:path>
                <a:path w="6814184" h="1816100">
                  <a:moveTo>
                    <a:pt x="848893" y="1168400"/>
                  </a:moveTo>
                  <a:lnTo>
                    <a:pt x="829348" y="1168400"/>
                  </a:lnTo>
                  <a:lnTo>
                    <a:pt x="829513" y="1181100"/>
                  </a:lnTo>
                  <a:lnTo>
                    <a:pt x="847572" y="1181100"/>
                  </a:lnTo>
                  <a:lnTo>
                    <a:pt x="848893" y="1168400"/>
                  </a:lnTo>
                  <a:close/>
                </a:path>
                <a:path w="6814184" h="1816100">
                  <a:moveTo>
                    <a:pt x="854760" y="1168400"/>
                  </a:moveTo>
                  <a:lnTo>
                    <a:pt x="851090" y="1168400"/>
                  </a:lnTo>
                  <a:lnTo>
                    <a:pt x="851204" y="1181100"/>
                  </a:lnTo>
                  <a:lnTo>
                    <a:pt x="860107" y="1181100"/>
                  </a:lnTo>
                  <a:lnTo>
                    <a:pt x="854760" y="1168400"/>
                  </a:lnTo>
                  <a:close/>
                </a:path>
                <a:path w="6814184" h="1816100">
                  <a:moveTo>
                    <a:pt x="5687682" y="1168400"/>
                  </a:moveTo>
                  <a:lnTo>
                    <a:pt x="5682462" y="1181100"/>
                  </a:lnTo>
                  <a:lnTo>
                    <a:pt x="5688469" y="1181100"/>
                  </a:lnTo>
                  <a:lnTo>
                    <a:pt x="5687682" y="1168400"/>
                  </a:lnTo>
                  <a:close/>
                </a:path>
                <a:path w="6814184" h="1816100">
                  <a:moveTo>
                    <a:pt x="5730532" y="1168400"/>
                  </a:moveTo>
                  <a:lnTo>
                    <a:pt x="5697601" y="1168400"/>
                  </a:lnTo>
                  <a:lnTo>
                    <a:pt x="5695429" y="1181100"/>
                  </a:lnTo>
                  <a:lnTo>
                    <a:pt x="5731560" y="1181100"/>
                  </a:lnTo>
                  <a:lnTo>
                    <a:pt x="5730532" y="1168400"/>
                  </a:lnTo>
                  <a:close/>
                </a:path>
                <a:path w="6814184" h="1816100">
                  <a:moveTo>
                    <a:pt x="5750420" y="1168400"/>
                  </a:moveTo>
                  <a:lnTo>
                    <a:pt x="5738025" y="1168400"/>
                  </a:lnTo>
                  <a:lnTo>
                    <a:pt x="5745759" y="1181100"/>
                  </a:lnTo>
                  <a:lnTo>
                    <a:pt x="5750420" y="1168400"/>
                  </a:lnTo>
                  <a:close/>
                </a:path>
                <a:path w="6814184" h="1816100">
                  <a:moveTo>
                    <a:pt x="819061" y="1155700"/>
                  </a:moveTo>
                  <a:lnTo>
                    <a:pt x="809015" y="1155700"/>
                  </a:lnTo>
                  <a:lnTo>
                    <a:pt x="812749" y="1168400"/>
                  </a:lnTo>
                  <a:lnTo>
                    <a:pt x="816482" y="1168400"/>
                  </a:lnTo>
                  <a:lnTo>
                    <a:pt x="819061" y="1155700"/>
                  </a:lnTo>
                  <a:close/>
                </a:path>
                <a:path w="6814184" h="1816100">
                  <a:moveTo>
                    <a:pt x="837628" y="1155700"/>
                  </a:moveTo>
                  <a:lnTo>
                    <a:pt x="819657" y="1155700"/>
                  </a:lnTo>
                  <a:lnTo>
                    <a:pt x="821131" y="1168400"/>
                  </a:lnTo>
                  <a:lnTo>
                    <a:pt x="845477" y="1168400"/>
                  </a:lnTo>
                  <a:lnTo>
                    <a:pt x="837628" y="1155700"/>
                  </a:lnTo>
                  <a:close/>
                </a:path>
                <a:path w="6814184" h="1816100">
                  <a:moveTo>
                    <a:pt x="5758091" y="1155700"/>
                  </a:moveTo>
                  <a:lnTo>
                    <a:pt x="5728500" y="1155700"/>
                  </a:lnTo>
                  <a:lnTo>
                    <a:pt x="5719254" y="1168400"/>
                  </a:lnTo>
                  <a:lnTo>
                    <a:pt x="5761634" y="1168400"/>
                  </a:lnTo>
                  <a:lnTo>
                    <a:pt x="5761020" y="1161258"/>
                  </a:lnTo>
                  <a:lnTo>
                    <a:pt x="5758091" y="1155700"/>
                  </a:lnTo>
                  <a:close/>
                </a:path>
                <a:path w="6814184" h="1816100">
                  <a:moveTo>
                    <a:pt x="5797880" y="1143000"/>
                  </a:moveTo>
                  <a:lnTo>
                    <a:pt x="5770206" y="1143000"/>
                  </a:lnTo>
                  <a:lnTo>
                    <a:pt x="5760228" y="1154364"/>
                  </a:lnTo>
                  <a:lnTo>
                    <a:pt x="5760542" y="1155700"/>
                  </a:lnTo>
                  <a:lnTo>
                    <a:pt x="5761020" y="1161258"/>
                  </a:lnTo>
                  <a:lnTo>
                    <a:pt x="5764783" y="1168400"/>
                  </a:lnTo>
                  <a:lnTo>
                    <a:pt x="5768492" y="1168400"/>
                  </a:lnTo>
                  <a:lnTo>
                    <a:pt x="5777014" y="1155700"/>
                  </a:lnTo>
                  <a:lnTo>
                    <a:pt x="5789688" y="1155700"/>
                  </a:lnTo>
                  <a:lnTo>
                    <a:pt x="5797880" y="1143000"/>
                  </a:lnTo>
                  <a:close/>
                </a:path>
                <a:path w="6814184" h="1816100">
                  <a:moveTo>
                    <a:pt x="5784735" y="1155700"/>
                  </a:moveTo>
                  <a:lnTo>
                    <a:pt x="5782741" y="1155700"/>
                  </a:lnTo>
                  <a:lnTo>
                    <a:pt x="5780024" y="1168400"/>
                  </a:lnTo>
                  <a:lnTo>
                    <a:pt x="5784735" y="1155700"/>
                  </a:lnTo>
                  <a:close/>
                </a:path>
                <a:path w="6814184" h="1816100">
                  <a:moveTo>
                    <a:pt x="5760228" y="1154364"/>
                  </a:moveTo>
                  <a:lnTo>
                    <a:pt x="5759056" y="1155700"/>
                  </a:lnTo>
                  <a:lnTo>
                    <a:pt x="5758091" y="1155700"/>
                  </a:lnTo>
                  <a:lnTo>
                    <a:pt x="5761020" y="1161258"/>
                  </a:lnTo>
                  <a:lnTo>
                    <a:pt x="5760542" y="1155700"/>
                  </a:lnTo>
                  <a:lnTo>
                    <a:pt x="5760228" y="1154364"/>
                  </a:lnTo>
                  <a:close/>
                </a:path>
                <a:path w="6814184" h="1816100">
                  <a:moveTo>
                    <a:pt x="803681" y="1143000"/>
                  </a:moveTo>
                  <a:lnTo>
                    <a:pt x="794423" y="1143000"/>
                  </a:lnTo>
                  <a:lnTo>
                    <a:pt x="797242" y="1155700"/>
                  </a:lnTo>
                  <a:lnTo>
                    <a:pt x="802157" y="1155700"/>
                  </a:lnTo>
                  <a:lnTo>
                    <a:pt x="803681" y="1143000"/>
                  </a:lnTo>
                  <a:close/>
                </a:path>
                <a:path w="6814184" h="1816100">
                  <a:moveTo>
                    <a:pt x="823874" y="1143000"/>
                  </a:moveTo>
                  <a:lnTo>
                    <a:pt x="806195" y="1143000"/>
                  </a:lnTo>
                  <a:lnTo>
                    <a:pt x="802284" y="1155700"/>
                  </a:lnTo>
                  <a:lnTo>
                    <a:pt x="826350" y="1155700"/>
                  </a:lnTo>
                  <a:lnTo>
                    <a:pt x="823874" y="1143000"/>
                  </a:lnTo>
                  <a:close/>
                </a:path>
                <a:path w="6814184" h="1816100">
                  <a:moveTo>
                    <a:pt x="5757557" y="1143000"/>
                  </a:moveTo>
                  <a:lnTo>
                    <a:pt x="5751753" y="1155700"/>
                  </a:lnTo>
                  <a:lnTo>
                    <a:pt x="5759056" y="1155700"/>
                  </a:lnTo>
                  <a:lnTo>
                    <a:pt x="5760228" y="1154364"/>
                  </a:lnTo>
                  <a:lnTo>
                    <a:pt x="5757557" y="1143000"/>
                  </a:lnTo>
                  <a:close/>
                </a:path>
                <a:path w="6814184" h="1816100">
                  <a:moveTo>
                    <a:pt x="5811316" y="1143000"/>
                  </a:moveTo>
                  <a:lnTo>
                    <a:pt x="5797880" y="1143000"/>
                  </a:lnTo>
                  <a:lnTo>
                    <a:pt x="5795899" y="1155700"/>
                  </a:lnTo>
                  <a:lnTo>
                    <a:pt x="5808332" y="1155700"/>
                  </a:lnTo>
                  <a:lnTo>
                    <a:pt x="5811316" y="1143000"/>
                  </a:lnTo>
                  <a:close/>
                </a:path>
                <a:path w="6814184" h="1816100">
                  <a:moveTo>
                    <a:pt x="789825" y="1130300"/>
                  </a:moveTo>
                  <a:lnTo>
                    <a:pt x="781659" y="1130300"/>
                  </a:lnTo>
                  <a:lnTo>
                    <a:pt x="787107" y="1143000"/>
                  </a:lnTo>
                  <a:lnTo>
                    <a:pt x="789825" y="1130300"/>
                  </a:lnTo>
                  <a:close/>
                </a:path>
                <a:path w="6814184" h="1816100">
                  <a:moveTo>
                    <a:pt x="813003" y="1130300"/>
                  </a:moveTo>
                  <a:lnTo>
                    <a:pt x="789825" y="1130300"/>
                  </a:lnTo>
                  <a:lnTo>
                    <a:pt x="790219" y="1143000"/>
                  </a:lnTo>
                  <a:lnTo>
                    <a:pt x="815746" y="1143000"/>
                  </a:lnTo>
                  <a:lnTo>
                    <a:pt x="813003" y="1130300"/>
                  </a:lnTo>
                  <a:close/>
                </a:path>
                <a:path w="6814184" h="1816100">
                  <a:moveTo>
                    <a:pt x="5829934" y="1130300"/>
                  </a:moveTo>
                  <a:lnTo>
                    <a:pt x="5801779" y="1130300"/>
                  </a:lnTo>
                  <a:lnTo>
                    <a:pt x="5791695" y="1143000"/>
                  </a:lnTo>
                  <a:lnTo>
                    <a:pt x="5823864" y="1143000"/>
                  </a:lnTo>
                  <a:lnTo>
                    <a:pt x="5829934" y="1130300"/>
                  </a:lnTo>
                  <a:close/>
                </a:path>
                <a:path w="6814184" h="1816100">
                  <a:moveTo>
                    <a:pt x="5842774" y="1130300"/>
                  </a:moveTo>
                  <a:lnTo>
                    <a:pt x="5829934" y="1130300"/>
                  </a:lnTo>
                  <a:lnTo>
                    <a:pt x="5829706" y="1143000"/>
                  </a:lnTo>
                  <a:lnTo>
                    <a:pt x="5846635" y="1143000"/>
                  </a:lnTo>
                  <a:lnTo>
                    <a:pt x="5842774" y="1130300"/>
                  </a:lnTo>
                  <a:close/>
                </a:path>
                <a:path w="6814184" h="1816100">
                  <a:moveTo>
                    <a:pt x="787196" y="1117600"/>
                  </a:moveTo>
                  <a:lnTo>
                    <a:pt x="772756" y="1117600"/>
                  </a:lnTo>
                  <a:lnTo>
                    <a:pt x="771283" y="1130300"/>
                  </a:lnTo>
                  <a:lnTo>
                    <a:pt x="785418" y="1130300"/>
                  </a:lnTo>
                  <a:lnTo>
                    <a:pt x="787196" y="1117600"/>
                  </a:lnTo>
                  <a:close/>
                </a:path>
                <a:path w="6814184" h="1816100">
                  <a:moveTo>
                    <a:pt x="793394" y="1117600"/>
                  </a:moveTo>
                  <a:lnTo>
                    <a:pt x="787196" y="1117600"/>
                  </a:lnTo>
                  <a:lnTo>
                    <a:pt x="785418" y="1130300"/>
                  </a:lnTo>
                  <a:lnTo>
                    <a:pt x="785774" y="1130300"/>
                  </a:lnTo>
                  <a:lnTo>
                    <a:pt x="793394" y="1117600"/>
                  </a:lnTo>
                  <a:close/>
                </a:path>
                <a:path w="6814184" h="1816100">
                  <a:moveTo>
                    <a:pt x="800925" y="1117600"/>
                  </a:moveTo>
                  <a:lnTo>
                    <a:pt x="793394" y="1117600"/>
                  </a:lnTo>
                  <a:lnTo>
                    <a:pt x="785774" y="1130300"/>
                  </a:lnTo>
                  <a:lnTo>
                    <a:pt x="801192" y="1130300"/>
                  </a:lnTo>
                  <a:lnTo>
                    <a:pt x="800925" y="1117600"/>
                  </a:lnTo>
                  <a:close/>
                </a:path>
                <a:path w="6814184" h="1816100">
                  <a:moveTo>
                    <a:pt x="5834646" y="1117600"/>
                  </a:moveTo>
                  <a:lnTo>
                    <a:pt x="5828017" y="1117600"/>
                  </a:lnTo>
                  <a:lnTo>
                    <a:pt x="5825515" y="1130300"/>
                  </a:lnTo>
                  <a:lnTo>
                    <a:pt x="5835459" y="1130300"/>
                  </a:lnTo>
                  <a:lnTo>
                    <a:pt x="5834646" y="1117600"/>
                  </a:lnTo>
                  <a:close/>
                </a:path>
                <a:path w="6814184" h="1816100">
                  <a:moveTo>
                    <a:pt x="5869622" y="1117600"/>
                  </a:moveTo>
                  <a:lnTo>
                    <a:pt x="5842368" y="1117600"/>
                  </a:lnTo>
                  <a:lnTo>
                    <a:pt x="5836259" y="1130300"/>
                  </a:lnTo>
                  <a:lnTo>
                    <a:pt x="5862916" y="1130300"/>
                  </a:lnTo>
                  <a:lnTo>
                    <a:pt x="5869622" y="1117600"/>
                  </a:lnTo>
                  <a:close/>
                </a:path>
                <a:path w="6814184" h="1816100">
                  <a:moveTo>
                    <a:pt x="5883236" y="1117600"/>
                  </a:moveTo>
                  <a:lnTo>
                    <a:pt x="5869622" y="1117600"/>
                  </a:lnTo>
                  <a:lnTo>
                    <a:pt x="5871806" y="1130300"/>
                  </a:lnTo>
                  <a:lnTo>
                    <a:pt x="5877852" y="1130300"/>
                  </a:lnTo>
                  <a:lnTo>
                    <a:pt x="5883236" y="1117600"/>
                  </a:lnTo>
                  <a:close/>
                </a:path>
                <a:path w="6814184" h="1816100">
                  <a:moveTo>
                    <a:pt x="783932" y="1104900"/>
                  </a:moveTo>
                  <a:lnTo>
                    <a:pt x="760387" y="1104900"/>
                  </a:lnTo>
                  <a:lnTo>
                    <a:pt x="758888" y="1117600"/>
                  </a:lnTo>
                  <a:lnTo>
                    <a:pt x="785482" y="1117600"/>
                  </a:lnTo>
                  <a:lnTo>
                    <a:pt x="783932" y="1104900"/>
                  </a:lnTo>
                  <a:close/>
                </a:path>
                <a:path w="6814184" h="1816100">
                  <a:moveTo>
                    <a:pt x="5896051" y="1104900"/>
                  </a:moveTo>
                  <a:lnTo>
                    <a:pt x="5857570" y="1104900"/>
                  </a:lnTo>
                  <a:lnTo>
                    <a:pt x="5855639" y="1117600"/>
                  </a:lnTo>
                  <a:lnTo>
                    <a:pt x="5893346" y="1117600"/>
                  </a:lnTo>
                  <a:lnTo>
                    <a:pt x="5896051" y="1104900"/>
                  </a:lnTo>
                  <a:close/>
                </a:path>
                <a:path w="6814184" h="1816100">
                  <a:moveTo>
                    <a:pt x="5915799" y="1104900"/>
                  </a:moveTo>
                  <a:lnTo>
                    <a:pt x="5903747" y="1104900"/>
                  </a:lnTo>
                  <a:lnTo>
                    <a:pt x="5904268" y="1117600"/>
                  </a:lnTo>
                  <a:lnTo>
                    <a:pt x="5911850" y="1117600"/>
                  </a:lnTo>
                  <a:lnTo>
                    <a:pt x="5915799" y="1104900"/>
                  </a:lnTo>
                  <a:close/>
                </a:path>
                <a:path w="6814184" h="1816100">
                  <a:moveTo>
                    <a:pt x="748906" y="1092200"/>
                  </a:moveTo>
                  <a:lnTo>
                    <a:pt x="737133" y="1092200"/>
                  </a:lnTo>
                  <a:lnTo>
                    <a:pt x="739978" y="1104900"/>
                  </a:lnTo>
                  <a:lnTo>
                    <a:pt x="746544" y="1104900"/>
                  </a:lnTo>
                  <a:lnTo>
                    <a:pt x="748906" y="1092200"/>
                  </a:lnTo>
                  <a:close/>
                </a:path>
                <a:path w="6814184" h="1816100">
                  <a:moveTo>
                    <a:pt x="768159" y="1092200"/>
                  </a:moveTo>
                  <a:lnTo>
                    <a:pt x="748906" y="1092200"/>
                  </a:lnTo>
                  <a:lnTo>
                    <a:pt x="750125" y="1104900"/>
                  </a:lnTo>
                  <a:lnTo>
                    <a:pt x="771398" y="1104900"/>
                  </a:lnTo>
                  <a:lnTo>
                    <a:pt x="768159" y="1092200"/>
                  </a:lnTo>
                  <a:close/>
                </a:path>
                <a:path w="6814184" h="1816100">
                  <a:moveTo>
                    <a:pt x="5927940" y="1092200"/>
                  </a:moveTo>
                  <a:lnTo>
                    <a:pt x="5893828" y="1092200"/>
                  </a:lnTo>
                  <a:lnTo>
                    <a:pt x="5892114" y="1104900"/>
                  </a:lnTo>
                  <a:lnTo>
                    <a:pt x="5930761" y="1104900"/>
                  </a:lnTo>
                  <a:lnTo>
                    <a:pt x="5928511" y="1093605"/>
                  </a:lnTo>
                  <a:lnTo>
                    <a:pt x="5927940" y="1092200"/>
                  </a:lnTo>
                  <a:close/>
                </a:path>
                <a:path w="6814184" h="1816100">
                  <a:moveTo>
                    <a:pt x="5928511" y="1093605"/>
                  </a:moveTo>
                  <a:lnTo>
                    <a:pt x="5930761" y="1104900"/>
                  </a:lnTo>
                  <a:lnTo>
                    <a:pt x="5933097" y="1104900"/>
                  </a:lnTo>
                  <a:lnTo>
                    <a:pt x="5928511" y="1093605"/>
                  </a:lnTo>
                  <a:close/>
                </a:path>
                <a:path w="6814184" h="1816100">
                  <a:moveTo>
                    <a:pt x="5947854" y="1092200"/>
                  </a:moveTo>
                  <a:lnTo>
                    <a:pt x="5928231" y="1092200"/>
                  </a:lnTo>
                  <a:lnTo>
                    <a:pt x="5928511" y="1093605"/>
                  </a:lnTo>
                  <a:lnTo>
                    <a:pt x="5933097" y="1104900"/>
                  </a:lnTo>
                  <a:lnTo>
                    <a:pt x="5942876" y="1104900"/>
                  </a:lnTo>
                  <a:lnTo>
                    <a:pt x="5947854" y="1092200"/>
                  </a:lnTo>
                  <a:close/>
                </a:path>
                <a:path w="6814184" h="1816100">
                  <a:moveTo>
                    <a:pt x="734834" y="1079500"/>
                  </a:moveTo>
                  <a:lnTo>
                    <a:pt x="728027" y="1079500"/>
                  </a:lnTo>
                  <a:lnTo>
                    <a:pt x="727379" y="1092200"/>
                  </a:lnTo>
                  <a:lnTo>
                    <a:pt x="734961" y="1092200"/>
                  </a:lnTo>
                  <a:lnTo>
                    <a:pt x="734834" y="1079500"/>
                  </a:lnTo>
                  <a:close/>
                </a:path>
                <a:path w="6814184" h="1816100">
                  <a:moveTo>
                    <a:pt x="754481" y="1079500"/>
                  </a:moveTo>
                  <a:lnTo>
                    <a:pt x="734834" y="1079500"/>
                  </a:lnTo>
                  <a:lnTo>
                    <a:pt x="736485" y="1092200"/>
                  </a:lnTo>
                  <a:lnTo>
                    <a:pt x="756348" y="1092200"/>
                  </a:lnTo>
                  <a:lnTo>
                    <a:pt x="754481" y="1079500"/>
                  </a:lnTo>
                  <a:close/>
                </a:path>
                <a:path w="6814184" h="1816100">
                  <a:moveTo>
                    <a:pt x="5963742" y="1079500"/>
                  </a:moveTo>
                  <a:lnTo>
                    <a:pt x="5928677" y="1079500"/>
                  </a:lnTo>
                  <a:lnTo>
                    <a:pt x="5927708" y="1092200"/>
                  </a:lnTo>
                  <a:lnTo>
                    <a:pt x="5962878" y="1092200"/>
                  </a:lnTo>
                  <a:lnTo>
                    <a:pt x="5963742" y="1079500"/>
                  </a:lnTo>
                  <a:close/>
                </a:path>
                <a:path w="6814184" h="1816100">
                  <a:moveTo>
                    <a:pt x="739749" y="1066800"/>
                  </a:moveTo>
                  <a:lnTo>
                    <a:pt x="714641" y="1066800"/>
                  </a:lnTo>
                  <a:lnTo>
                    <a:pt x="717054" y="1079500"/>
                  </a:lnTo>
                  <a:lnTo>
                    <a:pt x="739444" y="1079500"/>
                  </a:lnTo>
                  <a:lnTo>
                    <a:pt x="740493" y="1070462"/>
                  </a:lnTo>
                  <a:lnTo>
                    <a:pt x="739749" y="1066800"/>
                  </a:lnTo>
                  <a:close/>
                </a:path>
                <a:path w="6814184" h="1816100">
                  <a:moveTo>
                    <a:pt x="740695" y="1068721"/>
                  </a:moveTo>
                  <a:lnTo>
                    <a:pt x="740493" y="1070462"/>
                  </a:lnTo>
                  <a:lnTo>
                    <a:pt x="742327" y="1079500"/>
                  </a:lnTo>
                  <a:lnTo>
                    <a:pt x="745998" y="1079500"/>
                  </a:lnTo>
                  <a:lnTo>
                    <a:pt x="740695" y="1068721"/>
                  </a:lnTo>
                  <a:close/>
                </a:path>
                <a:path w="6814184" h="1816100">
                  <a:moveTo>
                    <a:pt x="5948146" y="1066800"/>
                  </a:moveTo>
                  <a:lnTo>
                    <a:pt x="5942672" y="1079500"/>
                  </a:lnTo>
                  <a:lnTo>
                    <a:pt x="5948210" y="1079500"/>
                  </a:lnTo>
                  <a:lnTo>
                    <a:pt x="5948146" y="1066800"/>
                  </a:lnTo>
                  <a:close/>
                </a:path>
                <a:path w="6814184" h="1816100">
                  <a:moveTo>
                    <a:pt x="5992558" y="1066800"/>
                  </a:moveTo>
                  <a:lnTo>
                    <a:pt x="5954534" y="1066800"/>
                  </a:lnTo>
                  <a:lnTo>
                    <a:pt x="5953544" y="1079500"/>
                  </a:lnTo>
                  <a:lnTo>
                    <a:pt x="5989955" y="1079500"/>
                  </a:lnTo>
                  <a:lnTo>
                    <a:pt x="5992558" y="1066800"/>
                  </a:lnTo>
                  <a:close/>
                </a:path>
                <a:path w="6814184" h="1816100">
                  <a:moveTo>
                    <a:pt x="6014135" y="1066800"/>
                  </a:moveTo>
                  <a:lnTo>
                    <a:pt x="5995174" y="1066800"/>
                  </a:lnTo>
                  <a:lnTo>
                    <a:pt x="6000280" y="1079500"/>
                  </a:lnTo>
                  <a:lnTo>
                    <a:pt x="6009055" y="1079500"/>
                  </a:lnTo>
                  <a:lnTo>
                    <a:pt x="6014135" y="1066800"/>
                  </a:lnTo>
                  <a:close/>
                </a:path>
                <a:path w="6814184" h="1816100">
                  <a:moveTo>
                    <a:pt x="739749" y="1066800"/>
                  </a:moveTo>
                  <a:lnTo>
                    <a:pt x="740493" y="1070462"/>
                  </a:lnTo>
                  <a:lnTo>
                    <a:pt x="740695" y="1068721"/>
                  </a:lnTo>
                  <a:lnTo>
                    <a:pt x="739749" y="1066800"/>
                  </a:lnTo>
                  <a:close/>
                </a:path>
                <a:path w="6814184" h="1816100">
                  <a:moveTo>
                    <a:pt x="740918" y="1066800"/>
                  </a:moveTo>
                  <a:lnTo>
                    <a:pt x="739749" y="1066800"/>
                  </a:lnTo>
                  <a:lnTo>
                    <a:pt x="740695" y="1068721"/>
                  </a:lnTo>
                  <a:lnTo>
                    <a:pt x="740918" y="1066800"/>
                  </a:lnTo>
                  <a:close/>
                </a:path>
                <a:path w="6814184" h="1816100">
                  <a:moveTo>
                    <a:pt x="710958" y="1054100"/>
                  </a:moveTo>
                  <a:lnTo>
                    <a:pt x="701713" y="1054100"/>
                  </a:lnTo>
                  <a:lnTo>
                    <a:pt x="702525" y="1066800"/>
                  </a:lnTo>
                  <a:lnTo>
                    <a:pt x="706748" y="1066800"/>
                  </a:lnTo>
                  <a:lnTo>
                    <a:pt x="710958" y="1054100"/>
                  </a:lnTo>
                  <a:close/>
                </a:path>
                <a:path w="6814184" h="1816100">
                  <a:moveTo>
                    <a:pt x="713320" y="1054100"/>
                  </a:moveTo>
                  <a:lnTo>
                    <a:pt x="710958" y="1054100"/>
                  </a:lnTo>
                  <a:lnTo>
                    <a:pt x="706748" y="1066800"/>
                  </a:lnTo>
                  <a:lnTo>
                    <a:pt x="713320" y="1054100"/>
                  </a:lnTo>
                  <a:close/>
                </a:path>
                <a:path w="6814184" h="1816100">
                  <a:moveTo>
                    <a:pt x="731189" y="1054100"/>
                  </a:moveTo>
                  <a:lnTo>
                    <a:pt x="713320" y="1054100"/>
                  </a:lnTo>
                  <a:lnTo>
                    <a:pt x="706793" y="1066800"/>
                  </a:lnTo>
                  <a:lnTo>
                    <a:pt x="726719" y="1066800"/>
                  </a:lnTo>
                  <a:lnTo>
                    <a:pt x="731189" y="1054100"/>
                  </a:lnTo>
                  <a:close/>
                </a:path>
                <a:path w="6814184" h="1816100">
                  <a:moveTo>
                    <a:pt x="6025057" y="1054100"/>
                  </a:moveTo>
                  <a:lnTo>
                    <a:pt x="5986985" y="1054100"/>
                  </a:lnTo>
                  <a:lnTo>
                    <a:pt x="5982674" y="1066800"/>
                  </a:lnTo>
                  <a:lnTo>
                    <a:pt x="6022212" y="1066800"/>
                  </a:lnTo>
                  <a:lnTo>
                    <a:pt x="6025057" y="1054100"/>
                  </a:lnTo>
                  <a:close/>
                </a:path>
                <a:path w="6814184" h="1816100">
                  <a:moveTo>
                    <a:pt x="6043180" y="1054100"/>
                  </a:moveTo>
                  <a:lnTo>
                    <a:pt x="6032042" y="1054100"/>
                  </a:lnTo>
                  <a:lnTo>
                    <a:pt x="6035751" y="1066800"/>
                  </a:lnTo>
                  <a:lnTo>
                    <a:pt x="6038837" y="1066800"/>
                  </a:lnTo>
                  <a:lnTo>
                    <a:pt x="6043180" y="1054100"/>
                  </a:lnTo>
                  <a:close/>
                </a:path>
                <a:path w="6814184" h="1816100">
                  <a:moveTo>
                    <a:pt x="705027" y="1041400"/>
                  </a:moveTo>
                  <a:lnTo>
                    <a:pt x="690778" y="1041400"/>
                  </a:lnTo>
                  <a:lnTo>
                    <a:pt x="690714" y="1054100"/>
                  </a:lnTo>
                  <a:lnTo>
                    <a:pt x="706818" y="1054100"/>
                  </a:lnTo>
                  <a:lnTo>
                    <a:pt x="705027" y="1041400"/>
                  </a:lnTo>
                  <a:close/>
                </a:path>
                <a:path w="6814184" h="1816100">
                  <a:moveTo>
                    <a:pt x="718210" y="1041400"/>
                  </a:moveTo>
                  <a:lnTo>
                    <a:pt x="712343" y="1041400"/>
                  </a:lnTo>
                  <a:lnTo>
                    <a:pt x="706818" y="1054100"/>
                  </a:lnTo>
                  <a:lnTo>
                    <a:pt x="717854" y="1054100"/>
                  </a:lnTo>
                  <a:lnTo>
                    <a:pt x="718210" y="1041400"/>
                  </a:lnTo>
                  <a:close/>
                </a:path>
                <a:path w="6814184" h="1816100">
                  <a:moveTo>
                    <a:pt x="6071577" y="1041400"/>
                  </a:moveTo>
                  <a:lnTo>
                    <a:pt x="6020904" y="1041400"/>
                  </a:lnTo>
                  <a:lnTo>
                    <a:pt x="6015583" y="1054100"/>
                  </a:lnTo>
                  <a:lnTo>
                    <a:pt x="6067272" y="1054100"/>
                  </a:lnTo>
                  <a:lnTo>
                    <a:pt x="6071577" y="1041400"/>
                  </a:lnTo>
                  <a:close/>
                </a:path>
                <a:path w="6814184" h="1816100">
                  <a:moveTo>
                    <a:pt x="695769" y="1028700"/>
                  </a:moveTo>
                  <a:lnTo>
                    <a:pt x="682713" y="1028700"/>
                  </a:lnTo>
                  <a:lnTo>
                    <a:pt x="683488" y="1041400"/>
                  </a:lnTo>
                  <a:lnTo>
                    <a:pt x="696721" y="1041400"/>
                  </a:lnTo>
                  <a:lnTo>
                    <a:pt x="695769" y="1028700"/>
                  </a:lnTo>
                  <a:close/>
                </a:path>
                <a:path w="6814184" h="1816100">
                  <a:moveTo>
                    <a:pt x="706501" y="1028700"/>
                  </a:moveTo>
                  <a:lnTo>
                    <a:pt x="702449" y="1028700"/>
                  </a:lnTo>
                  <a:lnTo>
                    <a:pt x="702614" y="1041400"/>
                  </a:lnTo>
                  <a:lnTo>
                    <a:pt x="709917" y="1041400"/>
                  </a:lnTo>
                  <a:lnTo>
                    <a:pt x="706501" y="1028700"/>
                  </a:lnTo>
                  <a:close/>
                </a:path>
                <a:path w="6814184" h="1816100">
                  <a:moveTo>
                    <a:pt x="6098070" y="1028700"/>
                  </a:moveTo>
                  <a:lnTo>
                    <a:pt x="6059398" y="1028700"/>
                  </a:lnTo>
                  <a:lnTo>
                    <a:pt x="6055131" y="1041400"/>
                  </a:lnTo>
                  <a:lnTo>
                    <a:pt x="6099175" y="1041400"/>
                  </a:lnTo>
                  <a:lnTo>
                    <a:pt x="6098070" y="1028700"/>
                  </a:lnTo>
                  <a:close/>
                </a:path>
                <a:path w="6814184" h="1816100">
                  <a:moveTo>
                    <a:pt x="6103962" y="1028700"/>
                  </a:moveTo>
                  <a:lnTo>
                    <a:pt x="6098070" y="1028700"/>
                  </a:lnTo>
                  <a:lnTo>
                    <a:pt x="6101270" y="1041400"/>
                  </a:lnTo>
                  <a:lnTo>
                    <a:pt x="6103962" y="1028700"/>
                  </a:lnTo>
                  <a:close/>
                </a:path>
                <a:path w="6814184" h="1816100">
                  <a:moveTo>
                    <a:pt x="667626" y="1016000"/>
                  </a:moveTo>
                  <a:lnTo>
                    <a:pt x="658063" y="1016000"/>
                  </a:lnTo>
                  <a:lnTo>
                    <a:pt x="663359" y="1028700"/>
                  </a:lnTo>
                  <a:lnTo>
                    <a:pt x="667626" y="1016000"/>
                  </a:lnTo>
                  <a:close/>
                </a:path>
                <a:path w="6814184" h="1816100">
                  <a:moveTo>
                    <a:pt x="688619" y="1016000"/>
                  </a:moveTo>
                  <a:lnTo>
                    <a:pt x="667626" y="1016000"/>
                  </a:lnTo>
                  <a:lnTo>
                    <a:pt x="665289" y="1028700"/>
                  </a:lnTo>
                  <a:lnTo>
                    <a:pt x="686752" y="1028700"/>
                  </a:lnTo>
                  <a:lnTo>
                    <a:pt x="688619" y="1016000"/>
                  </a:lnTo>
                  <a:close/>
                </a:path>
                <a:path w="6814184" h="1816100">
                  <a:moveTo>
                    <a:pt x="6080899" y="1016000"/>
                  </a:moveTo>
                  <a:lnTo>
                    <a:pt x="6073673" y="1028700"/>
                  </a:lnTo>
                  <a:lnTo>
                    <a:pt x="6079502" y="1028700"/>
                  </a:lnTo>
                  <a:lnTo>
                    <a:pt x="6080899" y="1016000"/>
                  </a:lnTo>
                  <a:close/>
                </a:path>
                <a:path w="6814184" h="1816100">
                  <a:moveTo>
                    <a:pt x="6098057" y="1016000"/>
                  </a:moveTo>
                  <a:lnTo>
                    <a:pt x="6092113" y="1016000"/>
                  </a:lnTo>
                  <a:lnTo>
                    <a:pt x="6086894" y="1028700"/>
                  </a:lnTo>
                  <a:lnTo>
                    <a:pt x="6101245" y="1028700"/>
                  </a:lnTo>
                  <a:lnTo>
                    <a:pt x="6098057" y="1016000"/>
                  </a:lnTo>
                  <a:close/>
                </a:path>
                <a:path w="6814184" h="1816100">
                  <a:moveTo>
                    <a:pt x="6125184" y="1016000"/>
                  </a:moveTo>
                  <a:lnTo>
                    <a:pt x="6101245" y="1016000"/>
                  </a:lnTo>
                  <a:lnTo>
                    <a:pt x="6102121" y="1028700"/>
                  </a:lnTo>
                  <a:lnTo>
                    <a:pt x="6123660" y="1028700"/>
                  </a:lnTo>
                  <a:lnTo>
                    <a:pt x="6125184" y="1016000"/>
                  </a:lnTo>
                  <a:close/>
                </a:path>
                <a:path w="6814184" h="1816100">
                  <a:moveTo>
                    <a:pt x="657720" y="1003300"/>
                  </a:moveTo>
                  <a:lnTo>
                    <a:pt x="648716" y="1003300"/>
                  </a:lnTo>
                  <a:lnTo>
                    <a:pt x="649922" y="1016000"/>
                  </a:lnTo>
                  <a:lnTo>
                    <a:pt x="653199" y="1016000"/>
                  </a:lnTo>
                  <a:lnTo>
                    <a:pt x="657720" y="1003300"/>
                  </a:lnTo>
                  <a:close/>
                </a:path>
                <a:path w="6814184" h="1816100">
                  <a:moveTo>
                    <a:pt x="671779" y="1003300"/>
                  </a:moveTo>
                  <a:lnTo>
                    <a:pt x="660209" y="1003300"/>
                  </a:lnTo>
                  <a:lnTo>
                    <a:pt x="660946" y="1016000"/>
                  </a:lnTo>
                  <a:lnTo>
                    <a:pt x="669594" y="1016000"/>
                  </a:lnTo>
                  <a:lnTo>
                    <a:pt x="671779" y="1003300"/>
                  </a:lnTo>
                  <a:close/>
                </a:path>
                <a:path w="6814184" h="1816100">
                  <a:moveTo>
                    <a:pt x="6146787" y="1003300"/>
                  </a:moveTo>
                  <a:lnTo>
                    <a:pt x="6116955" y="1003300"/>
                  </a:lnTo>
                  <a:lnTo>
                    <a:pt x="6116535" y="1016000"/>
                  </a:lnTo>
                  <a:lnTo>
                    <a:pt x="6144501" y="1016000"/>
                  </a:lnTo>
                  <a:lnTo>
                    <a:pt x="6146787" y="1003300"/>
                  </a:lnTo>
                  <a:close/>
                </a:path>
                <a:path w="6814184" h="1816100">
                  <a:moveTo>
                    <a:pt x="6173812" y="1003300"/>
                  </a:moveTo>
                  <a:lnTo>
                    <a:pt x="6153454" y="1003300"/>
                  </a:lnTo>
                  <a:lnTo>
                    <a:pt x="6154191" y="1016000"/>
                  </a:lnTo>
                  <a:lnTo>
                    <a:pt x="6163284" y="1016000"/>
                  </a:lnTo>
                  <a:lnTo>
                    <a:pt x="6173812" y="1003300"/>
                  </a:lnTo>
                  <a:close/>
                </a:path>
                <a:path w="6814184" h="1816100">
                  <a:moveTo>
                    <a:pt x="659485" y="990600"/>
                  </a:moveTo>
                  <a:lnTo>
                    <a:pt x="634441" y="990600"/>
                  </a:lnTo>
                  <a:lnTo>
                    <a:pt x="633895" y="1003300"/>
                  </a:lnTo>
                  <a:lnTo>
                    <a:pt x="661466" y="1003300"/>
                  </a:lnTo>
                  <a:lnTo>
                    <a:pt x="659485" y="990600"/>
                  </a:lnTo>
                  <a:close/>
                </a:path>
                <a:path w="6814184" h="1816100">
                  <a:moveTo>
                    <a:pt x="6194945" y="990600"/>
                  </a:moveTo>
                  <a:lnTo>
                    <a:pt x="6141732" y="990600"/>
                  </a:lnTo>
                  <a:lnTo>
                    <a:pt x="6137554" y="1003300"/>
                  </a:lnTo>
                  <a:lnTo>
                    <a:pt x="6192875" y="1003300"/>
                  </a:lnTo>
                  <a:lnTo>
                    <a:pt x="6194945" y="990600"/>
                  </a:lnTo>
                  <a:close/>
                </a:path>
                <a:path w="6814184" h="1816100">
                  <a:moveTo>
                    <a:pt x="644575" y="977900"/>
                  </a:moveTo>
                  <a:lnTo>
                    <a:pt x="629894" y="977900"/>
                  </a:lnTo>
                  <a:lnTo>
                    <a:pt x="626630" y="990600"/>
                  </a:lnTo>
                  <a:lnTo>
                    <a:pt x="641172" y="990600"/>
                  </a:lnTo>
                  <a:lnTo>
                    <a:pt x="644173" y="985946"/>
                  </a:lnTo>
                  <a:lnTo>
                    <a:pt x="644575" y="977900"/>
                  </a:lnTo>
                  <a:close/>
                </a:path>
                <a:path w="6814184" h="1816100">
                  <a:moveTo>
                    <a:pt x="652970" y="977900"/>
                  </a:moveTo>
                  <a:lnTo>
                    <a:pt x="649363" y="977900"/>
                  </a:lnTo>
                  <a:lnTo>
                    <a:pt x="644173" y="985946"/>
                  </a:lnTo>
                  <a:lnTo>
                    <a:pt x="643940" y="990600"/>
                  </a:lnTo>
                  <a:lnTo>
                    <a:pt x="652297" y="990600"/>
                  </a:lnTo>
                  <a:lnTo>
                    <a:pt x="652970" y="977900"/>
                  </a:lnTo>
                  <a:close/>
                </a:path>
                <a:path w="6814184" h="1816100">
                  <a:moveTo>
                    <a:pt x="6204458" y="977900"/>
                  </a:moveTo>
                  <a:lnTo>
                    <a:pt x="6174905" y="977900"/>
                  </a:lnTo>
                  <a:lnTo>
                    <a:pt x="6172225" y="990600"/>
                  </a:lnTo>
                  <a:lnTo>
                    <a:pt x="6204432" y="990600"/>
                  </a:lnTo>
                  <a:lnTo>
                    <a:pt x="6204458" y="977900"/>
                  </a:lnTo>
                  <a:close/>
                </a:path>
                <a:path w="6814184" h="1816100">
                  <a:moveTo>
                    <a:pt x="649363" y="977900"/>
                  </a:moveTo>
                  <a:lnTo>
                    <a:pt x="644575" y="977900"/>
                  </a:lnTo>
                  <a:lnTo>
                    <a:pt x="644173" y="985946"/>
                  </a:lnTo>
                  <a:lnTo>
                    <a:pt x="649363" y="977900"/>
                  </a:lnTo>
                  <a:close/>
                </a:path>
                <a:path w="6814184" h="1816100">
                  <a:moveTo>
                    <a:pt x="640600" y="965200"/>
                  </a:moveTo>
                  <a:lnTo>
                    <a:pt x="616953" y="965200"/>
                  </a:lnTo>
                  <a:lnTo>
                    <a:pt x="614997" y="977900"/>
                  </a:lnTo>
                  <a:lnTo>
                    <a:pt x="641870" y="977900"/>
                  </a:lnTo>
                  <a:lnTo>
                    <a:pt x="640600" y="965200"/>
                  </a:lnTo>
                  <a:close/>
                </a:path>
                <a:path w="6814184" h="1816100">
                  <a:moveTo>
                    <a:pt x="6254267" y="965200"/>
                  </a:moveTo>
                  <a:lnTo>
                    <a:pt x="6207112" y="965200"/>
                  </a:lnTo>
                  <a:lnTo>
                    <a:pt x="6206972" y="977900"/>
                  </a:lnTo>
                  <a:lnTo>
                    <a:pt x="6251524" y="977900"/>
                  </a:lnTo>
                  <a:lnTo>
                    <a:pt x="6254267" y="965200"/>
                  </a:lnTo>
                  <a:close/>
                </a:path>
                <a:path w="6814184" h="1816100">
                  <a:moveTo>
                    <a:pt x="606234" y="952500"/>
                  </a:moveTo>
                  <a:lnTo>
                    <a:pt x="597242" y="952500"/>
                  </a:lnTo>
                  <a:lnTo>
                    <a:pt x="603529" y="965200"/>
                  </a:lnTo>
                  <a:lnTo>
                    <a:pt x="606234" y="952500"/>
                  </a:lnTo>
                  <a:close/>
                </a:path>
                <a:path w="6814184" h="1816100">
                  <a:moveTo>
                    <a:pt x="625652" y="952500"/>
                  </a:moveTo>
                  <a:lnTo>
                    <a:pt x="607377" y="952500"/>
                  </a:lnTo>
                  <a:lnTo>
                    <a:pt x="608304" y="965200"/>
                  </a:lnTo>
                  <a:lnTo>
                    <a:pt x="628510" y="965200"/>
                  </a:lnTo>
                  <a:lnTo>
                    <a:pt x="625652" y="952500"/>
                  </a:lnTo>
                  <a:close/>
                </a:path>
                <a:path w="6814184" h="1816100">
                  <a:moveTo>
                    <a:pt x="6264656" y="952500"/>
                  </a:moveTo>
                  <a:lnTo>
                    <a:pt x="6229324" y="952500"/>
                  </a:lnTo>
                  <a:lnTo>
                    <a:pt x="6227711" y="965200"/>
                  </a:lnTo>
                  <a:lnTo>
                    <a:pt x="6259677" y="965200"/>
                  </a:lnTo>
                  <a:lnTo>
                    <a:pt x="6264656" y="952500"/>
                  </a:lnTo>
                  <a:close/>
                </a:path>
                <a:path w="6814184" h="1816100">
                  <a:moveTo>
                    <a:pt x="6271761" y="943438"/>
                  </a:moveTo>
                  <a:lnTo>
                    <a:pt x="6267856" y="952500"/>
                  </a:lnTo>
                  <a:lnTo>
                    <a:pt x="6264656" y="952500"/>
                  </a:lnTo>
                  <a:lnTo>
                    <a:pt x="6265722" y="965200"/>
                  </a:lnTo>
                  <a:lnTo>
                    <a:pt x="6276657" y="965200"/>
                  </a:lnTo>
                  <a:lnTo>
                    <a:pt x="6274244" y="952500"/>
                  </a:lnTo>
                  <a:lnTo>
                    <a:pt x="6271761" y="943438"/>
                  </a:lnTo>
                  <a:close/>
                </a:path>
                <a:path w="6814184" h="1816100">
                  <a:moveTo>
                    <a:pt x="6292291" y="952500"/>
                  </a:moveTo>
                  <a:lnTo>
                    <a:pt x="6278270" y="952500"/>
                  </a:lnTo>
                  <a:lnTo>
                    <a:pt x="6277965" y="965200"/>
                  </a:lnTo>
                  <a:lnTo>
                    <a:pt x="6283452" y="965200"/>
                  </a:lnTo>
                  <a:lnTo>
                    <a:pt x="6292291" y="952500"/>
                  </a:lnTo>
                  <a:close/>
                </a:path>
                <a:path w="6814184" h="1816100">
                  <a:moveTo>
                    <a:pt x="593013" y="939800"/>
                  </a:moveTo>
                  <a:lnTo>
                    <a:pt x="589610" y="939800"/>
                  </a:lnTo>
                  <a:lnTo>
                    <a:pt x="591197" y="952500"/>
                  </a:lnTo>
                  <a:lnTo>
                    <a:pt x="592721" y="952500"/>
                  </a:lnTo>
                  <a:lnTo>
                    <a:pt x="592816" y="952155"/>
                  </a:lnTo>
                  <a:lnTo>
                    <a:pt x="593013" y="939800"/>
                  </a:lnTo>
                  <a:close/>
                </a:path>
                <a:path w="6814184" h="1816100">
                  <a:moveTo>
                    <a:pt x="592816" y="952155"/>
                  </a:moveTo>
                  <a:lnTo>
                    <a:pt x="592721" y="952500"/>
                  </a:lnTo>
                  <a:lnTo>
                    <a:pt x="592816" y="952155"/>
                  </a:lnTo>
                  <a:close/>
                </a:path>
                <a:path w="6814184" h="1816100">
                  <a:moveTo>
                    <a:pt x="609460" y="939800"/>
                  </a:moveTo>
                  <a:lnTo>
                    <a:pt x="596201" y="939800"/>
                  </a:lnTo>
                  <a:lnTo>
                    <a:pt x="592816" y="952155"/>
                  </a:lnTo>
                  <a:lnTo>
                    <a:pt x="592810" y="952500"/>
                  </a:lnTo>
                  <a:lnTo>
                    <a:pt x="614083" y="952500"/>
                  </a:lnTo>
                  <a:lnTo>
                    <a:pt x="609460" y="939800"/>
                  </a:lnTo>
                  <a:close/>
                </a:path>
                <a:path w="6814184" h="1816100">
                  <a:moveTo>
                    <a:pt x="6270764" y="939800"/>
                  </a:moveTo>
                  <a:lnTo>
                    <a:pt x="6262382" y="939800"/>
                  </a:lnTo>
                  <a:lnTo>
                    <a:pt x="6248095" y="952500"/>
                  </a:lnTo>
                  <a:lnTo>
                    <a:pt x="6267856" y="952500"/>
                  </a:lnTo>
                  <a:lnTo>
                    <a:pt x="6271761" y="943438"/>
                  </a:lnTo>
                  <a:lnTo>
                    <a:pt x="6270764" y="939800"/>
                  </a:lnTo>
                  <a:close/>
                </a:path>
                <a:path w="6814184" h="1816100">
                  <a:moveTo>
                    <a:pt x="6312306" y="939800"/>
                  </a:moveTo>
                  <a:lnTo>
                    <a:pt x="6273330" y="939800"/>
                  </a:lnTo>
                  <a:lnTo>
                    <a:pt x="6271761" y="943438"/>
                  </a:lnTo>
                  <a:lnTo>
                    <a:pt x="6274244" y="952500"/>
                  </a:lnTo>
                  <a:lnTo>
                    <a:pt x="6305461" y="952500"/>
                  </a:lnTo>
                  <a:lnTo>
                    <a:pt x="6312360" y="942140"/>
                  </a:lnTo>
                  <a:lnTo>
                    <a:pt x="6312306" y="939800"/>
                  </a:lnTo>
                  <a:close/>
                </a:path>
                <a:path w="6814184" h="1816100">
                  <a:moveTo>
                    <a:pt x="6320421" y="939800"/>
                  </a:moveTo>
                  <a:lnTo>
                    <a:pt x="6313919" y="939800"/>
                  </a:lnTo>
                  <a:lnTo>
                    <a:pt x="6312360" y="942140"/>
                  </a:lnTo>
                  <a:lnTo>
                    <a:pt x="6312598" y="952500"/>
                  </a:lnTo>
                  <a:lnTo>
                    <a:pt x="6320421" y="939800"/>
                  </a:lnTo>
                  <a:close/>
                </a:path>
                <a:path w="6814184" h="1816100">
                  <a:moveTo>
                    <a:pt x="6313919" y="939800"/>
                  </a:moveTo>
                  <a:lnTo>
                    <a:pt x="6312306" y="939800"/>
                  </a:lnTo>
                  <a:lnTo>
                    <a:pt x="6312360" y="942140"/>
                  </a:lnTo>
                  <a:lnTo>
                    <a:pt x="6313919" y="939800"/>
                  </a:lnTo>
                  <a:close/>
                </a:path>
                <a:path w="6814184" h="1816100">
                  <a:moveTo>
                    <a:pt x="579018" y="927100"/>
                  </a:moveTo>
                  <a:lnTo>
                    <a:pt x="574319" y="927100"/>
                  </a:lnTo>
                  <a:lnTo>
                    <a:pt x="575640" y="939800"/>
                  </a:lnTo>
                  <a:lnTo>
                    <a:pt x="579018" y="927100"/>
                  </a:lnTo>
                  <a:close/>
                </a:path>
                <a:path w="6814184" h="1816100">
                  <a:moveTo>
                    <a:pt x="598906" y="927100"/>
                  </a:moveTo>
                  <a:lnTo>
                    <a:pt x="583933" y="927100"/>
                  </a:lnTo>
                  <a:lnTo>
                    <a:pt x="586955" y="939800"/>
                  </a:lnTo>
                  <a:lnTo>
                    <a:pt x="598246" y="939800"/>
                  </a:lnTo>
                  <a:lnTo>
                    <a:pt x="599591" y="930948"/>
                  </a:lnTo>
                  <a:lnTo>
                    <a:pt x="598906" y="927100"/>
                  </a:lnTo>
                  <a:close/>
                </a:path>
                <a:path w="6814184" h="1816100">
                  <a:moveTo>
                    <a:pt x="599867" y="929132"/>
                  </a:moveTo>
                  <a:lnTo>
                    <a:pt x="599591" y="930948"/>
                  </a:lnTo>
                  <a:lnTo>
                    <a:pt x="601167" y="939800"/>
                  </a:lnTo>
                  <a:lnTo>
                    <a:pt x="604913" y="939800"/>
                  </a:lnTo>
                  <a:lnTo>
                    <a:pt x="599867" y="929132"/>
                  </a:lnTo>
                  <a:close/>
                </a:path>
                <a:path w="6814184" h="1816100">
                  <a:moveTo>
                    <a:pt x="6329387" y="927100"/>
                  </a:moveTo>
                  <a:lnTo>
                    <a:pt x="6300279" y="927100"/>
                  </a:lnTo>
                  <a:lnTo>
                    <a:pt x="6304394" y="939800"/>
                  </a:lnTo>
                  <a:lnTo>
                    <a:pt x="6328156" y="939800"/>
                  </a:lnTo>
                  <a:lnTo>
                    <a:pt x="6329387" y="927100"/>
                  </a:lnTo>
                  <a:close/>
                </a:path>
                <a:path w="6814184" h="1816100">
                  <a:moveTo>
                    <a:pt x="6342354" y="927100"/>
                  </a:moveTo>
                  <a:lnTo>
                    <a:pt x="6329387" y="927100"/>
                  </a:lnTo>
                  <a:lnTo>
                    <a:pt x="6332715" y="939800"/>
                  </a:lnTo>
                  <a:lnTo>
                    <a:pt x="6338150" y="939800"/>
                  </a:lnTo>
                  <a:lnTo>
                    <a:pt x="6342354" y="927100"/>
                  </a:lnTo>
                  <a:close/>
                </a:path>
                <a:path w="6814184" h="1816100">
                  <a:moveTo>
                    <a:pt x="598906" y="927100"/>
                  </a:moveTo>
                  <a:lnTo>
                    <a:pt x="599591" y="930948"/>
                  </a:lnTo>
                  <a:lnTo>
                    <a:pt x="599867" y="929132"/>
                  </a:lnTo>
                  <a:lnTo>
                    <a:pt x="598906" y="927100"/>
                  </a:lnTo>
                  <a:close/>
                </a:path>
                <a:path w="6814184" h="1816100">
                  <a:moveTo>
                    <a:pt x="600176" y="927100"/>
                  </a:moveTo>
                  <a:lnTo>
                    <a:pt x="598906" y="927100"/>
                  </a:lnTo>
                  <a:lnTo>
                    <a:pt x="599867" y="929132"/>
                  </a:lnTo>
                  <a:lnTo>
                    <a:pt x="600176" y="927100"/>
                  </a:lnTo>
                  <a:close/>
                </a:path>
                <a:path w="6814184" h="1816100">
                  <a:moveTo>
                    <a:pt x="586524" y="914400"/>
                  </a:moveTo>
                  <a:lnTo>
                    <a:pt x="566366" y="914400"/>
                  </a:lnTo>
                  <a:lnTo>
                    <a:pt x="565835" y="927100"/>
                  </a:lnTo>
                  <a:lnTo>
                    <a:pt x="586879" y="927100"/>
                  </a:lnTo>
                  <a:lnTo>
                    <a:pt x="586524" y="914400"/>
                  </a:lnTo>
                  <a:close/>
                </a:path>
                <a:path w="6814184" h="1816100">
                  <a:moveTo>
                    <a:pt x="593763" y="914400"/>
                  </a:moveTo>
                  <a:lnTo>
                    <a:pt x="588949" y="927100"/>
                  </a:lnTo>
                  <a:lnTo>
                    <a:pt x="595617" y="927100"/>
                  </a:lnTo>
                  <a:lnTo>
                    <a:pt x="593763" y="914400"/>
                  </a:lnTo>
                  <a:close/>
                </a:path>
                <a:path w="6814184" h="1816100">
                  <a:moveTo>
                    <a:pt x="6323901" y="914400"/>
                  </a:moveTo>
                  <a:lnTo>
                    <a:pt x="6317754" y="927100"/>
                  </a:lnTo>
                  <a:lnTo>
                    <a:pt x="6325717" y="927100"/>
                  </a:lnTo>
                  <a:lnTo>
                    <a:pt x="6323901" y="914400"/>
                  </a:lnTo>
                  <a:close/>
                </a:path>
                <a:path w="6814184" h="1816100">
                  <a:moveTo>
                    <a:pt x="6336766" y="914400"/>
                  </a:moveTo>
                  <a:lnTo>
                    <a:pt x="6330302" y="914400"/>
                  </a:lnTo>
                  <a:lnTo>
                    <a:pt x="6328448" y="927100"/>
                  </a:lnTo>
                  <a:lnTo>
                    <a:pt x="6333248" y="927100"/>
                  </a:lnTo>
                  <a:lnTo>
                    <a:pt x="6336766" y="914400"/>
                  </a:lnTo>
                  <a:close/>
                </a:path>
                <a:path w="6814184" h="1816100">
                  <a:moveTo>
                    <a:pt x="6360655" y="914400"/>
                  </a:moveTo>
                  <a:lnTo>
                    <a:pt x="6339827" y="914400"/>
                  </a:lnTo>
                  <a:lnTo>
                    <a:pt x="6336677" y="927100"/>
                  </a:lnTo>
                  <a:lnTo>
                    <a:pt x="6364770" y="927100"/>
                  </a:lnTo>
                  <a:lnTo>
                    <a:pt x="6360655" y="914400"/>
                  </a:lnTo>
                  <a:close/>
                </a:path>
                <a:path w="6814184" h="1816100">
                  <a:moveTo>
                    <a:pt x="578637" y="901700"/>
                  </a:moveTo>
                  <a:lnTo>
                    <a:pt x="551230" y="901700"/>
                  </a:lnTo>
                  <a:lnTo>
                    <a:pt x="554532" y="914400"/>
                  </a:lnTo>
                  <a:lnTo>
                    <a:pt x="578840" y="914400"/>
                  </a:lnTo>
                  <a:lnTo>
                    <a:pt x="578637" y="901700"/>
                  </a:lnTo>
                  <a:close/>
                </a:path>
                <a:path w="6814184" h="1816100">
                  <a:moveTo>
                    <a:pt x="585152" y="901700"/>
                  </a:moveTo>
                  <a:lnTo>
                    <a:pt x="581279" y="914400"/>
                  </a:lnTo>
                  <a:lnTo>
                    <a:pt x="585787" y="914400"/>
                  </a:lnTo>
                  <a:lnTo>
                    <a:pt x="585152" y="901700"/>
                  </a:lnTo>
                  <a:close/>
                </a:path>
                <a:path w="6814184" h="1816100">
                  <a:moveTo>
                    <a:pt x="6388569" y="901700"/>
                  </a:moveTo>
                  <a:lnTo>
                    <a:pt x="6358077" y="901700"/>
                  </a:lnTo>
                  <a:lnTo>
                    <a:pt x="6359867" y="914400"/>
                  </a:lnTo>
                  <a:lnTo>
                    <a:pt x="6381648" y="914400"/>
                  </a:lnTo>
                  <a:lnTo>
                    <a:pt x="6388569" y="901700"/>
                  </a:lnTo>
                  <a:close/>
                </a:path>
                <a:path w="6814184" h="1816100">
                  <a:moveTo>
                    <a:pt x="6419596" y="901700"/>
                  </a:moveTo>
                  <a:lnTo>
                    <a:pt x="6388569" y="901700"/>
                  </a:lnTo>
                  <a:lnTo>
                    <a:pt x="6390919" y="914400"/>
                  </a:lnTo>
                  <a:lnTo>
                    <a:pt x="6402844" y="914400"/>
                  </a:lnTo>
                  <a:lnTo>
                    <a:pt x="6419596" y="901700"/>
                  </a:lnTo>
                  <a:close/>
                </a:path>
                <a:path w="6814184" h="1816100">
                  <a:moveTo>
                    <a:pt x="571309" y="889000"/>
                  </a:moveTo>
                  <a:lnTo>
                    <a:pt x="544766" y="889000"/>
                  </a:lnTo>
                  <a:lnTo>
                    <a:pt x="545020" y="901700"/>
                  </a:lnTo>
                  <a:lnTo>
                    <a:pt x="566013" y="901700"/>
                  </a:lnTo>
                  <a:lnTo>
                    <a:pt x="571309" y="889000"/>
                  </a:lnTo>
                  <a:close/>
                </a:path>
                <a:path w="6814184" h="1816100">
                  <a:moveTo>
                    <a:pt x="6418783" y="889000"/>
                  </a:moveTo>
                  <a:lnTo>
                    <a:pt x="6395313" y="889000"/>
                  </a:lnTo>
                  <a:lnTo>
                    <a:pt x="6375806" y="901700"/>
                  </a:lnTo>
                  <a:lnTo>
                    <a:pt x="6416065" y="901700"/>
                  </a:lnTo>
                  <a:lnTo>
                    <a:pt x="6418783" y="889000"/>
                  </a:lnTo>
                  <a:close/>
                </a:path>
                <a:path w="6814184" h="1816100">
                  <a:moveTo>
                    <a:pt x="6436715" y="889000"/>
                  </a:moveTo>
                  <a:lnTo>
                    <a:pt x="6424104" y="889000"/>
                  </a:lnTo>
                  <a:lnTo>
                    <a:pt x="6424701" y="901700"/>
                  </a:lnTo>
                  <a:lnTo>
                    <a:pt x="6432600" y="901700"/>
                  </a:lnTo>
                  <a:lnTo>
                    <a:pt x="6436715" y="889000"/>
                  </a:lnTo>
                  <a:close/>
                </a:path>
                <a:path w="6814184" h="1816100">
                  <a:moveTo>
                    <a:pt x="538213" y="876300"/>
                  </a:moveTo>
                  <a:lnTo>
                    <a:pt x="527304" y="876300"/>
                  </a:lnTo>
                  <a:lnTo>
                    <a:pt x="528980" y="889000"/>
                  </a:lnTo>
                  <a:lnTo>
                    <a:pt x="534581" y="889000"/>
                  </a:lnTo>
                  <a:lnTo>
                    <a:pt x="538213" y="876300"/>
                  </a:lnTo>
                  <a:close/>
                </a:path>
                <a:path w="6814184" h="1816100">
                  <a:moveTo>
                    <a:pt x="561365" y="876300"/>
                  </a:moveTo>
                  <a:lnTo>
                    <a:pt x="538213" y="876300"/>
                  </a:lnTo>
                  <a:lnTo>
                    <a:pt x="540359" y="889000"/>
                  </a:lnTo>
                  <a:lnTo>
                    <a:pt x="560057" y="889000"/>
                  </a:lnTo>
                  <a:lnTo>
                    <a:pt x="561365" y="876300"/>
                  </a:lnTo>
                  <a:close/>
                </a:path>
                <a:path w="6814184" h="1816100">
                  <a:moveTo>
                    <a:pt x="6449161" y="876300"/>
                  </a:moveTo>
                  <a:lnTo>
                    <a:pt x="6415290" y="876300"/>
                  </a:lnTo>
                  <a:lnTo>
                    <a:pt x="6413550" y="889000"/>
                  </a:lnTo>
                  <a:lnTo>
                    <a:pt x="6452857" y="889000"/>
                  </a:lnTo>
                  <a:lnTo>
                    <a:pt x="6452532" y="884086"/>
                  </a:lnTo>
                  <a:lnTo>
                    <a:pt x="6449161" y="876300"/>
                  </a:lnTo>
                  <a:close/>
                </a:path>
                <a:path w="6814184" h="1816100">
                  <a:moveTo>
                    <a:pt x="6452532" y="884086"/>
                  </a:moveTo>
                  <a:lnTo>
                    <a:pt x="6452857" y="889000"/>
                  </a:lnTo>
                  <a:lnTo>
                    <a:pt x="6454660" y="889000"/>
                  </a:lnTo>
                  <a:lnTo>
                    <a:pt x="6452532" y="884086"/>
                  </a:lnTo>
                  <a:close/>
                </a:path>
                <a:path w="6814184" h="1816100">
                  <a:moveTo>
                    <a:pt x="6461036" y="876300"/>
                  </a:moveTo>
                  <a:lnTo>
                    <a:pt x="6452019" y="876300"/>
                  </a:lnTo>
                  <a:lnTo>
                    <a:pt x="6452532" y="884086"/>
                  </a:lnTo>
                  <a:lnTo>
                    <a:pt x="6454660" y="889000"/>
                  </a:lnTo>
                  <a:lnTo>
                    <a:pt x="6457823" y="889000"/>
                  </a:lnTo>
                  <a:lnTo>
                    <a:pt x="6461036" y="876300"/>
                  </a:lnTo>
                  <a:close/>
                </a:path>
                <a:path w="6814184" h="1816100">
                  <a:moveTo>
                    <a:pt x="545211" y="863600"/>
                  </a:moveTo>
                  <a:lnTo>
                    <a:pt x="517613" y="863600"/>
                  </a:lnTo>
                  <a:lnTo>
                    <a:pt x="520547" y="876300"/>
                  </a:lnTo>
                  <a:lnTo>
                    <a:pt x="552297" y="876300"/>
                  </a:lnTo>
                  <a:lnTo>
                    <a:pt x="545211" y="863600"/>
                  </a:lnTo>
                  <a:close/>
                </a:path>
                <a:path w="6814184" h="1816100">
                  <a:moveTo>
                    <a:pt x="6457518" y="863600"/>
                  </a:moveTo>
                  <a:lnTo>
                    <a:pt x="6454076" y="863600"/>
                  </a:lnTo>
                  <a:lnTo>
                    <a:pt x="6439852" y="876300"/>
                  </a:lnTo>
                  <a:lnTo>
                    <a:pt x="6461594" y="876300"/>
                  </a:lnTo>
                  <a:lnTo>
                    <a:pt x="6457518" y="863600"/>
                  </a:lnTo>
                  <a:close/>
                </a:path>
                <a:path w="6814184" h="1816100">
                  <a:moveTo>
                    <a:pt x="6475666" y="863600"/>
                  </a:moveTo>
                  <a:lnTo>
                    <a:pt x="6465074" y="863600"/>
                  </a:lnTo>
                  <a:lnTo>
                    <a:pt x="6461594" y="876300"/>
                  </a:lnTo>
                  <a:lnTo>
                    <a:pt x="6474155" y="876300"/>
                  </a:lnTo>
                  <a:lnTo>
                    <a:pt x="6475666" y="863600"/>
                  </a:lnTo>
                  <a:close/>
                </a:path>
                <a:path w="6814184" h="1816100">
                  <a:moveTo>
                    <a:pt x="6490665" y="863600"/>
                  </a:moveTo>
                  <a:lnTo>
                    <a:pt x="6475666" y="863600"/>
                  </a:lnTo>
                  <a:lnTo>
                    <a:pt x="6480987" y="876300"/>
                  </a:lnTo>
                  <a:lnTo>
                    <a:pt x="6488264" y="876300"/>
                  </a:lnTo>
                  <a:lnTo>
                    <a:pt x="6490665" y="863600"/>
                  </a:lnTo>
                  <a:close/>
                </a:path>
                <a:path w="6814184" h="1816100">
                  <a:moveTo>
                    <a:pt x="536194" y="850900"/>
                  </a:moveTo>
                  <a:lnTo>
                    <a:pt x="510311" y="850900"/>
                  </a:lnTo>
                  <a:lnTo>
                    <a:pt x="510641" y="863600"/>
                  </a:lnTo>
                  <a:lnTo>
                    <a:pt x="536829" y="863600"/>
                  </a:lnTo>
                  <a:lnTo>
                    <a:pt x="536194" y="850900"/>
                  </a:lnTo>
                  <a:close/>
                </a:path>
                <a:path w="6814184" h="1816100">
                  <a:moveTo>
                    <a:pt x="6497701" y="850900"/>
                  </a:moveTo>
                  <a:lnTo>
                    <a:pt x="6467081" y="850900"/>
                  </a:lnTo>
                  <a:lnTo>
                    <a:pt x="6466712" y="863600"/>
                  </a:lnTo>
                  <a:lnTo>
                    <a:pt x="6497828" y="863600"/>
                  </a:lnTo>
                  <a:lnTo>
                    <a:pt x="6497701" y="850900"/>
                  </a:lnTo>
                  <a:close/>
                </a:path>
                <a:path w="6814184" h="1816100">
                  <a:moveTo>
                    <a:pt x="6525628" y="850900"/>
                  </a:moveTo>
                  <a:lnTo>
                    <a:pt x="6504685" y="850900"/>
                  </a:lnTo>
                  <a:lnTo>
                    <a:pt x="6505486" y="863600"/>
                  </a:lnTo>
                  <a:lnTo>
                    <a:pt x="6514833" y="863600"/>
                  </a:lnTo>
                  <a:lnTo>
                    <a:pt x="6525628" y="850900"/>
                  </a:lnTo>
                  <a:close/>
                </a:path>
                <a:path w="6814184" h="1816100">
                  <a:moveTo>
                    <a:pt x="523735" y="838200"/>
                  </a:moveTo>
                  <a:lnTo>
                    <a:pt x="498576" y="838200"/>
                  </a:lnTo>
                  <a:lnTo>
                    <a:pt x="497789" y="850900"/>
                  </a:lnTo>
                  <a:lnTo>
                    <a:pt x="523620" y="850900"/>
                  </a:lnTo>
                  <a:lnTo>
                    <a:pt x="523735" y="838200"/>
                  </a:lnTo>
                  <a:close/>
                </a:path>
                <a:path w="6814184" h="1816100">
                  <a:moveTo>
                    <a:pt x="6512636" y="838200"/>
                  </a:moveTo>
                  <a:lnTo>
                    <a:pt x="6501383" y="838200"/>
                  </a:lnTo>
                  <a:lnTo>
                    <a:pt x="6496913" y="850900"/>
                  </a:lnTo>
                  <a:lnTo>
                    <a:pt x="6518732" y="850900"/>
                  </a:lnTo>
                  <a:lnTo>
                    <a:pt x="6512636" y="838200"/>
                  </a:lnTo>
                  <a:close/>
                </a:path>
                <a:path w="6814184" h="1816100">
                  <a:moveTo>
                    <a:pt x="6549516" y="838200"/>
                  </a:moveTo>
                  <a:lnTo>
                    <a:pt x="6525488" y="838200"/>
                  </a:lnTo>
                  <a:lnTo>
                    <a:pt x="6523812" y="850900"/>
                  </a:lnTo>
                  <a:lnTo>
                    <a:pt x="6547319" y="850900"/>
                  </a:lnTo>
                  <a:lnTo>
                    <a:pt x="6549516" y="838200"/>
                  </a:lnTo>
                  <a:close/>
                </a:path>
                <a:path w="6814184" h="1816100">
                  <a:moveTo>
                    <a:pt x="511009" y="825500"/>
                  </a:moveTo>
                  <a:lnTo>
                    <a:pt x="494931" y="825500"/>
                  </a:lnTo>
                  <a:lnTo>
                    <a:pt x="491159" y="838200"/>
                  </a:lnTo>
                  <a:lnTo>
                    <a:pt x="505688" y="838200"/>
                  </a:lnTo>
                  <a:lnTo>
                    <a:pt x="510269" y="831522"/>
                  </a:lnTo>
                  <a:lnTo>
                    <a:pt x="511009" y="825500"/>
                  </a:lnTo>
                  <a:close/>
                </a:path>
                <a:path w="6814184" h="1816100">
                  <a:moveTo>
                    <a:pt x="512506" y="828261"/>
                  </a:moveTo>
                  <a:lnTo>
                    <a:pt x="510269" y="831522"/>
                  </a:lnTo>
                  <a:lnTo>
                    <a:pt x="509447" y="838200"/>
                  </a:lnTo>
                  <a:lnTo>
                    <a:pt x="517893" y="838200"/>
                  </a:lnTo>
                  <a:lnTo>
                    <a:pt x="512506" y="828261"/>
                  </a:lnTo>
                  <a:close/>
                </a:path>
                <a:path w="6814184" h="1816100">
                  <a:moveTo>
                    <a:pt x="6562432" y="825500"/>
                  </a:moveTo>
                  <a:lnTo>
                    <a:pt x="6529400" y="825500"/>
                  </a:lnTo>
                  <a:lnTo>
                    <a:pt x="6526580" y="838200"/>
                  </a:lnTo>
                  <a:lnTo>
                    <a:pt x="6557022" y="838200"/>
                  </a:lnTo>
                  <a:lnTo>
                    <a:pt x="6562432" y="825500"/>
                  </a:lnTo>
                  <a:close/>
                </a:path>
                <a:path w="6814184" h="1816100">
                  <a:moveTo>
                    <a:pt x="511009" y="825500"/>
                  </a:moveTo>
                  <a:lnTo>
                    <a:pt x="510269" y="831522"/>
                  </a:lnTo>
                  <a:lnTo>
                    <a:pt x="512506" y="828261"/>
                  </a:lnTo>
                  <a:lnTo>
                    <a:pt x="511009" y="825500"/>
                  </a:lnTo>
                  <a:close/>
                </a:path>
                <a:path w="6814184" h="1816100">
                  <a:moveTo>
                    <a:pt x="514400" y="825500"/>
                  </a:moveTo>
                  <a:lnTo>
                    <a:pt x="511009" y="825500"/>
                  </a:lnTo>
                  <a:lnTo>
                    <a:pt x="512506" y="828261"/>
                  </a:lnTo>
                  <a:lnTo>
                    <a:pt x="514400" y="825500"/>
                  </a:lnTo>
                  <a:close/>
                </a:path>
                <a:path w="6814184" h="1816100">
                  <a:moveTo>
                    <a:pt x="505028" y="812800"/>
                  </a:moveTo>
                  <a:lnTo>
                    <a:pt x="482663" y="812800"/>
                  </a:lnTo>
                  <a:lnTo>
                    <a:pt x="480288" y="825500"/>
                  </a:lnTo>
                  <a:lnTo>
                    <a:pt x="506336" y="825500"/>
                  </a:lnTo>
                  <a:lnTo>
                    <a:pt x="505028" y="812800"/>
                  </a:lnTo>
                  <a:close/>
                </a:path>
                <a:path w="6814184" h="1816100">
                  <a:moveTo>
                    <a:pt x="6613664" y="800100"/>
                  </a:moveTo>
                  <a:lnTo>
                    <a:pt x="6582397" y="800100"/>
                  </a:lnTo>
                  <a:lnTo>
                    <a:pt x="6580758" y="812800"/>
                  </a:lnTo>
                  <a:lnTo>
                    <a:pt x="6559638" y="812800"/>
                  </a:lnTo>
                  <a:lnTo>
                    <a:pt x="6559397" y="825500"/>
                  </a:lnTo>
                  <a:lnTo>
                    <a:pt x="6605384" y="825500"/>
                  </a:lnTo>
                  <a:lnTo>
                    <a:pt x="6608178" y="812800"/>
                  </a:lnTo>
                  <a:lnTo>
                    <a:pt x="6613664" y="800100"/>
                  </a:lnTo>
                  <a:close/>
                </a:path>
                <a:path w="6814184" h="1816100">
                  <a:moveTo>
                    <a:pt x="472706" y="800100"/>
                  </a:moveTo>
                  <a:lnTo>
                    <a:pt x="463676" y="800100"/>
                  </a:lnTo>
                  <a:lnTo>
                    <a:pt x="469684" y="812800"/>
                  </a:lnTo>
                  <a:lnTo>
                    <a:pt x="472706" y="800100"/>
                  </a:lnTo>
                  <a:close/>
                </a:path>
                <a:path w="6814184" h="1816100">
                  <a:moveTo>
                    <a:pt x="492213" y="800100"/>
                  </a:moveTo>
                  <a:lnTo>
                    <a:pt x="473773" y="800100"/>
                  </a:lnTo>
                  <a:lnTo>
                    <a:pt x="474446" y="812800"/>
                  </a:lnTo>
                  <a:lnTo>
                    <a:pt x="494703" y="812800"/>
                  </a:lnTo>
                  <a:lnTo>
                    <a:pt x="492213" y="800100"/>
                  </a:lnTo>
                  <a:close/>
                </a:path>
                <a:path w="6814184" h="1816100">
                  <a:moveTo>
                    <a:pt x="6631152" y="800100"/>
                  </a:moveTo>
                  <a:lnTo>
                    <a:pt x="6619900" y="800100"/>
                  </a:lnTo>
                  <a:lnTo>
                    <a:pt x="6620954" y="812800"/>
                  </a:lnTo>
                  <a:lnTo>
                    <a:pt x="6626771" y="812800"/>
                  </a:lnTo>
                  <a:lnTo>
                    <a:pt x="6631152" y="800100"/>
                  </a:lnTo>
                  <a:close/>
                </a:path>
                <a:path w="6814184" h="1816100">
                  <a:moveTo>
                    <a:pt x="6638137" y="800100"/>
                  </a:moveTo>
                  <a:lnTo>
                    <a:pt x="6632498" y="800100"/>
                  </a:lnTo>
                  <a:lnTo>
                    <a:pt x="6632105" y="812800"/>
                  </a:lnTo>
                  <a:lnTo>
                    <a:pt x="6638137" y="800100"/>
                  </a:lnTo>
                  <a:close/>
                </a:path>
                <a:path w="6814184" h="1816100">
                  <a:moveTo>
                    <a:pt x="476669" y="787400"/>
                  </a:moveTo>
                  <a:lnTo>
                    <a:pt x="463435" y="787400"/>
                  </a:lnTo>
                  <a:lnTo>
                    <a:pt x="459574" y="800100"/>
                  </a:lnTo>
                  <a:lnTo>
                    <a:pt x="481012" y="800100"/>
                  </a:lnTo>
                  <a:lnTo>
                    <a:pt x="476669" y="787400"/>
                  </a:lnTo>
                  <a:close/>
                </a:path>
                <a:path w="6814184" h="1816100">
                  <a:moveTo>
                    <a:pt x="483349" y="787400"/>
                  </a:moveTo>
                  <a:lnTo>
                    <a:pt x="481012" y="800100"/>
                  </a:lnTo>
                  <a:lnTo>
                    <a:pt x="485927" y="800100"/>
                  </a:lnTo>
                  <a:lnTo>
                    <a:pt x="483349" y="787400"/>
                  </a:lnTo>
                  <a:close/>
                </a:path>
                <a:path w="6814184" h="1816100">
                  <a:moveTo>
                    <a:pt x="6624967" y="787400"/>
                  </a:moveTo>
                  <a:lnTo>
                    <a:pt x="6616318" y="787400"/>
                  </a:lnTo>
                  <a:lnTo>
                    <a:pt x="6601663" y="800100"/>
                  </a:lnTo>
                  <a:lnTo>
                    <a:pt x="6622008" y="800100"/>
                  </a:lnTo>
                  <a:lnTo>
                    <a:pt x="6626003" y="791021"/>
                  </a:lnTo>
                  <a:lnTo>
                    <a:pt x="6624967" y="787400"/>
                  </a:lnTo>
                  <a:close/>
                </a:path>
                <a:path w="6814184" h="1816100">
                  <a:moveTo>
                    <a:pt x="6626003" y="791021"/>
                  </a:moveTo>
                  <a:lnTo>
                    <a:pt x="6622008" y="800100"/>
                  </a:lnTo>
                  <a:lnTo>
                    <a:pt x="6628599" y="800100"/>
                  </a:lnTo>
                  <a:lnTo>
                    <a:pt x="6626003" y="791021"/>
                  </a:lnTo>
                  <a:close/>
                </a:path>
                <a:path w="6814184" h="1816100">
                  <a:moveTo>
                    <a:pt x="6679501" y="774700"/>
                  </a:moveTo>
                  <a:lnTo>
                    <a:pt x="6639382" y="774700"/>
                  </a:lnTo>
                  <a:lnTo>
                    <a:pt x="6627596" y="787400"/>
                  </a:lnTo>
                  <a:lnTo>
                    <a:pt x="6626003" y="791021"/>
                  </a:lnTo>
                  <a:lnTo>
                    <a:pt x="6628599" y="800100"/>
                  </a:lnTo>
                  <a:lnTo>
                    <a:pt x="6660553" y="800100"/>
                  </a:lnTo>
                  <a:lnTo>
                    <a:pt x="6660705" y="787400"/>
                  </a:lnTo>
                  <a:lnTo>
                    <a:pt x="6683819" y="787400"/>
                  </a:lnTo>
                  <a:lnTo>
                    <a:pt x="6679501" y="774700"/>
                  </a:lnTo>
                  <a:close/>
                </a:path>
                <a:path w="6814184" h="1816100">
                  <a:moveTo>
                    <a:pt x="466153" y="774700"/>
                  </a:moveTo>
                  <a:lnTo>
                    <a:pt x="454837" y="774700"/>
                  </a:lnTo>
                  <a:lnTo>
                    <a:pt x="452412" y="787400"/>
                  </a:lnTo>
                  <a:lnTo>
                    <a:pt x="467461" y="787400"/>
                  </a:lnTo>
                  <a:lnTo>
                    <a:pt x="466153" y="774700"/>
                  </a:lnTo>
                  <a:close/>
                </a:path>
                <a:path w="6814184" h="1816100">
                  <a:moveTo>
                    <a:pt x="472909" y="774700"/>
                  </a:moveTo>
                  <a:lnTo>
                    <a:pt x="469087" y="774700"/>
                  </a:lnTo>
                  <a:lnTo>
                    <a:pt x="470966" y="787400"/>
                  </a:lnTo>
                  <a:lnTo>
                    <a:pt x="475183" y="787400"/>
                  </a:lnTo>
                  <a:lnTo>
                    <a:pt x="472909" y="774700"/>
                  </a:lnTo>
                  <a:close/>
                </a:path>
                <a:path w="6814184" h="1816100">
                  <a:moveTo>
                    <a:pt x="6691452" y="774700"/>
                  </a:moveTo>
                  <a:lnTo>
                    <a:pt x="6685216" y="774700"/>
                  </a:lnTo>
                  <a:lnTo>
                    <a:pt x="6688683" y="787400"/>
                  </a:lnTo>
                  <a:lnTo>
                    <a:pt x="6691452" y="774700"/>
                  </a:lnTo>
                  <a:close/>
                </a:path>
                <a:path w="6814184" h="1816100">
                  <a:moveTo>
                    <a:pt x="437019" y="762000"/>
                  </a:moveTo>
                  <a:lnTo>
                    <a:pt x="434390" y="762000"/>
                  </a:lnTo>
                  <a:lnTo>
                    <a:pt x="437299" y="774700"/>
                  </a:lnTo>
                  <a:lnTo>
                    <a:pt x="437019" y="762000"/>
                  </a:lnTo>
                  <a:close/>
                </a:path>
                <a:path w="6814184" h="1816100">
                  <a:moveTo>
                    <a:pt x="441248" y="762000"/>
                  </a:moveTo>
                  <a:lnTo>
                    <a:pt x="437019" y="762000"/>
                  </a:lnTo>
                  <a:lnTo>
                    <a:pt x="437946" y="774700"/>
                  </a:lnTo>
                  <a:lnTo>
                    <a:pt x="441248" y="762000"/>
                  </a:lnTo>
                  <a:close/>
                </a:path>
                <a:path w="6814184" h="1816100">
                  <a:moveTo>
                    <a:pt x="462673" y="762000"/>
                  </a:moveTo>
                  <a:lnTo>
                    <a:pt x="442836" y="762000"/>
                  </a:lnTo>
                  <a:lnTo>
                    <a:pt x="444360" y="774700"/>
                  </a:lnTo>
                  <a:lnTo>
                    <a:pt x="464185" y="774700"/>
                  </a:lnTo>
                  <a:lnTo>
                    <a:pt x="462673" y="762000"/>
                  </a:lnTo>
                  <a:close/>
                </a:path>
                <a:path w="6814184" h="1816100">
                  <a:moveTo>
                    <a:pt x="6703567" y="762000"/>
                  </a:moveTo>
                  <a:lnTo>
                    <a:pt x="6673151" y="762000"/>
                  </a:lnTo>
                  <a:lnTo>
                    <a:pt x="6662407" y="774700"/>
                  </a:lnTo>
                  <a:lnTo>
                    <a:pt x="6697090" y="774700"/>
                  </a:lnTo>
                  <a:lnTo>
                    <a:pt x="6703567" y="762000"/>
                  </a:lnTo>
                  <a:close/>
                </a:path>
                <a:path w="6814184" h="1816100">
                  <a:moveTo>
                    <a:pt x="6721551" y="762000"/>
                  </a:moveTo>
                  <a:lnTo>
                    <a:pt x="6703567" y="762000"/>
                  </a:lnTo>
                  <a:lnTo>
                    <a:pt x="6703428" y="774700"/>
                  </a:lnTo>
                  <a:lnTo>
                    <a:pt x="6713131" y="774700"/>
                  </a:lnTo>
                  <a:lnTo>
                    <a:pt x="6721551" y="762000"/>
                  </a:lnTo>
                  <a:close/>
                </a:path>
                <a:path w="6814184" h="1816100">
                  <a:moveTo>
                    <a:pt x="446149" y="749300"/>
                  </a:moveTo>
                  <a:lnTo>
                    <a:pt x="434060" y="749300"/>
                  </a:lnTo>
                  <a:lnTo>
                    <a:pt x="430606" y="762000"/>
                  </a:lnTo>
                  <a:lnTo>
                    <a:pt x="440007" y="762000"/>
                  </a:lnTo>
                  <a:lnTo>
                    <a:pt x="446149" y="749300"/>
                  </a:lnTo>
                  <a:close/>
                </a:path>
                <a:path w="6814184" h="1816100">
                  <a:moveTo>
                    <a:pt x="448360" y="749300"/>
                  </a:moveTo>
                  <a:lnTo>
                    <a:pt x="446149" y="749300"/>
                  </a:lnTo>
                  <a:lnTo>
                    <a:pt x="440007" y="762000"/>
                  </a:lnTo>
                  <a:lnTo>
                    <a:pt x="442518" y="762000"/>
                  </a:lnTo>
                  <a:lnTo>
                    <a:pt x="448360" y="749300"/>
                  </a:lnTo>
                  <a:close/>
                </a:path>
                <a:path w="6814184" h="1816100">
                  <a:moveTo>
                    <a:pt x="454723" y="749300"/>
                  </a:moveTo>
                  <a:lnTo>
                    <a:pt x="448360" y="749300"/>
                  </a:lnTo>
                  <a:lnTo>
                    <a:pt x="442518" y="762000"/>
                  </a:lnTo>
                  <a:lnTo>
                    <a:pt x="455104" y="762000"/>
                  </a:lnTo>
                  <a:lnTo>
                    <a:pt x="454723" y="749300"/>
                  </a:lnTo>
                  <a:close/>
                </a:path>
                <a:path w="6814184" h="1816100">
                  <a:moveTo>
                    <a:pt x="6708355" y="749300"/>
                  </a:moveTo>
                  <a:lnTo>
                    <a:pt x="6701193" y="749300"/>
                  </a:lnTo>
                  <a:lnTo>
                    <a:pt x="6695821" y="762000"/>
                  </a:lnTo>
                  <a:lnTo>
                    <a:pt x="6709244" y="762000"/>
                  </a:lnTo>
                  <a:lnTo>
                    <a:pt x="6708355" y="749300"/>
                  </a:lnTo>
                  <a:close/>
                </a:path>
                <a:path w="6814184" h="1816100">
                  <a:moveTo>
                    <a:pt x="6742353" y="749300"/>
                  </a:moveTo>
                  <a:lnTo>
                    <a:pt x="6716636" y="749300"/>
                  </a:lnTo>
                  <a:lnTo>
                    <a:pt x="6710108" y="762000"/>
                  </a:lnTo>
                  <a:lnTo>
                    <a:pt x="6738861" y="762000"/>
                  </a:lnTo>
                  <a:lnTo>
                    <a:pt x="6742353" y="749300"/>
                  </a:lnTo>
                  <a:close/>
                </a:path>
                <a:path w="6814184" h="1816100">
                  <a:moveTo>
                    <a:pt x="436105" y="736600"/>
                  </a:moveTo>
                  <a:lnTo>
                    <a:pt x="421119" y="736600"/>
                  </a:lnTo>
                  <a:lnTo>
                    <a:pt x="420217" y="749300"/>
                  </a:lnTo>
                  <a:lnTo>
                    <a:pt x="437375" y="749300"/>
                  </a:lnTo>
                  <a:lnTo>
                    <a:pt x="436105" y="736600"/>
                  </a:lnTo>
                  <a:close/>
                </a:path>
                <a:path w="6814184" h="1816100">
                  <a:moveTo>
                    <a:pt x="443814" y="736600"/>
                  </a:moveTo>
                  <a:lnTo>
                    <a:pt x="437375" y="749300"/>
                  </a:lnTo>
                  <a:lnTo>
                    <a:pt x="448944" y="749300"/>
                  </a:lnTo>
                  <a:lnTo>
                    <a:pt x="443814" y="736600"/>
                  </a:lnTo>
                  <a:close/>
                </a:path>
                <a:path w="6814184" h="1816100">
                  <a:moveTo>
                    <a:pt x="6727558" y="736600"/>
                  </a:moveTo>
                  <a:lnTo>
                    <a:pt x="6717664" y="749300"/>
                  </a:lnTo>
                  <a:lnTo>
                    <a:pt x="6728485" y="749300"/>
                  </a:lnTo>
                  <a:lnTo>
                    <a:pt x="6727558" y="736600"/>
                  </a:lnTo>
                  <a:close/>
                </a:path>
                <a:path w="6814184" h="1816100">
                  <a:moveTo>
                    <a:pt x="6777723" y="736600"/>
                  </a:moveTo>
                  <a:lnTo>
                    <a:pt x="6730695" y="736600"/>
                  </a:lnTo>
                  <a:lnTo>
                    <a:pt x="6728574" y="749300"/>
                  </a:lnTo>
                  <a:lnTo>
                    <a:pt x="6760641" y="749300"/>
                  </a:lnTo>
                  <a:lnTo>
                    <a:pt x="6777723" y="736600"/>
                  </a:lnTo>
                  <a:close/>
                </a:path>
                <a:path w="6814184" h="1816100">
                  <a:moveTo>
                    <a:pt x="428294" y="723900"/>
                  </a:moveTo>
                  <a:lnTo>
                    <a:pt x="414908" y="723900"/>
                  </a:lnTo>
                  <a:lnTo>
                    <a:pt x="415201" y="736600"/>
                  </a:lnTo>
                  <a:lnTo>
                    <a:pt x="428840" y="736600"/>
                  </a:lnTo>
                  <a:lnTo>
                    <a:pt x="428294" y="723900"/>
                  </a:lnTo>
                  <a:close/>
                </a:path>
                <a:path w="6814184" h="1816100">
                  <a:moveTo>
                    <a:pt x="437349" y="723900"/>
                  </a:moveTo>
                  <a:lnTo>
                    <a:pt x="434835" y="736600"/>
                  </a:lnTo>
                  <a:lnTo>
                    <a:pt x="438873" y="736600"/>
                  </a:lnTo>
                  <a:lnTo>
                    <a:pt x="437349" y="723900"/>
                  </a:lnTo>
                  <a:close/>
                </a:path>
                <a:path w="6814184" h="1816100">
                  <a:moveTo>
                    <a:pt x="6770751" y="723900"/>
                  </a:moveTo>
                  <a:lnTo>
                    <a:pt x="6760654" y="723900"/>
                  </a:lnTo>
                  <a:lnTo>
                    <a:pt x="6755637" y="736600"/>
                  </a:lnTo>
                  <a:lnTo>
                    <a:pt x="6777228" y="736600"/>
                  </a:lnTo>
                  <a:lnTo>
                    <a:pt x="6770751" y="723900"/>
                  </a:lnTo>
                  <a:close/>
                </a:path>
                <a:path w="6814184" h="1816100">
                  <a:moveTo>
                    <a:pt x="6799732" y="723900"/>
                  </a:moveTo>
                  <a:lnTo>
                    <a:pt x="6778345" y="723900"/>
                  </a:lnTo>
                  <a:lnTo>
                    <a:pt x="6777228" y="736600"/>
                  </a:lnTo>
                  <a:lnTo>
                    <a:pt x="6792252" y="736600"/>
                  </a:lnTo>
                  <a:lnTo>
                    <a:pt x="6799732" y="723900"/>
                  </a:lnTo>
                  <a:close/>
                </a:path>
                <a:path w="6814184" h="1816100">
                  <a:moveTo>
                    <a:pt x="6811594" y="723900"/>
                  </a:moveTo>
                  <a:lnTo>
                    <a:pt x="6805409" y="723900"/>
                  </a:lnTo>
                  <a:lnTo>
                    <a:pt x="6805358" y="736600"/>
                  </a:lnTo>
                  <a:lnTo>
                    <a:pt x="6811594" y="723900"/>
                  </a:lnTo>
                  <a:close/>
                </a:path>
                <a:path w="6814184" h="1816100">
                  <a:moveTo>
                    <a:pt x="420674" y="711200"/>
                  </a:moveTo>
                  <a:lnTo>
                    <a:pt x="398500" y="711200"/>
                  </a:lnTo>
                  <a:lnTo>
                    <a:pt x="399211" y="723900"/>
                  </a:lnTo>
                  <a:lnTo>
                    <a:pt x="420750" y="723900"/>
                  </a:lnTo>
                  <a:lnTo>
                    <a:pt x="420674" y="711200"/>
                  </a:lnTo>
                  <a:close/>
                </a:path>
                <a:path w="6814184" h="1816100">
                  <a:moveTo>
                    <a:pt x="6791858" y="711200"/>
                  </a:moveTo>
                  <a:lnTo>
                    <a:pt x="6785559" y="711200"/>
                  </a:lnTo>
                  <a:lnTo>
                    <a:pt x="6773252" y="723900"/>
                  </a:lnTo>
                  <a:lnTo>
                    <a:pt x="6794449" y="723900"/>
                  </a:lnTo>
                  <a:lnTo>
                    <a:pt x="6791858" y="711200"/>
                  </a:lnTo>
                  <a:close/>
                </a:path>
                <a:path w="6814184" h="1816100">
                  <a:moveTo>
                    <a:pt x="6808050" y="711200"/>
                  </a:moveTo>
                  <a:lnTo>
                    <a:pt x="6802742" y="711200"/>
                  </a:lnTo>
                  <a:lnTo>
                    <a:pt x="6797903" y="723900"/>
                  </a:lnTo>
                  <a:lnTo>
                    <a:pt x="6813689" y="723900"/>
                  </a:lnTo>
                  <a:lnTo>
                    <a:pt x="6808050" y="711200"/>
                  </a:lnTo>
                  <a:close/>
                </a:path>
                <a:path w="6814184" h="1816100">
                  <a:moveTo>
                    <a:pt x="407314" y="698500"/>
                  </a:moveTo>
                  <a:lnTo>
                    <a:pt x="389521" y="698500"/>
                  </a:lnTo>
                  <a:lnTo>
                    <a:pt x="392214" y="711200"/>
                  </a:lnTo>
                  <a:lnTo>
                    <a:pt x="404406" y="711200"/>
                  </a:lnTo>
                  <a:lnTo>
                    <a:pt x="407314" y="698500"/>
                  </a:lnTo>
                  <a:close/>
                </a:path>
                <a:path w="6814184" h="1816100">
                  <a:moveTo>
                    <a:pt x="414210" y="698500"/>
                  </a:moveTo>
                  <a:lnTo>
                    <a:pt x="411708" y="711200"/>
                  </a:lnTo>
                  <a:lnTo>
                    <a:pt x="415734" y="711200"/>
                  </a:lnTo>
                  <a:lnTo>
                    <a:pt x="414210" y="698500"/>
                  </a:lnTo>
                  <a:close/>
                </a:path>
                <a:path w="6814184" h="1816100">
                  <a:moveTo>
                    <a:pt x="404634" y="685800"/>
                  </a:moveTo>
                  <a:lnTo>
                    <a:pt x="383171" y="685800"/>
                  </a:lnTo>
                  <a:lnTo>
                    <a:pt x="382841" y="698500"/>
                  </a:lnTo>
                  <a:lnTo>
                    <a:pt x="406184" y="698500"/>
                  </a:lnTo>
                  <a:lnTo>
                    <a:pt x="404634" y="685800"/>
                  </a:lnTo>
                  <a:close/>
                </a:path>
                <a:path w="6814184" h="1816100">
                  <a:moveTo>
                    <a:pt x="383832" y="673100"/>
                  </a:moveTo>
                  <a:lnTo>
                    <a:pt x="371881" y="673100"/>
                  </a:lnTo>
                  <a:lnTo>
                    <a:pt x="370865" y="685800"/>
                  </a:lnTo>
                  <a:lnTo>
                    <a:pt x="386143" y="685800"/>
                  </a:lnTo>
                  <a:lnTo>
                    <a:pt x="383832" y="673100"/>
                  </a:lnTo>
                  <a:close/>
                </a:path>
                <a:path w="6814184" h="1816100">
                  <a:moveTo>
                    <a:pt x="396062" y="673100"/>
                  </a:moveTo>
                  <a:lnTo>
                    <a:pt x="390055" y="673100"/>
                  </a:lnTo>
                  <a:lnTo>
                    <a:pt x="388277" y="685800"/>
                  </a:lnTo>
                  <a:lnTo>
                    <a:pt x="397103" y="685800"/>
                  </a:lnTo>
                  <a:lnTo>
                    <a:pt x="396062" y="673100"/>
                  </a:lnTo>
                  <a:close/>
                </a:path>
                <a:path w="6814184" h="1816100">
                  <a:moveTo>
                    <a:pt x="378841" y="660400"/>
                  </a:moveTo>
                  <a:lnTo>
                    <a:pt x="362585" y="660400"/>
                  </a:lnTo>
                  <a:lnTo>
                    <a:pt x="363842" y="673100"/>
                  </a:lnTo>
                  <a:lnTo>
                    <a:pt x="383413" y="673100"/>
                  </a:lnTo>
                  <a:lnTo>
                    <a:pt x="383882" y="669929"/>
                  </a:lnTo>
                  <a:lnTo>
                    <a:pt x="378841" y="660400"/>
                  </a:lnTo>
                  <a:close/>
                </a:path>
                <a:path w="6814184" h="1816100">
                  <a:moveTo>
                    <a:pt x="383882" y="669929"/>
                  </a:moveTo>
                  <a:lnTo>
                    <a:pt x="383413" y="673100"/>
                  </a:lnTo>
                  <a:lnTo>
                    <a:pt x="385559" y="673100"/>
                  </a:lnTo>
                  <a:lnTo>
                    <a:pt x="383882" y="669929"/>
                  </a:lnTo>
                  <a:close/>
                </a:path>
                <a:path w="6814184" h="1816100">
                  <a:moveTo>
                    <a:pt x="385292" y="660400"/>
                  </a:moveTo>
                  <a:lnTo>
                    <a:pt x="383882" y="669929"/>
                  </a:lnTo>
                  <a:lnTo>
                    <a:pt x="385559" y="673100"/>
                  </a:lnTo>
                  <a:lnTo>
                    <a:pt x="391871" y="673100"/>
                  </a:lnTo>
                  <a:lnTo>
                    <a:pt x="385292" y="660400"/>
                  </a:lnTo>
                  <a:close/>
                </a:path>
                <a:path w="6814184" h="1816100">
                  <a:moveTo>
                    <a:pt x="370865" y="647700"/>
                  </a:moveTo>
                  <a:lnTo>
                    <a:pt x="350824" y="647700"/>
                  </a:lnTo>
                  <a:lnTo>
                    <a:pt x="353060" y="660400"/>
                  </a:lnTo>
                  <a:lnTo>
                    <a:pt x="368261" y="660400"/>
                  </a:lnTo>
                  <a:lnTo>
                    <a:pt x="370865" y="647700"/>
                  </a:lnTo>
                  <a:close/>
                </a:path>
                <a:path w="6814184" h="1816100">
                  <a:moveTo>
                    <a:pt x="377355" y="647700"/>
                  </a:moveTo>
                  <a:lnTo>
                    <a:pt x="373608" y="647700"/>
                  </a:lnTo>
                  <a:lnTo>
                    <a:pt x="372173" y="660400"/>
                  </a:lnTo>
                  <a:lnTo>
                    <a:pt x="381660" y="660400"/>
                  </a:lnTo>
                  <a:lnTo>
                    <a:pt x="377355" y="647700"/>
                  </a:lnTo>
                  <a:close/>
                </a:path>
                <a:path w="6814184" h="1816100">
                  <a:moveTo>
                    <a:pt x="363740" y="635000"/>
                  </a:moveTo>
                  <a:lnTo>
                    <a:pt x="344944" y="635000"/>
                  </a:lnTo>
                  <a:lnTo>
                    <a:pt x="348716" y="647700"/>
                  </a:lnTo>
                  <a:lnTo>
                    <a:pt x="369735" y="647700"/>
                  </a:lnTo>
                  <a:lnTo>
                    <a:pt x="363740" y="635000"/>
                  </a:lnTo>
                  <a:close/>
                </a:path>
                <a:path w="6814184" h="1816100">
                  <a:moveTo>
                    <a:pt x="358495" y="622300"/>
                  </a:moveTo>
                  <a:lnTo>
                    <a:pt x="334733" y="622300"/>
                  </a:lnTo>
                  <a:lnTo>
                    <a:pt x="337769" y="635000"/>
                  </a:lnTo>
                  <a:lnTo>
                    <a:pt x="362254" y="635000"/>
                  </a:lnTo>
                  <a:lnTo>
                    <a:pt x="358495" y="622300"/>
                  </a:lnTo>
                  <a:close/>
                </a:path>
                <a:path w="6814184" h="1816100">
                  <a:moveTo>
                    <a:pt x="329932" y="621102"/>
                  </a:moveTo>
                  <a:lnTo>
                    <a:pt x="329450" y="622300"/>
                  </a:lnTo>
                  <a:lnTo>
                    <a:pt x="330060" y="622300"/>
                  </a:lnTo>
                  <a:lnTo>
                    <a:pt x="329932" y="621102"/>
                  </a:lnTo>
                  <a:close/>
                </a:path>
                <a:path w="6814184" h="1816100">
                  <a:moveTo>
                    <a:pt x="330634" y="619355"/>
                  </a:moveTo>
                  <a:lnTo>
                    <a:pt x="329932" y="621102"/>
                  </a:lnTo>
                  <a:lnTo>
                    <a:pt x="330060" y="622300"/>
                  </a:lnTo>
                  <a:lnTo>
                    <a:pt x="330634" y="619355"/>
                  </a:lnTo>
                  <a:close/>
                </a:path>
                <a:path w="6814184" h="1816100">
                  <a:moveTo>
                    <a:pt x="342900" y="609600"/>
                  </a:moveTo>
                  <a:lnTo>
                    <a:pt x="334556" y="609600"/>
                  </a:lnTo>
                  <a:lnTo>
                    <a:pt x="330634" y="619355"/>
                  </a:lnTo>
                  <a:lnTo>
                    <a:pt x="330060" y="622300"/>
                  </a:lnTo>
                  <a:lnTo>
                    <a:pt x="344055" y="622300"/>
                  </a:lnTo>
                  <a:lnTo>
                    <a:pt x="342900" y="609600"/>
                  </a:lnTo>
                  <a:close/>
                </a:path>
                <a:path w="6814184" h="1816100">
                  <a:moveTo>
                    <a:pt x="332536" y="609600"/>
                  </a:moveTo>
                  <a:lnTo>
                    <a:pt x="328701" y="609600"/>
                  </a:lnTo>
                  <a:lnTo>
                    <a:pt x="329932" y="621102"/>
                  </a:lnTo>
                  <a:lnTo>
                    <a:pt x="330634" y="619355"/>
                  </a:lnTo>
                  <a:lnTo>
                    <a:pt x="332536" y="609600"/>
                  </a:lnTo>
                  <a:close/>
                </a:path>
                <a:path w="6814184" h="1816100">
                  <a:moveTo>
                    <a:pt x="340245" y="596900"/>
                  </a:moveTo>
                  <a:lnTo>
                    <a:pt x="317144" y="596900"/>
                  </a:lnTo>
                  <a:lnTo>
                    <a:pt x="318655" y="609600"/>
                  </a:lnTo>
                  <a:lnTo>
                    <a:pt x="344398" y="609600"/>
                  </a:lnTo>
                  <a:lnTo>
                    <a:pt x="340245" y="596900"/>
                  </a:lnTo>
                  <a:close/>
                </a:path>
                <a:path w="6814184" h="1816100">
                  <a:moveTo>
                    <a:pt x="309587" y="584200"/>
                  </a:moveTo>
                  <a:lnTo>
                    <a:pt x="306806" y="584200"/>
                  </a:lnTo>
                  <a:lnTo>
                    <a:pt x="308457" y="596900"/>
                  </a:lnTo>
                  <a:lnTo>
                    <a:pt x="309587" y="584200"/>
                  </a:lnTo>
                  <a:close/>
                </a:path>
                <a:path w="6814184" h="1816100">
                  <a:moveTo>
                    <a:pt x="317004" y="584200"/>
                  </a:moveTo>
                  <a:lnTo>
                    <a:pt x="310743" y="584200"/>
                  </a:lnTo>
                  <a:lnTo>
                    <a:pt x="309727" y="596900"/>
                  </a:lnTo>
                  <a:lnTo>
                    <a:pt x="312737" y="596900"/>
                  </a:lnTo>
                  <a:lnTo>
                    <a:pt x="317004" y="584200"/>
                  </a:lnTo>
                  <a:close/>
                </a:path>
                <a:path w="6814184" h="1816100">
                  <a:moveTo>
                    <a:pt x="335622" y="584200"/>
                  </a:moveTo>
                  <a:lnTo>
                    <a:pt x="319557" y="584200"/>
                  </a:lnTo>
                  <a:lnTo>
                    <a:pt x="317080" y="596900"/>
                  </a:lnTo>
                  <a:lnTo>
                    <a:pt x="334543" y="596900"/>
                  </a:lnTo>
                  <a:lnTo>
                    <a:pt x="335622" y="584200"/>
                  </a:lnTo>
                  <a:close/>
                </a:path>
                <a:path w="6814184" h="1816100">
                  <a:moveTo>
                    <a:pt x="320687" y="571500"/>
                  </a:moveTo>
                  <a:lnTo>
                    <a:pt x="309638" y="571500"/>
                  </a:lnTo>
                  <a:lnTo>
                    <a:pt x="307606" y="584200"/>
                  </a:lnTo>
                  <a:lnTo>
                    <a:pt x="325132" y="584200"/>
                  </a:lnTo>
                  <a:lnTo>
                    <a:pt x="320687" y="571500"/>
                  </a:lnTo>
                  <a:close/>
                </a:path>
                <a:path w="6814184" h="1816100">
                  <a:moveTo>
                    <a:pt x="315963" y="558800"/>
                  </a:moveTo>
                  <a:lnTo>
                    <a:pt x="298386" y="558800"/>
                  </a:lnTo>
                  <a:lnTo>
                    <a:pt x="295452" y="571500"/>
                  </a:lnTo>
                  <a:lnTo>
                    <a:pt x="319443" y="571500"/>
                  </a:lnTo>
                  <a:lnTo>
                    <a:pt x="315963" y="558800"/>
                  </a:lnTo>
                  <a:close/>
                </a:path>
                <a:path w="6814184" h="1816100">
                  <a:moveTo>
                    <a:pt x="309041" y="546100"/>
                  </a:moveTo>
                  <a:lnTo>
                    <a:pt x="290537" y="546100"/>
                  </a:lnTo>
                  <a:lnTo>
                    <a:pt x="290817" y="558800"/>
                  </a:lnTo>
                  <a:lnTo>
                    <a:pt x="310997" y="558800"/>
                  </a:lnTo>
                  <a:lnTo>
                    <a:pt x="309041" y="546100"/>
                  </a:lnTo>
                  <a:close/>
                </a:path>
                <a:path w="6814184" h="1816100">
                  <a:moveTo>
                    <a:pt x="294513" y="533400"/>
                  </a:moveTo>
                  <a:lnTo>
                    <a:pt x="277431" y="533400"/>
                  </a:lnTo>
                  <a:lnTo>
                    <a:pt x="277812" y="546100"/>
                  </a:lnTo>
                  <a:lnTo>
                    <a:pt x="298437" y="546100"/>
                  </a:lnTo>
                  <a:lnTo>
                    <a:pt x="294513" y="533400"/>
                  </a:lnTo>
                  <a:close/>
                </a:path>
                <a:path w="6814184" h="1816100">
                  <a:moveTo>
                    <a:pt x="301155" y="533400"/>
                  </a:moveTo>
                  <a:lnTo>
                    <a:pt x="298437" y="546100"/>
                  </a:lnTo>
                  <a:lnTo>
                    <a:pt x="303555" y="546100"/>
                  </a:lnTo>
                  <a:lnTo>
                    <a:pt x="301155" y="533400"/>
                  </a:lnTo>
                  <a:close/>
                </a:path>
                <a:path w="6814184" h="1816100">
                  <a:moveTo>
                    <a:pt x="282460" y="520700"/>
                  </a:moveTo>
                  <a:lnTo>
                    <a:pt x="271487" y="520700"/>
                  </a:lnTo>
                  <a:lnTo>
                    <a:pt x="271995" y="533400"/>
                  </a:lnTo>
                  <a:lnTo>
                    <a:pt x="285242" y="533400"/>
                  </a:lnTo>
                  <a:lnTo>
                    <a:pt x="282460" y="520700"/>
                  </a:lnTo>
                  <a:close/>
                </a:path>
                <a:path w="6814184" h="1816100">
                  <a:moveTo>
                    <a:pt x="286181" y="520700"/>
                  </a:moveTo>
                  <a:lnTo>
                    <a:pt x="282460" y="520700"/>
                  </a:lnTo>
                  <a:lnTo>
                    <a:pt x="287350" y="533400"/>
                  </a:lnTo>
                  <a:lnTo>
                    <a:pt x="286181" y="520700"/>
                  </a:lnTo>
                  <a:close/>
                </a:path>
                <a:path w="6814184" h="1816100">
                  <a:moveTo>
                    <a:pt x="293992" y="520700"/>
                  </a:moveTo>
                  <a:lnTo>
                    <a:pt x="287997" y="520700"/>
                  </a:lnTo>
                  <a:lnTo>
                    <a:pt x="289420" y="533400"/>
                  </a:lnTo>
                  <a:lnTo>
                    <a:pt x="296100" y="533400"/>
                  </a:lnTo>
                  <a:lnTo>
                    <a:pt x="293992" y="520700"/>
                  </a:lnTo>
                  <a:close/>
                </a:path>
                <a:path w="6814184" h="1816100">
                  <a:moveTo>
                    <a:pt x="284048" y="508000"/>
                  </a:moveTo>
                  <a:lnTo>
                    <a:pt x="263359" y="508000"/>
                  </a:lnTo>
                  <a:lnTo>
                    <a:pt x="260235" y="520700"/>
                  </a:lnTo>
                  <a:lnTo>
                    <a:pt x="287959" y="520700"/>
                  </a:lnTo>
                  <a:lnTo>
                    <a:pt x="284048" y="508000"/>
                  </a:lnTo>
                  <a:close/>
                </a:path>
                <a:path w="6814184" h="1816100">
                  <a:moveTo>
                    <a:pt x="278447" y="495300"/>
                  </a:moveTo>
                  <a:lnTo>
                    <a:pt x="251853" y="495300"/>
                  </a:lnTo>
                  <a:lnTo>
                    <a:pt x="254431" y="508000"/>
                  </a:lnTo>
                  <a:lnTo>
                    <a:pt x="280885" y="508000"/>
                  </a:lnTo>
                  <a:lnTo>
                    <a:pt x="278447" y="495300"/>
                  </a:lnTo>
                  <a:close/>
                </a:path>
                <a:path w="6814184" h="1816100">
                  <a:moveTo>
                    <a:pt x="270751" y="482600"/>
                  </a:moveTo>
                  <a:lnTo>
                    <a:pt x="248881" y="482600"/>
                  </a:lnTo>
                  <a:lnTo>
                    <a:pt x="256920" y="495300"/>
                  </a:lnTo>
                  <a:lnTo>
                    <a:pt x="269455" y="495300"/>
                  </a:lnTo>
                  <a:lnTo>
                    <a:pt x="270751" y="482600"/>
                  </a:lnTo>
                  <a:close/>
                </a:path>
                <a:path w="6814184" h="1816100">
                  <a:moveTo>
                    <a:pt x="264375" y="469900"/>
                  </a:moveTo>
                  <a:lnTo>
                    <a:pt x="243954" y="469900"/>
                  </a:lnTo>
                  <a:lnTo>
                    <a:pt x="243509" y="482600"/>
                  </a:lnTo>
                  <a:lnTo>
                    <a:pt x="258279" y="482600"/>
                  </a:lnTo>
                  <a:lnTo>
                    <a:pt x="264375" y="469900"/>
                  </a:lnTo>
                  <a:close/>
                </a:path>
                <a:path w="6814184" h="1816100">
                  <a:moveTo>
                    <a:pt x="254685" y="457200"/>
                  </a:moveTo>
                  <a:lnTo>
                    <a:pt x="237832" y="457200"/>
                  </a:lnTo>
                  <a:lnTo>
                    <a:pt x="238074" y="469900"/>
                  </a:lnTo>
                  <a:lnTo>
                    <a:pt x="254431" y="469900"/>
                  </a:lnTo>
                  <a:lnTo>
                    <a:pt x="254685" y="457200"/>
                  </a:lnTo>
                  <a:close/>
                </a:path>
                <a:path w="6814184" h="1816100">
                  <a:moveTo>
                    <a:pt x="247942" y="444500"/>
                  </a:moveTo>
                  <a:lnTo>
                    <a:pt x="222529" y="444500"/>
                  </a:lnTo>
                  <a:lnTo>
                    <a:pt x="223507" y="457200"/>
                  </a:lnTo>
                  <a:lnTo>
                    <a:pt x="247078" y="457200"/>
                  </a:lnTo>
                  <a:lnTo>
                    <a:pt x="247942" y="444500"/>
                  </a:lnTo>
                  <a:close/>
                </a:path>
                <a:path w="6814184" h="1816100">
                  <a:moveTo>
                    <a:pt x="232816" y="431800"/>
                  </a:moveTo>
                  <a:lnTo>
                    <a:pt x="214591" y="431800"/>
                  </a:lnTo>
                  <a:lnTo>
                    <a:pt x="216928" y="444500"/>
                  </a:lnTo>
                  <a:lnTo>
                    <a:pt x="229463" y="444500"/>
                  </a:lnTo>
                  <a:lnTo>
                    <a:pt x="232816" y="431800"/>
                  </a:lnTo>
                  <a:close/>
                </a:path>
                <a:path w="6814184" h="1816100">
                  <a:moveTo>
                    <a:pt x="230403" y="419100"/>
                  </a:moveTo>
                  <a:lnTo>
                    <a:pt x="208838" y="419100"/>
                  </a:lnTo>
                  <a:lnTo>
                    <a:pt x="208749" y="431800"/>
                  </a:lnTo>
                  <a:lnTo>
                    <a:pt x="230860" y="431800"/>
                  </a:lnTo>
                  <a:lnTo>
                    <a:pt x="230403" y="419100"/>
                  </a:lnTo>
                  <a:close/>
                </a:path>
                <a:path w="6814184" h="1816100">
                  <a:moveTo>
                    <a:pt x="223507" y="406400"/>
                  </a:moveTo>
                  <a:lnTo>
                    <a:pt x="201002" y="406400"/>
                  </a:lnTo>
                  <a:lnTo>
                    <a:pt x="206451" y="419100"/>
                  </a:lnTo>
                  <a:lnTo>
                    <a:pt x="224167" y="419100"/>
                  </a:lnTo>
                  <a:lnTo>
                    <a:pt x="223507" y="406400"/>
                  </a:lnTo>
                  <a:close/>
                </a:path>
                <a:path w="6814184" h="1816100">
                  <a:moveTo>
                    <a:pt x="213715" y="393700"/>
                  </a:moveTo>
                  <a:lnTo>
                    <a:pt x="192671" y="393700"/>
                  </a:lnTo>
                  <a:lnTo>
                    <a:pt x="194170" y="406400"/>
                  </a:lnTo>
                  <a:lnTo>
                    <a:pt x="206908" y="406400"/>
                  </a:lnTo>
                  <a:lnTo>
                    <a:pt x="212796" y="398723"/>
                  </a:lnTo>
                  <a:lnTo>
                    <a:pt x="213715" y="393700"/>
                  </a:lnTo>
                  <a:close/>
                </a:path>
                <a:path w="6814184" h="1816100">
                  <a:moveTo>
                    <a:pt x="214846" y="396050"/>
                  </a:moveTo>
                  <a:lnTo>
                    <a:pt x="212796" y="398723"/>
                  </a:lnTo>
                  <a:lnTo>
                    <a:pt x="211391" y="406400"/>
                  </a:lnTo>
                  <a:lnTo>
                    <a:pt x="219824" y="406400"/>
                  </a:lnTo>
                  <a:lnTo>
                    <a:pt x="214846" y="396050"/>
                  </a:lnTo>
                  <a:close/>
                </a:path>
                <a:path w="6814184" h="1816100">
                  <a:moveTo>
                    <a:pt x="213715" y="393700"/>
                  </a:moveTo>
                  <a:lnTo>
                    <a:pt x="212796" y="398723"/>
                  </a:lnTo>
                  <a:lnTo>
                    <a:pt x="214846" y="396050"/>
                  </a:lnTo>
                  <a:lnTo>
                    <a:pt x="213715" y="393700"/>
                  </a:lnTo>
                  <a:close/>
                </a:path>
                <a:path w="6814184" h="1816100">
                  <a:moveTo>
                    <a:pt x="216649" y="393700"/>
                  </a:moveTo>
                  <a:lnTo>
                    <a:pt x="213715" y="393700"/>
                  </a:lnTo>
                  <a:lnTo>
                    <a:pt x="214846" y="396050"/>
                  </a:lnTo>
                  <a:lnTo>
                    <a:pt x="216649" y="393700"/>
                  </a:lnTo>
                  <a:close/>
                </a:path>
                <a:path w="6814184" h="1816100">
                  <a:moveTo>
                    <a:pt x="210273" y="381000"/>
                  </a:moveTo>
                  <a:lnTo>
                    <a:pt x="183718" y="381000"/>
                  </a:lnTo>
                  <a:lnTo>
                    <a:pt x="186169" y="393700"/>
                  </a:lnTo>
                  <a:lnTo>
                    <a:pt x="210667" y="393700"/>
                  </a:lnTo>
                  <a:lnTo>
                    <a:pt x="210273" y="381000"/>
                  </a:lnTo>
                  <a:close/>
                </a:path>
                <a:path w="6814184" h="1816100">
                  <a:moveTo>
                    <a:pt x="198348" y="368300"/>
                  </a:moveTo>
                  <a:lnTo>
                    <a:pt x="180898" y="368300"/>
                  </a:lnTo>
                  <a:lnTo>
                    <a:pt x="182499" y="381000"/>
                  </a:lnTo>
                  <a:lnTo>
                    <a:pt x="199313" y="381000"/>
                  </a:lnTo>
                  <a:lnTo>
                    <a:pt x="198348" y="368300"/>
                  </a:lnTo>
                  <a:close/>
                </a:path>
                <a:path w="6814184" h="1816100">
                  <a:moveTo>
                    <a:pt x="178930" y="355600"/>
                  </a:moveTo>
                  <a:lnTo>
                    <a:pt x="169976" y="355600"/>
                  </a:lnTo>
                  <a:lnTo>
                    <a:pt x="175260" y="368300"/>
                  </a:lnTo>
                  <a:lnTo>
                    <a:pt x="178930" y="355600"/>
                  </a:lnTo>
                  <a:close/>
                </a:path>
                <a:path w="6814184" h="1816100">
                  <a:moveTo>
                    <a:pt x="191871" y="355600"/>
                  </a:moveTo>
                  <a:lnTo>
                    <a:pt x="178930" y="355600"/>
                  </a:lnTo>
                  <a:lnTo>
                    <a:pt x="179806" y="368300"/>
                  </a:lnTo>
                  <a:lnTo>
                    <a:pt x="191973" y="368300"/>
                  </a:lnTo>
                  <a:lnTo>
                    <a:pt x="191871" y="355600"/>
                  </a:lnTo>
                  <a:close/>
                </a:path>
                <a:path w="6814184" h="1816100">
                  <a:moveTo>
                    <a:pt x="186829" y="342900"/>
                  </a:moveTo>
                  <a:lnTo>
                    <a:pt x="171526" y="342900"/>
                  </a:lnTo>
                  <a:lnTo>
                    <a:pt x="166890" y="355600"/>
                  </a:lnTo>
                  <a:lnTo>
                    <a:pt x="188252" y="355600"/>
                  </a:lnTo>
                  <a:lnTo>
                    <a:pt x="186829" y="342900"/>
                  </a:lnTo>
                  <a:close/>
                </a:path>
                <a:path w="6814184" h="1816100">
                  <a:moveTo>
                    <a:pt x="177419" y="330200"/>
                  </a:moveTo>
                  <a:lnTo>
                    <a:pt x="164553" y="330200"/>
                  </a:lnTo>
                  <a:lnTo>
                    <a:pt x="161455" y="342900"/>
                  </a:lnTo>
                  <a:lnTo>
                    <a:pt x="175691" y="342900"/>
                  </a:lnTo>
                  <a:lnTo>
                    <a:pt x="177826" y="334530"/>
                  </a:lnTo>
                  <a:lnTo>
                    <a:pt x="177419" y="330200"/>
                  </a:lnTo>
                  <a:close/>
                </a:path>
                <a:path w="6814184" h="1816100">
                  <a:moveTo>
                    <a:pt x="178342" y="332503"/>
                  </a:moveTo>
                  <a:lnTo>
                    <a:pt x="177826" y="334530"/>
                  </a:lnTo>
                  <a:lnTo>
                    <a:pt x="178612" y="342900"/>
                  </a:lnTo>
                  <a:lnTo>
                    <a:pt x="182511" y="342900"/>
                  </a:lnTo>
                  <a:lnTo>
                    <a:pt x="178342" y="332503"/>
                  </a:lnTo>
                  <a:close/>
                </a:path>
                <a:path w="6814184" h="1816100">
                  <a:moveTo>
                    <a:pt x="177419" y="330200"/>
                  </a:moveTo>
                  <a:lnTo>
                    <a:pt x="177826" y="334530"/>
                  </a:lnTo>
                  <a:lnTo>
                    <a:pt x="178342" y="332503"/>
                  </a:lnTo>
                  <a:lnTo>
                    <a:pt x="177419" y="330200"/>
                  </a:lnTo>
                  <a:close/>
                </a:path>
                <a:path w="6814184" h="1816100">
                  <a:moveTo>
                    <a:pt x="178930" y="330200"/>
                  </a:moveTo>
                  <a:lnTo>
                    <a:pt x="177419" y="330200"/>
                  </a:lnTo>
                  <a:lnTo>
                    <a:pt x="178342" y="332503"/>
                  </a:lnTo>
                  <a:lnTo>
                    <a:pt x="178930" y="330200"/>
                  </a:lnTo>
                  <a:close/>
                </a:path>
                <a:path w="6814184" h="1816100">
                  <a:moveTo>
                    <a:pt x="174548" y="317500"/>
                  </a:moveTo>
                  <a:lnTo>
                    <a:pt x="152641" y="317500"/>
                  </a:lnTo>
                  <a:lnTo>
                    <a:pt x="154368" y="330200"/>
                  </a:lnTo>
                  <a:lnTo>
                    <a:pt x="175285" y="330200"/>
                  </a:lnTo>
                  <a:lnTo>
                    <a:pt x="174548" y="317500"/>
                  </a:lnTo>
                  <a:close/>
                </a:path>
                <a:path w="6814184" h="1816100">
                  <a:moveTo>
                    <a:pt x="168046" y="304800"/>
                  </a:moveTo>
                  <a:lnTo>
                    <a:pt x="143611" y="304800"/>
                  </a:lnTo>
                  <a:lnTo>
                    <a:pt x="145948" y="317500"/>
                  </a:lnTo>
                  <a:lnTo>
                    <a:pt x="170294" y="317500"/>
                  </a:lnTo>
                  <a:lnTo>
                    <a:pt x="168046" y="304800"/>
                  </a:lnTo>
                  <a:close/>
                </a:path>
                <a:path w="6814184" h="1816100">
                  <a:moveTo>
                    <a:pt x="163271" y="292100"/>
                  </a:moveTo>
                  <a:lnTo>
                    <a:pt x="141173" y="292100"/>
                  </a:lnTo>
                  <a:lnTo>
                    <a:pt x="149225" y="304800"/>
                  </a:lnTo>
                  <a:lnTo>
                    <a:pt x="161759" y="304800"/>
                  </a:lnTo>
                  <a:lnTo>
                    <a:pt x="163271" y="292100"/>
                  </a:lnTo>
                  <a:close/>
                </a:path>
                <a:path w="6814184" h="1816100">
                  <a:moveTo>
                    <a:pt x="155219" y="279400"/>
                  </a:moveTo>
                  <a:lnTo>
                    <a:pt x="136893" y="279400"/>
                  </a:lnTo>
                  <a:lnTo>
                    <a:pt x="136334" y="292100"/>
                  </a:lnTo>
                  <a:lnTo>
                    <a:pt x="157441" y="292100"/>
                  </a:lnTo>
                  <a:lnTo>
                    <a:pt x="155219" y="279400"/>
                  </a:lnTo>
                  <a:close/>
                </a:path>
                <a:path w="6814184" h="1816100">
                  <a:moveTo>
                    <a:pt x="148399" y="266700"/>
                  </a:moveTo>
                  <a:lnTo>
                    <a:pt x="131622" y="266700"/>
                  </a:lnTo>
                  <a:lnTo>
                    <a:pt x="131356" y="279400"/>
                  </a:lnTo>
                  <a:lnTo>
                    <a:pt x="148069" y="279400"/>
                  </a:lnTo>
                  <a:lnTo>
                    <a:pt x="148399" y="266700"/>
                  </a:lnTo>
                  <a:close/>
                </a:path>
                <a:path w="6814184" h="1816100">
                  <a:moveTo>
                    <a:pt x="141312" y="254000"/>
                  </a:moveTo>
                  <a:lnTo>
                    <a:pt x="117068" y="254000"/>
                  </a:lnTo>
                  <a:lnTo>
                    <a:pt x="117424" y="266700"/>
                  </a:lnTo>
                  <a:lnTo>
                    <a:pt x="139077" y="266700"/>
                  </a:lnTo>
                  <a:lnTo>
                    <a:pt x="141312" y="254000"/>
                  </a:lnTo>
                  <a:close/>
                </a:path>
                <a:path w="6814184" h="1816100">
                  <a:moveTo>
                    <a:pt x="124218" y="241300"/>
                  </a:moveTo>
                  <a:lnTo>
                    <a:pt x="111569" y="241300"/>
                  </a:lnTo>
                  <a:lnTo>
                    <a:pt x="115760" y="254000"/>
                  </a:lnTo>
                  <a:lnTo>
                    <a:pt x="124193" y="254000"/>
                  </a:lnTo>
                  <a:lnTo>
                    <a:pt x="124218" y="241300"/>
                  </a:lnTo>
                  <a:close/>
                </a:path>
                <a:path w="6814184" h="1816100">
                  <a:moveTo>
                    <a:pt x="126352" y="228600"/>
                  </a:moveTo>
                  <a:lnTo>
                    <a:pt x="106032" y="228600"/>
                  </a:lnTo>
                  <a:lnTo>
                    <a:pt x="109385" y="241300"/>
                  </a:lnTo>
                  <a:lnTo>
                    <a:pt x="127609" y="241300"/>
                  </a:lnTo>
                  <a:lnTo>
                    <a:pt x="126352" y="228600"/>
                  </a:lnTo>
                  <a:close/>
                </a:path>
                <a:path w="6814184" h="1816100">
                  <a:moveTo>
                    <a:pt x="120218" y="215900"/>
                  </a:moveTo>
                  <a:lnTo>
                    <a:pt x="102412" y="215900"/>
                  </a:lnTo>
                  <a:lnTo>
                    <a:pt x="102463" y="228600"/>
                  </a:lnTo>
                  <a:lnTo>
                    <a:pt x="119557" y="228600"/>
                  </a:lnTo>
                  <a:lnTo>
                    <a:pt x="120218" y="215900"/>
                  </a:lnTo>
                  <a:close/>
                </a:path>
                <a:path w="6814184" h="1816100">
                  <a:moveTo>
                    <a:pt x="94361" y="203200"/>
                  </a:moveTo>
                  <a:lnTo>
                    <a:pt x="90716" y="203200"/>
                  </a:lnTo>
                  <a:lnTo>
                    <a:pt x="91808" y="215900"/>
                  </a:lnTo>
                  <a:lnTo>
                    <a:pt x="93065" y="215900"/>
                  </a:lnTo>
                  <a:lnTo>
                    <a:pt x="94361" y="203200"/>
                  </a:lnTo>
                  <a:close/>
                </a:path>
                <a:path w="6814184" h="1816100">
                  <a:moveTo>
                    <a:pt x="103377" y="203200"/>
                  </a:moveTo>
                  <a:lnTo>
                    <a:pt x="94361" y="203200"/>
                  </a:lnTo>
                  <a:lnTo>
                    <a:pt x="93065" y="215900"/>
                  </a:lnTo>
                  <a:lnTo>
                    <a:pt x="99821" y="215900"/>
                  </a:lnTo>
                  <a:lnTo>
                    <a:pt x="101293" y="212762"/>
                  </a:lnTo>
                  <a:lnTo>
                    <a:pt x="103377" y="203200"/>
                  </a:lnTo>
                  <a:close/>
                </a:path>
                <a:path w="6814184" h="1816100">
                  <a:moveTo>
                    <a:pt x="101293" y="212762"/>
                  </a:moveTo>
                  <a:lnTo>
                    <a:pt x="99821" y="215900"/>
                  </a:lnTo>
                  <a:lnTo>
                    <a:pt x="100609" y="215900"/>
                  </a:lnTo>
                  <a:lnTo>
                    <a:pt x="101293" y="212762"/>
                  </a:lnTo>
                  <a:close/>
                </a:path>
                <a:path w="6814184" h="1816100">
                  <a:moveTo>
                    <a:pt x="116446" y="203200"/>
                  </a:moveTo>
                  <a:lnTo>
                    <a:pt x="105778" y="203200"/>
                  </a:lnTo>
                  <a:lnTo>
                    <a:pt x="101293" y="212762"/>
                  </a:lnTo>
                  <a:lnTo>
                    <a:pt x="100609" y="215900"/>
                  </a:lnTo>
                  <a:lnTo>
                    <a:pt x="115277" y="215900"/>
                  </a:lnTo>
                  <a:lnTo>
                    <a:pt x="116446" y="203200"/>
                  </a:lnTo>
                  <a:close/>
                </a:path>
                <a:path w="6814184" h="1816100">
                  <a:moveTo>
                    <a:pt x="105219" y="190500"/>
                  </a:moveTo>
                  <a:lnTo>
                    <a:pt x="94564" y="190500"/>
                  </a:lnTo>
                  <a:lnTo>
                    <a:pt x="89344" y="203200"/>
                  </a:lnTo>
                  <a:lnTo>
                    <a:pt x="104571" y="203200"/>
                  </a:lnTo>
                  <a:lnTo>
                    <a:pt x="105219" y="190500"/>
                  </a:lnTo>
                  <a:close/>
                </a:path>
                <a:path w="6814184" h="1816100">
                  <a:moveTo>
                    <a:pt x="102501" y="177800"/>
                  </a:moveTo>
                  <a:lnTo>
                    <a:pt x="84721" y="177800"/>
                  </a:lnTo>
                  <a:lnTo>
                    <a:pt x="81165" y="190500"/>
                  </a:lnTo>
                  <a:lnTo>
                    <a:pt x="105498" y="190500"/>
                  </a:lnTo>
                  <a:lnTo>
                    <a:pt x="102501" y="177800"/>
                  </a:lnTo>
                  <a:close/>
                </a:path>
                <a:path w="6814184" h="1816100">
                  <a:moveTo>
                    <a:pt x="96558" y="165100"/>
                  </a:moveTo>
                  <a:lnTo>
                    <a:pt x="78054" y="165100"/>
                  </a:lnTo>
                  <a:lnTo>
                    <a:pt x="75641" y="177800"/>
                  </a:lnTo>
                  <a:lnTo>
                    <a:pt x="97840" y="177800"/>
                  </a:lnTo>
                  <a:lnTo>
                    <a:pt x="96558" y="165100"/>
                  </a:lnTo>
                  <a:close/>
                </a:path>
                <a:path w="6814184" h="1816100">
                  <a:moveTo>
                    <a:pt x="83464" y="152400"/>
                  </a:moveTo>
                  <a:lnTo>
                    <a:pt x="66332" y="152400"/>
                  </a:lnTo>
                  <a:lnTo>
                    <a:pt x="68567" y="165100"/>
                  </a:lnTo>
                  <a:lnTo>
                    <a:pt x="86829" y="165100"/>
                  </a:lnTo>
                  <a:lnTo>
                    <a:pt x="83464" y="152400"/>
                  </a:lnTo>
                  <a:close/>
                </a:path>
                <a:path w="6814184" h="1816100">
                  <a:moveTo>
                    <a:pt x="89954" y="152400"/>
                  </a:moveTo>
                  <a:lnTo>
                    <a:pt x="86829" y="165100"/>
                  </a:lnTo>
                  <a:lnTo>
                    <a:pt x="92113" y="165100"/>
                  </a:lnTo>
                  <a:lnTo>
                    <a:pt x="89954" y="152400"/>
                  </a:lnTo>
                  <a:close/>
                </a:path>
                <a:path w="6814184" h="1816100">
                  <a:moveTo>
                    <a:pt x="68046" y="139700"/>
                  </a:moveTo>
                  <a:lnTo>
                    <a:pt x="63855" y="139700"/>
                  </a:lnTo>
                  <a:lnTo>
                    <a:pt x="65189" y="152400"/>
                  </a:lnTo>
                  <a:lnTo>
                    <a:pt x="66573" y="152400"/>
                  </a:lnTo>
                  <a:lnTo>
                    <a:pt x="68046" y="139700"/>
                  </a:lnTo>
                  <a:close/>
                </a:path>
                <a:path w="6814184" h="1816100">
                  <a:moveTo>
                    <a:pt x="75006" y="139700"/>
                  </a:moveTo>
                  <a:lnTo>
                    <a:pt x="69430" y="139700"/>
                  </a:lnTo>
                  <a:lnTo>
                    <a:pt x="70764" y="152400"/>
                  </a:lnTo>
                  <a:lnTo>
                    <a:pt x="77469" y="152400"/>
                  </a:lnTo>
                  <a:lnTo>
                    <a:pt x="75006" y="139700"/>
                  </a:lnTo>
                  <a:close/>
                </a:path>
                <a:path w="6814184" h="1816100">
                  <a:moveTo>
                    <a:pt x="86017" y="139700"/>
                  </a:moveTo>
                  <a:lnTo>
                    <a:pt x="79184" y="139700"/>
                  </a:lnTo>
                  <a:lnTo>
                    <a:pt x="77469" y="152400"/>
                  </a:lnTo>
                  <a:lnTo>
                    <a:pt x="86042" y="152400"/>
                  </a:lnTo>
                  <a:lnTo>
                    <a:pt x="86017" y="139700"/>
                  </a:lnTo>
                  <a:close/>
                </a:path>
                <a:path w="6814184" h="1816100">
                  <a:moveTo>
                    <a:pt x="77406" y="127000"/>
                  </a:moveTo>
                  <a:lnTo>
                    <a:pt x="64427" y="127000"/>
                  </a:lnTo>
                  <a:lnTo>
                    <a:pt x="61125" y="139700"/>
                  </a:lnTo>
                  <a:lnTo>
                    <a:pt x="75425" y="139700"/>
                  </a:lnTo>
                  <a:lnTo>
                    <a:pt x="77726" y="131450"/>
                  </a:lnTo>
                  <a:lnTo>
                    <a:pt x="77406" y="127000"/>
                  </a:lnTo>
                  <a:close/>
                </a:path>
                <a:path w="6814184" h="1816100">
                  <a:moveTo>
                    <a:pt x="78306" y="129374"/>
                  </a:moveTo>
                  <a:lnTo>
                    <a:pt x="77726" y="131450"/>
                  </a:lnTo>
                  <a:lnTo>
                    <a:pt x="78320" y="139700"/>
                  </a:lnTo>
                  <a:lnTo>
                    <a:pt x="82219" y="139700"/>
                  </a:lnTo>
                  <a:lnTo>
                    <a:pt x="78306" y="129374"/>
                  </a:lnTo>
                  <a:close/>
                </a:path>
                <a:path w="6814184" h="1816100">
                  <a:moveTo>
                    <a:pt x="77406" y="127000"/>
                  </a:moveTo>
                  <a:lnTo>
                    <a:pt x="77726" y="131450"/>
                  </a:lnTo>
                  <a:lnTo>
                    <a:pt x="78306" y="129374"/>
                  </a:lnTo>
                  <a:lnTo>
                    <a:pt x="77406" y="127000"/>
                  </a:lnTo>
                  <a:close/>
                </a:path>
                <a:path w="6814184" h="1816100">
                  <a:moveTo>
                    <a:pt x="78968" y="127000"/>
                  </a:moveTo>
                  <a:lnTo>
                    <a:pt x="77406" y="127000"/>
                  </a:lnTo>
                  <a:lnTo>
                    <a:pt x="78306" y="129374"/>
                  </a:lnTo>
                  <a:lnTo>
                    <a:pt x="78968" y="127000"/>
                  </a:lnTo>
                  <a:close/>
                </a:path>
                <a:path w="6814184" h="1816100">
                  <a:moveTo>
                    <a:pt x="67995" y="114300"/>
                  </a:moveTo>
                  <a:lnTo>
                    <a:pt x="55778" y="114300"/>
                  </a:lnTo>
                  <a:lnTo>
                    <a:pt x="52971" y="127000"/>
                  </a:lnTo>
                  <a:lnTo>
                    <a:pt x="67043" y="127000"/>
                  </a:lnTo>
                  <a:lnTo>
                    <a:pt x="67995" y="114300"/>
                  </a:lnTo>
                  <a:close/>
                </a:path>
                <a:path w="6814184" h="1816100">
                  <a:moveTo>
                    <a:pt x="75145" y="114300"/>
                  </a:moveTo>
                  <a:lnTo>
                    <a:pt x="69837" y="114300"/>
                  </a:lnTo>
                  <a:lnTo>
                    <a:pt x="67043" y="127000"/>
                  </a:lnTo>
                  <a:lnTo>
                    <a:pt x="75577" y="127000"/>
                  </a:lnTo>
                  <a:lnTo>
                    <a:pt x="75145" y="114300"/>
                  </a:lnTo>
                  <a:close/>
                </a:path>
                <a:path w="6814184" h="1816100">
                  <a:moveTo>
                    <a:pt x="44538" y="101600"/>
                  </a:moveTo>
                  <a:lnTo>
                    <a:pt x="41732" y="101600"/>
                  </a:lnTo>
                  <a:lnTo>
                    <a:pt x="46469" y="114300"/>
                  </a:lnTo>
                  <a:lnTo>
                    <a:pt x="46647" y="114300"/>
                  </a:lnTo>
                  <a:lnTo>
                    <a:pt x="44538" y="101600"/>
                  </a:lnTo>
                  <a:close/>
                </a:path>
                <a:path w="6814184" h="1816100">
                  <a:moveTo>
                    <a:pt x="55803" y="101600"/>
                  </a:moveTo>
                  <a:lnTo>
                    <a:pt x="44538" y="101600"/>
                  </a:lnTo>
                  <a:lnTo>
                    <a:pt x="46647" y="114300"/>
                  </a:lnTo>
                  <a:lnTo>
                    <a:pt x="49085" y="114300"/>
                  </a:lnTo>
                  <a:lnTo>
                    <a:pt x="55803" y="101600"/>
                  </a:lnTo>
                  <a:close/>
                </a:path>
                <a:path w="6814184" h="1816100">
                  <a:moveTo>
                    <a:pt x="69494" y="101600"/>
                  </a:moveTo>
                  <a:lnTo>
                    <a:pt x="55803" y="101600"/>
                  </a:lnTo>
                  <a:lnTo>
                    <a:pt x="49085" y="114300"/>
                  </a:lnTo>
                  <a:lnTo>
                    <a:pt x="69075" y="114300"/>
                  </a:lnTo>
                  <a:lnTo>
                    <a:pt x="69494" y="101600"/>
                  </a:lnTo>
                  <a:close/>
                </a:path>
                <a:path w="6814184" h="1816100">
                  <a:moveTo>
                    <a:pt x="58318" y="88900"/>
                  </a:moveTo>
                  <a:lnTo>
                    <a:pt x="39408" y="88900"/>
                  </a:lnTo>
                  <a:lnTo>
                    <a:pt x="40335" y="101600"/>
                  </a:lnTo>
                  <a:lnTo>
                    <a:pt x="54813" y="101600"/>
                  </a:lnTo>
                  <a:lnTo>
                    <a:pt x="58318" y="88900"/>
                  </a:lnTo>
                  <a:close/>
                </a:path>
                <a:path w="6814184" h="1816100">
                  <a:moveTo>
                    <a:pt x="50355" y="76200"/>
                  </a:moveTo>
                  <a:lnTo>
                    <a:pt x="31826" y="76200"/>
                  </a:lnTo>
                  <a:lnTo>
                    <a:pt x="39420" y="88900"/>
                  </a:lnTo>
                  <a:lnTo>
                    <a:pt x="49847" y="88900"/>
                  </a:lnTo>
                  <a:lnTo>
                    <a:pt x="50355" y="76200"/>
                  </a:lnTo>
                  <a:close/>
                </a:path>
                <a:path w="6814184" h="1816100">
                  <a:moveTo>
                    <a:pt x="52882" y="76200"/>
                  </a:moveTo>
                  <a:lnTo>
                    <a:pt x="50393" y="88900"/>
                  </a:lnTo>
                  <a:lnTo>
                    <a:pt x="54686" y="88900"/>
                  </a:lnTo>
                  <a:lnTo>
                    <a:pt x="52882" y="76200"/>
                  </a:lnTo>
                  <a:close/>
                </a:path>
                <a:path w="6814184" h="1816100">
                  <a:moveTo>
                    <a:pt x="45948" y="63500"/>
                  </a:moveTo>
                  <a:lnTo>
                    <a:pt x="32524" y="63500"/>
                  </a:lnTo>
                  <a:lnTo>
                    <a:pt x="35496" y="76200"/>
                  </a:lnTo>
                  <a:lnTo>
                    <a:pt x="50406" y="76200"/>
                  </a:lnTo>
                  <a:lnTo>
                    <a:pt x="45948" y="63500"/>
                  </a:lnTo>
                  <a:close/>
                </a:path>
                <a:path w="6814184" h="1816100">
                  <a:moveTo>
                    <a:pt x="44869" y="50800"/>
                  </a:moveTo>
                  <a:lnTo>
                    <a:pt x="28219" y="50800"/>
                  </a:lnTo>
                  <a:lnTo>
                    <a:pt x="29019" y="63500"/>
                  </a:lnTo>
                  <a:lnTo>
                    <a:pt x="39395" y="63500"/>
                  </a:lnTo>
                  <a:lnTo>
                    <a:pt x="44869" y="50800"/>
                  </a:lnTo>
                  <a:close/>
                </a:path>
                <a:path w="6814184" h="1816100">
                  <a:moveTo>
                    <a:pt x="37198" y="38100"/>
                  </a:moveTo>
                  <a:lnTo>
                    <a:pt x="23431" y="38100"/>
                  </a:lnTo>
                  <a:lnTo>
                    <a:pt x="24841" y="50800"/>
                  </a:lnTo>
                  <a:lnTo>
                    <a:pt x="38531" y="50800"/>
                  </a:lnTo>
                  <a:lnTo>
                    <a:pt x="37198" y="38100"/>
                  </a:lnTo>
                  <a:close/>
                </a:path>
                <a:path w="6814184" h="1816100">
                  <a:moveTo>
                    <a:pt x="17906" y="25400"/>
                  </a:moveTo>
                  <a:lnTo>
                    <a:pt x="10858" y="25400"/>
                  </a:lnTo>
                  <a:lnTo>
                    <a:pt x="13754" y="38100"/>
                  </a:lnTo>
                  <a:lnTo>
                    <a:pt x="14897" y="38100"/>
                  </a:lnTo>
                  <a:lnTo>
                    <a:pt x="17906" y="25400"/>
                  </a:lnTo>
                  <a:close/>
                </a:path>
                <a:path w="6814184" h="1816100">
                  <a:moveTo>
                    <a:pt x="31623" y="25400"/>
                  </a:moveTo>
                  <a:lnTo>
                    <a:pt x="17906" y="25400"/>
                  </a:lnTo>
                  <a:lnTo>
                    <a:pt x="19202" y="38100"/>
                  </a:lnTo>
                  <a:lnTo>
                    <a:pt x="30467" y="38100"/>
                  </a:lnTo>
                  <a:lnTo>
                    <a:pt x="31623" y="25400"/>
                  </a:lnTo>
                  <a:close/>
                </a:path>
                <a:path w="6814184" h="1816100">
                  <a:moveTo>
                    <a:pt x="27673" y="12700"/>
                  </a:moveTo>
                  <a:lnTo>
                    <a:pt x="5537" y="12700"/>
                  </a:lnTo>
                  <a:lnTo>
                    <a:pt x="6654" y="25400"/>
                  </a:lnTo>
                  <a:lnTo>
                    <a:pt x="31102" y="25400"/>
                  </a:lnTo>
                  <a:lnTo>
                    <a:pt x="27673" y="12700"/>
                  </a:lnTo>
                  <a:close/>
                </a:path>
                <a:path w="6814184" h="1816100">
                  <a:moveTo>
                    <a:pt x="24942" y="0"/>
                  </a:moveTo>
                  <a:lnTo>
                    <a:pt x="0" y="0"/>
                  </a:lnTo>
                  <a:lnTo>
                    <a:pt x="1625" y="12700"/>
                  </a:lnTo>
                  <a:lnTo>
                    <a:pt x="23914" y="12700"/>
                  </a:lnTo>
                  <a:lnTo>
                    <a:pt x="24942" y="0"/>
                  </a:lnTo>
                  <a:close/>
                </a:path>
              </a:pathLst>
            </a:custGeom>
            <a:solidFill>
              <a:srgbClr val="000000"/>
            </a:solidFill>
          </p:spPr>
          <p:txBody>
            <a:bodyPr wrap="square" lIns="0" tIns="0" rIns="0" bIns="0" rtlCol="0"/>
            <a:lstStyle/>
            <a:p>
              <a:endParaRPr/>
            </a:p>
          </p:txBody>
        </p:sp>
        <p:sp>
          <p:nvSpPr>
            <p:cNvPr id="17" name="object 17"/>
            <p:cNvSpPr/>
            <p:nvPr/>
          </p:nvSpPr>
          <p:spPr>
            <a:xfrm>
              <a:off x="2306993" y="6389090"/>
              <a:ext cx="130733" cy="127000"/>
            </a:xfrm>
            <a:prstGeom prst="rect">
              <a:avLst/>
            </a:prstGeom>
            <a:blipFill>
              <a:blip r:embed="rId2" cstate="print"/>
              <a:stretch>
                <a:fillRect/>
              </a:stretch>
            </a:blipFill>
          </p:spPr>
          <p:txBody>
            <a:bodyPr wrap="square" lIns="0" tIns="0" rIns="0" bIns="0" rtlCol="0"/>
            <a:lstStyle/>
            <a:p>
              <a:endParaRPr/>
            </a:p>
          </p:txBody>
        </p:sp>
      </p:grpSp>
      <p:sp>
        <p:nvSpPr>
          <p:cNvPr id="18" name="object 18"/>
          <p:cNvSpPr txBox="1"/>
          <p:nvPr/>
        </p:nvSpPr>
        <p:spPr>
          <a:xfrm>
            <a:off x="766422" y="6486556"/>
            <a:ext cx="3175397" cy="316793"/>
          </a:xfrm>
          <a:prstGeom prst="rect">
            <a:avLst/>
          </a:prstGeom>
        </p:spPr>
        <p:txBody>
          <a:bodyPr vert="horz" wrap="square" lIns="0" tIns="8929" rIns="0" bIns="0" rtlCol="0">
            <a:spAutoFit/>
          </a:bodyPr>
          <a:lstStyle/>
          <a:p>
            <a:pPr marL="8929">
              <a:spcBef>
                <a:spcPts val="70"/>
              </a:spcBef>
            </a:pPr>
            <a:r>
              <a:rPr sz="1000" spc="-25" dirty="0">
                <a:solidFill>
                  <a:srgbClr val="53585F"/>
                </a:solidFill>
                <a:latin typeface="Verdana"/>
                <a:cs typeface="Verdana"/>
              </a:rPr>
              <a:t>The</a:t>
            </a:r>
            <a:r>
              <a:rPr sz="1000" spc="-95" dirty="0">
                <a:solidFill>
                  <a:srgbClr val="53585F"/>
                </a:solidFill>
                <a:latin typeface="Verdana"/>
                <a:cs typeface="Verdana"/>
              </a:rPr>
              <a:t> </a:t>
            </a:r>
            <a:r>
              <a:rPr sz="1000" u="sng" spc="-53" dirty="0">
                <a:solidFill>
                  <a:srgbClr val="70CAF2"/>
                </a:solidFill>
                <a:uFill>
                  <a:solidFill>
                    <a:srgbClr val="70CAF2"/>
                  </a:solidFill>
                </a:uFill>
                <a:latin typeface="Verdana"/>
                <a:cs typeface="Verdana"/>
              </a:rPr>
              <a:t>Design</a:t>
            </a:r>
            <a:r>
              <a:rPr sz="1000" u="sng" spc="-179" dirty="0">
                <a:solidFill>
                  <a:srgbClr val="70CAF2"/>
                </a:solidFill>
                <a:uFill>
                  <a:solidFill>
                    <a:srgbClr val="70CAF2"/>
                  </a:solidFill>
                </a:uFill>
                <a:latin typeface="Verdana"/>
                <a:cs typeface="Verdana"/>
              </a:rPr>
              <a:t> </a:t>
            </a:r>
            <a:r>
              <a:rPr sz="1000" u="sng" spc="-70" dirty="0">
                <a:solidFill>
                  <a:srgbClr val="70CAF2"/>
                </a:solidFill>
                <a:uFill>
                  <a:solidFill>
                    <a:srgbClr val="70CAF2"/>
                  </a:solidFill>
                </a:uFill>
                <a:latin typeface="Verdana"/>
                <a:cs typeface="Verdana"/>
              </a:rPr>
              <a:t>Thinking</a:t>
            </a:r>
            <a:r>
              <a:rPr sz="1000" u="sng" spc="-151" dirty="0">
                <a:solidFill>
                  <a:srgbClr val="70CAF2"/>
                </a:solidFill>
                <a:uFill>
                  <a:solidFill>
                    <a:srgbClr val="70CAF2"/>
                  </a:solidFill>
                </a:uFill>
                <a:latin typeface="Verdana"/>
                <a:cs typeface="Verdana"/>
              </a:rPr>
              <a:t> </a:t>
            </a:r>
            <a:r>
              <a:rPr sz="1000" u="sng" spc="-28" dirty="0">
                <a:solidFill>
                  <a:srgbClr val="70CAF2"/>
                </a:solidFill>
                <a:uFill>
                  <a:solidFill>
                    <a:srgbClr val="70CAF2"/>
                  </a:solidFill>
                </a:uFill>
                <a:latin typeface="Verdana"/>
                <a:cs typeface="Verdana"/>
              </a:rPr>
              <a:t>Proces</a:t>
            </a:r>
            <a:r>
              <a:rPr sz="1000" spc="-123" dirty="0">
                <a:solidFill>
                  <a:srgbClr val="70CAF2"/>
                </a:solidFill>
                <a:latin typeface="Verdana"/>
                <a:cs typeface="Verdana"/>
              </a:rPr>
              <a:t> </a:t>
            </a:r>
            <a:r>
              <a:rPr sz="1000" spc="-32" dirty="0">
                <a:solidFill>
                  <a:srgbClr val="53585F"/>
                </a:solidFill>
                <a:latin typeface="Verdana"/>
                <a:cs typeface="Verdana"/>
              </a:rPr>
              <a:t>by</a:t>
            </a:r>
            <a:r>
              <a:rPr sz="1000" spc="-116" dirty="0">
                <a:solidFill>
                  <a:srgbClr val="53585F"/>
                </a:solidFill>
                <a:latin typeface="Verdana"/>
                <a:cs typeface="Verdana"/>
              </a:rPr>
              <a:t> </a:t>
            </a:r>
            <a:r>
              <a:rPr sz="1000" spc="-11" dirty="0">
                <a:solidFill>
                  <a:srgbClr val="53585F"/>
                </a:solidFill>
                <a:latin typeface="Verdana"/>
                <a:cs typeface="Verdana"/>
              </a:rPr>
              <a:t>Stanford</a:t>
            </a:r>
            <a:r>
              <a:rPr sz="1000" spc="-91" dirty="0">
                <a:solidFill>
                  <a:srgbClr val="53585F"/>
                </a:solidFill>
                <a:latin typeface="Verdana"/>
                <a:cs typeface="Verdana"/>
              </a:rPr>
              <a:t> </a:t>
            </a:r>
            <a:r>
              <a:rPr sz="1000" spc="-25" dirty="0">
                <a:solidFill>
                  <a:srgbClr val="53585F"/>
                </a:solidFill>
                <a:latin typeface="Verdana"/>
                <a:cs typeface="Verdana"/>
              </a:rPr>
              <a:t>Design</a:t>
            </a:r>
            <a:r>
              <a:rPr sz="1000" spc="-91" dirty="0">
                <a:solidFill>
                  <a:srgbClr val="53585F"/>
                </a:solidFill>
                <a:latin typeface="Verdana"/>
                <a:cs typeface="Verdana"/>
              </a:rPr>
              <a:t> </a:t>
            </a:r>
            <a:r>
              <a:rPr sz="1000" spc="-21" dirty="0">
                <a:solidFill>
                  <a:srgbClr val="53585F"/>
                </a:solidFill>
                <a:latin typeface="Verdana"/>
                <a:cs typeface="Verdana"/>
              </a:rPr>
              <a:t>School</a:t>
            </a:r>
            <a:endParaRPr sz="1000">
              <a:latin typeface="Verdana"/>
              <a:cs typeface="Verdana"/>
            </a:endParaRPr>
          </a:p>
        </p:txBody>
      </p:sp>
    </p:spTree>
    <p:extLst>
      <p:ext uri="{BB962C8B-B14F-4D97-AF65-F5344CB8AC3E}">
        <p14:creationId xmlns:p14="http://schemas.microsoft.com/office/powerpoint/2010/main" val="2532285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a:t>
            </a:r>
            <a:r>
              <a:rPr lang="en-US" dirty="0" err="1" smtClean="0"/>
              <a:t>rECAP</a:t>
            </a:r>
            <a:endParaRPr lang="en-IN" dirty="0"/>
          </a:p>
        </p:txBody>
      </p:sp>
      <p:sp>
        <p:nvSpPr>
          <p:cNvPr id="3" name="Content Placeholder 2"/>
          <p:cNvSpPr>
            <a:spLocks noGrp="1"/>
          </p:cNvSpPr>
          <p:nvPr>
            <p:ph idx="1"/>
          </p:nvPr>
        </p:nvSpPr>
        <p:spPr>
          <a:xfrm>
            <a:off x="827584" y="1628800"/>
            <a:ext cx="7633742" cy="4248472"/>
          </a:xfrm>
        </p:spPr>
        <p:txBody>
          <a:bodyPr/>
          <a:lstStyle/>
          <a:p>
            <a:r>
              <a:rPr lang="en-US" sz="2400" dirty="0"/>
              <a:t>d</a:t>
            </a:r>
            <a:r>
              <a:rPr lang="en-US" sz="2400" dirty="0" smtClean="0"/>
              <a:t>edicated to defining the </a:t>
            </a:r>
            <a:r>
              <a:rPr lang="en-US" sz="2400" b="1" u="sng" dirty="0" smtClean="0">
                <a:solidFill>
                  <a:schemeClr val="accent3">
                    <a:lumMod val="75000"/>
                  </a:schemeClr>
                </a:solidFill>
              </a:rPr>
              <a:t>user problem.</a:t>
            </a:r>
            <a:endParaRPr lang="en-IN" sz="2400" b="1" u="sng" dirty="0" smtClean="0">
              <a:solidFill>
                <a:schemeClr val="accent3">
                  <a:lumMod val="75000"/>
                </a:schemeClr>
              </a:solidFill>
            </a:endParaRPr>
          </a:p>
          <a:p>
            <a:r>
              <a:rPr lang="en-IN" sz="2400" dirty="0" smtClean="0"/>
              <a:t>preceded </a:t>
            </a:r>
            <a:r>
              <a:rPr lang="en-IN" sz="2400" dirty="0"/>
              <a:t>by the </a:t>
            </a:r>
            <a:r>
              <a:rPr lang="en-IN" sz="2400" b="1" u="sng" dirty="0">
                <a:solidFill>
                  <a:schemeClr val="accent3">
                    <a:lumMod val="75000"/>
                  </a:schemeClr>
                </a:solidFill>
                <a:hlinkClick r:id="rId2"/>
              </a:rPr>
              <a:t>empathize </a:t>
            </a:r>
            <a:r>
              <a:rPr lang="en-IN" sz="2400" b="1" u="sng" dirty="0" smtClean="0">
                <a:solidFill>
                  <a:schemeClr val="accent3">
                    <a:lumMod val="75000"/>
                  </a:schemeClr>
                </a:solidFill>
                <a:hlinkClick r:id="rId2"/>
              </a:rPr>
              <a:t>phase</a:t>
            </a:r>
            <a:r>
              <a:rPr lang="en-IN" sz="2400" dirty="0" smtClean="0">
                <a:solidFill>
                  <a:schemeClr val="accent3">
                    <a:lumMod val="75000"/>
                  </a:schemeClr>
                </a:solidFill>
              </a:rPr>
              <a:t>.</a:t>
            </a:r>
          </a:p>
          <a:p>
            <a:r>
              <a:rPr lang="en-US" sz="2400" dirty="0"/>
              <a:t>r</a:t>
            </a:r>
            <a:r>
              <a:rPr lang="en-US" sz="2400" dirty="0" smtClean="0"/>
              <a:t>elated to </a:t>
            </a:r>
            <a:r>
              <a:rPr lang="en-US" sz="2400" dirty="0" err="1" smtClean="0"/>
              <a:t>empathise</a:t>
            </a:r>
            <a:r>
              <a:rPr lang="en-US" sz="2400" dirty="0" smtClean="0"/>
              <a:t> through </a:t>
            </a:r>
            <a:r>
              <a:rPr lang="en-US" sz="2400" b="1" u="sng" dirty="0" smtClean="0">
                <a:solidFill>
                  <a:schemeClr val="accent3">
                    <a:lumMod val="75000"/>
                  </a:schemeClr>
                </a:solidFill>
              </a:rPr>
              <a:t>analysis and synthesis</a:t>
            </a:r>
            <a:r>
              <a:rPr lang="en-US" sz="2400" b="1" u="sng" dirty="0" smtClean="0">
                <a:solidFill>
                  <a:schemeClr val="accent3">
                    <a:lumMod val="60000"/>
                    <a:lumOff val="40000"/>
                  </a:schemeClr>
                </a:solidFill>
              </a:rPr>
              <a:t>.</a:t>
            </a:r>
            <a:r>
              <a:rPr lang="en-US" sz="2400" dirty="0" smtClean="0"/>
              <a:t> </a:t>
            </a:r>
          </a:p>
          <a:p>
            <a:r>
              <a:rPr lang="en-US" sz="2400" dirty="0"/>
              <a:t>h</a:t>
            </a:r>
            <a:r>
              <a:rPr lang="en-US" sz="2400" dirty="0" smtClean="0"/>
              <a:t>elps to </a:t>
            </a:r>
            <a:r>
              <a:rPr lang="en-US" sz="2400" dirty="0" err="1" smtClean="0"/>
              <a:t>kickstart</a:t>
            </a:r>
            <a:r>
              <a:rPr lang="en-US" sz="2400" dirty="0" smtClean="0"/>
              <a:t> </a:t>
            </a:r>
            <a:r>
              <a:rPr lang="en-US" sz="2400" b="1" u="sng" dirty="0" smtClean="0">
                <a:solidFill>
                  <a:schemeClr val="accent3">
                    <a:lumMod val="75000"/>
                  </a:schemeClr>
                </a:solidFill>
              </a:rPr>
              <a:t>ideation</a:t>
            </a:r>
            <a:r>
              <a:rPr lang="en-US" sz="2400" b="1" dirty="0" smtClean="0"/>
              <a:t> </a:t>
            </a:r>
            <a:r>
              <a:rPr lang="en-US" sz="2400" dirty="0" smtClean="0"/>
              <a:t>phase.</a:t>
            </a:r>
          </a:p>
          <a:p>
            <a:r>
              <a:rPr lang="en-US" sz="2400" b="1" dirty="0" err="1" smtClean="0">
                <a:solidFill>
                  <a:schemeClr val="accent3">
                    <a:lumMod val="75000"/>
                  </a:schemeClr>
                </a:solidFill>
              </a:rPr>
              <a:t>PoV</a:t>
            </a:r>
            <a:r>
              <a:rPr lang="en-US" sz="2400" dirty="0" smtClean="0"/>
              <a:t> statement matters!</a:t>
            </a:r>
          </a:p>
          <a:p>
            <a:r>
              <a:rPr lang="en-US" sz="2400" b="1" dirty="0" smtClean="0">
                <a:solidFill>
                  <a:schemeClr val="accent3">
                    <a:lumMod val="75000"/>
                  </a:schemeClr>
                </a:solidFill>
              </a:rPr>
              <a:t>Four </a:t>
            </a:r>
            <a:r>
              <a:rPr lang="en-US" sz="2400" b="1" dirty="0" err="1" smtClean="0">
                <a:solidFill>
                  <a:schemeClr val="accent3">
                    <a:lumMod val="75000"/>
                  </a:schemeClr>
                </a:solidFill>
              </a:rPr>
              <a:t>Ws</a:t>
            </a:r>
            <a:r>
              <a:rPr lang="en-US" sz="2400" dirty="0" smtClean="0">
                <a:solidFill>
                  <a:schemeClr val="accent3">
                    <a:lumMod val="75000"/>
                  </a:schemeClr>
                </a:solidFill>
              </a:rPr>
              <a:t>..</a:t>
            </a:r>
            <a:r>
              <a:rPr lang="en-US" sz="2400" dirty="0" smtClean="0">
                <a:solidFill>
                  <a:schemeClr val="tx1"/>
                </a:solidFill>
              </a:rPr>
              <a:t>who; what; where and why</a:t>
            </a:r>
          </a:p>
          <a:p>
            <a:r>
              <a:rPr lang="en-US" sz="2400" b="1" dirty="0" smtClean="0">
                <a:solidFill>
                  <a:schemeClr val="accent3">
                    <a:lumMod val="75000"/>
                  </a:schemeClr>
                </a:solidFill>
              </a:rPr>
              <a:t>Five Whys</a:t>
            </a:r>
          </a:p>
          <a:p>
            <a:endParaRPr lang="en-US" sz="2400" dirty="0">
              <a:solidFill>
                <a:schemeClr val="tx1"/>
              </a:solidFill>
            </a:endParaRPr>
          </a:p>
          <a:p>
            <a:endParaRPr lang="en-US" sz="2400" dirty="0" smtClean="0">
              <a:solidFill>
                <a:schemeClr val="tx1"/>
              </a:solidFill>
            </a:endParaRPr>
          </a:p>
          <a:p>
            <a:endParaRPr lang="en-US" sz="2400" dirty="0">
              <a:solidFill>
                <a:schemeClr val="tx1"/>
              </a:solidFill>
            </a:endParaRPr>
          </a:p>
          <a:p>
            <a:endParaRPr lang="en-US" sz="2400" dirty="0" smtClean="0">
              <a:solidFill>
                <a:schemeClr val="tx1"/>
              </a:solidFill>
            </a:endParaRPr>
          </a:p>
          <a:p>
            <a:endParaRPr lang="en-US" sz="2400" dirty="0">
              <a:solidFill>
                <a:schemeClr val="tx1"/>
              </a:solidFill>
            </a:endParaRPr>
          </a:p>
          <a:p>
            <a:endParaRPr lang="en-US" sz="2400" dirty="0" smtClean="0">
              <a:solidFill>
                <a:schemeClr val="tx1"/>
              </a:solidFill>
            </a:endParaRPr>
          </a:p>
          <a:p>
            <a:endParaRPr lang="en-US" sz="2400" dirty="0">
              <a:solidFill>
                <a:schemeClr val="tx1"/>
              </a:solidFill>
            </a:endParaRPr>
          </a:p>
          <a:p>
            <a:endParaRPr lang="en-US" sz="2400" dirty="0" smtClean="0">
              <a:solidFill>
                <a:schemeClr val="tx1"/>
              </a:solidFill>
            </a:endParaRPr>
          </a:p>
          <a:p>
            <a:endParaRPr lang="en-US" sz="2400" dirty="0">
              <a:solidFill>
                <a:schemeClr val="tx1"/>
              </a:solidFill>
            </a:endParaRPr>
          </a:p>
          <a:p>
            <a:endParaRPr lang="en-US" sz="2400" dirty="0" smtClean="0">
              <a:solidFill>
                <a:schemeClr val="tx1"/>
              </a:solidFill>
            </a:endParaRPr>
          </a:p>
          <a:p>
            <a:pPr marL="0" indent="0">
              <a:buNone/>
            </a:pPr>
            <a:endParaRPr lang="en-US" sz="2400" dirty="0" smtClean="0">
              <a:solidFill>
                <a:schemeClr val="tx1"/>
              </a:solidFill>
            </a:endParaRPr>
          </a:p>
          <a:p>
            <a:endParaRPr lang="en-IN" dirty="0" smtClean="0"/>
          </a:p>
          <a:p>
            <a:endParaRPr lang="en-IN" dirty="0">
              <a:solidFill>
                <a:schemeClr val="accent3">
                  <a:lumMod val="75000"/>
                </a:schemeClr>
              </a:solidFill>
            </a:endParaRPr>
          </a:p>
        </p:txBody>
      </p:sp>
    </p:spTree>
    <p:extLst>
      <p:ext uri="{BB962C8B-B14F-4D97-AF65-F5344CB8AC3E}">
        <p14:creationId xmlns:p14="http://schemas.microsoft.com/office/powerpoint/2010/main" val="1829216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82385"/>
            <a:ext cx="7528892" cy="1030391"/>
          </a:xfrm>
        </p:spPr>
        <p:txBody>
          <a:bodyPr>
            <a:normAutofit fontScale="90000"/>
          </a:bodyPr>
          <a:lstStyle/>
          <a:p>
            <a:r>
              <a:rPr lang="en-US" dirty="0" err="1" smtClean="0"/>
              <a:t>Empathise</a:t>
            </a:r>
            <a:r>
              <a:rPr lang="en-US" dirty="0" smtClean="0"/>
              <a:t>-A Recap</a:t>
            </a:r>
            <a:br>
              <a:rPr lang="en-US" dirty="0" smtClean="0"/>
            </a:br>
            <a:endParaRPr lang="en-IN" dirty="0"/>
          </a:p>
        </p:txBody>
      </p:sp>
      <p:sp>
        <p:nvSpPr>
          <p:cNvPr id="3" name="Content Placeholder 2"/>
          <p:cNvSpPr>
            <a:spLocks noGrp="1"/>
          </p:cNvSpPr>
          <p:nvPr>
            <p:ph idx="1"/>
          </p:nvPr>
        </p:nvSpPr>
        <p:spPr>
          <a:xfrm>
            <a:off x="1043608" y="2276872"/>
            <a:ext cx="7633742" cy="3593591"/>
          </a:xfrm>
        </p:spPr>
        <p:txBody>
          <a:bodyPr/>
          <a:lstStyle/>
          <a:p>
            <a:r>
              <a:rPr lang="en-US" dirty="0" smtClean="0"/>
              <a:t>Immersion Activity</a:t>
            </a:r>
          </a:p>
          <a:p>
            <a:pPr>
              <a:buFontTx/>
              <a:buChar char="-"/>
            </a:pPr>
            <a:r>
              <a:rPr lang="en-US" dirty="0" smtClean="0"/>
              <a:t>Engage with the users(collect data)</a:t>
            </a:r>
          </a:p>
          <a:p>
            <a:pPr>
              <a:buFontTx/>
              <a:buChar char="-"/>
            </a:pPr>
            <a:r>
              <a:rPr lang="en-US" dirty="0" smtClean="0"/>
              <a:t>Observe them in their environment</a:t>
            </a:r>
          </a:p>
          <a:p>
            <a:pPr>
              <a:buFontTx/>
              <a:buChar char="-"/>
            </a:pPr>
            <a:r>
              <a:rPr lang="en-US" dirty="0" smtClean="0"/>
              <a:t>Step into their shoes</a:t>
            </a:r>
          </a:p>
          <a:p>
            <a:r>
              <a:rPr lang="en-US" dirty="0" smtClean="0"/>
              <a:t>Creating Personas</a:t>
            </a:r>
          </a:p>
          <a:p>
            <a:pPr>
              <a:buFontTx/>
              <a:buChar char="-"/>
            </a:pPr>
            <a:r>
              <a:rPr lang="en-US" dirty="0" smtClean="0"/>
              <a:t>Hypothetical users closest to the real users.</a:t>
            </a:r>
          </a:p>
          <a:p>
            <a:pPr>
              <a:buFontTx/>
              <a:buChar char="-"/>
            </a:pPr>
            <a:r>
              <a:rPr lang="en-US" dirty="0" smtClean="0"/>
              <a:t>Enable problem </a:t>
            </a:r>
            <a:r>
              <a:rPr lang="en-US" dirty="0" err="1" smtClean="0"/>
              <a:t>visualisation</a:t>
            </a:r>
            <a:r>
              <a:rPr lang="en-US" dirty="0" smtClean="0"/>
              <a:t> across a number of users</a:t>
            </a:r>
          </a:p>
          <a:p>
            <a:pPr>
              <a:buFontTx/>
              <a:buChar char="-"/>
            </a:pPr>
            <a:endParaRPr lang="en-IN" dirty="0"/>
          </a:p>
        </p:txBody>
      </p:sp>
    </p:spTree>
    <p:extLst>
      <p:ext uri="{BB962C8B-B14F-4D97-AF65-F5344CB8AC3E}">
        <p14:creationId xmlns:p14="http://schemas.microsoft.com/office/powerpoint/2010/main" val="2962362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843" y="1124744"/>
            <a:ext cx="8203907" cy="507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0652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xmlns="" id="{BB8C1D0E-0B06-46C9-A8BD-A8E13FF993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2667764" y="630939"/>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3" name="Rectangle 43">
            <a:extLst>
              <a:ext uri="{FF2B5EF4-FFF2-40B4-BE49-F238E27FC236}">
                <a16:creationId xmlns:a16="http://schemas.microsoft.com/office/drawing/2014/main" xmlns="" id="{7D1ADC4A-8537-4084-99C7-F8D378A640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5">
            <a:extLst>
              <a:ext uri="{FF2B5EF4-FFF2-40B4-BE49-F238E27FC236}">
                <a16:creationId xmlns:a16="http://schemas.microsoft.com/office/drawing/2014/main" xmlns="" id="{BF633F9A-02C9-4311-8DCD-AEFF502F2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 y="0"/>
            <a:ext cx="9143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pic>
        <p:nvPicPr>
          <p:cNvPr id="14" name="Picture 13">
            <a:extLst>
              <a:ext uri="{FF2B5EF4-FFF2-40B4-BE49-F238E27FC236}">
                <a16:creationId xmlns:a16="http://schemas.microsoft.com/office/drawing/2014/main" xmlns="" id="{162A8A90-9C44-49D8-B732-9E002F9FA599}"/>
              </a:ext>
            </a:extLst>
          </p:cNvPr>
          <p:cNvPicPr>
            <a:picLocks noChangeAspect="1"/>
          </p:cNvPicPr>
          <p:nvPr/>
        </p:nvPicPr>
        <p:blipFill rotWithShape="1">
          <a:blip r:embed="rId3">
            <a:duotone>
              <a:prstClr val="black"/>
              <a:prstClr val="white"/>
            </a:duotone>
          </a:blip>
          <a:srcRect t="4742" b="10906"/>
          <a:stretch/>
        </p:blipFill>
        <p:spPr>
          <a:xfrm>
            <a:off x="16" y="-1"/>
            <a:ext cx="9143985" cy="6864691"/>
          </a:xfrm>
          <a:prstGeom prst="rect">
            <a:avLst/>
          </a:prstGeom>
        </p:spPr>
      </p:pic>
      <p:sp>
        <p:nvSpPr>
          <p:cNvPr id="55" name="Rectangle 47">
            <a:extLst>
              <a:ext uri="{FF2B5EF4-FFF2-40B4-BE49-F238E27FC236}">
                <a16:creationId xmlns:a16="http://schemas.microsoft.com/office/drawing/2014/main" xmlns="" id="{E468D04C-8FEB-4CE5-9BAF-31D6D88471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9144000" cy="6858000"/>
          </a:xfrm>
          <a:prstGeom prst="rect">
            <a:avLst/>
          </a:prstGeom>
          <a:solidFill>
            <a:schemeClr val="accent1">
              <a:alpha val="75000"/>
            </a:schemeClr>
          </a:solidFill>
          <a:ln w="0">
            <a:noFill/>
            <a:prstDash val="solid"/>
            <a:round/>
            <a:headEnd/>
            <a:tailEnd/>
          </a:ln>
        </p:spPr>
        <p:txBody>
          <a:bodyPr rtlCol="0" anchor="ctr"/>
          <a:lstStyle/>
          <a:p>
            <a:pPr algn="ctr" defTabSz="457200"/>
            <a:endParaRPr lang="en-US">
              <a:solidFill>
                <a:prstClr val="black"/>
              </a:solidFill>
            </a:endParaRPr>
          </a:p>
        </p:txBody>
      </p:sp>
      <p:sp>
        <p:nvSpPr>
          <p:cNvPr id="50" name="Rectangle 49">
            <a:extLst>
              <a:ext uri="{FF2B5EF4-FFF2-40B4-BE49-F238E27FC236}">
                <a16:creationId xmlns:a16="http://schemas.microsoft.com/office/drawing/2014/main" xmlns="" id="{C9773D4C-B993-4C42-884F-E2B5929957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Freeform 6">
            <a:extLst>
              <a:ext uri="{FF2B5EF4-FFF2-40B4-BE49-F238E27FC236}">
                <a16:creationId xmlns:a16="http://schemas.microsoft.com/office/drawing/2014/main" xmlns="" id="{FF4EBD09-513C-47D7-9390-22031EAE89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2667764" y="630939"/>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alpha val="52000"/>
            </a:schemeClr>
          </a:solidFill>
          <a:ln w="0">
            <a:noFill/>
            <a:prstDash val="solid"/>
            <a:round/>
            <a:headEnd/>
            <a:tailEnd/>
          </a:ln>
        </p:spPr>
      </p:sp>
      <p:sp>
        <p:nvSpPr>
          <p:cNvPr id="2" name="Title 1"/>
          <p:cNvSpPr>
            <a:spLocks noGrp="1"/>
          </p:cNvSpPr>
          <p:nvPr>
            <p:ph type="title"/>
          </p:nvPr>
        </p:nvSpPr>
        <p:spPr>
          <a:xfrm>
            <a:off x="808893" y="1098388"/>
            <a:ext cx="7738814" cy="4394988"/>
          </a:xfrm>
        </p:spPr>
        <p:txBody>
          <a:bodyPr vert="horz" lIns="91440" tIns="45720" rIns="91440" bIns="45720" rtlCol="0" anchor="ctr">
            <a:normAutofit fontScale="90000"/>
          </a:bodyPr>
          <a:lstStyle/>
          <a:p>
            <a:pPr algn="ctr"/>
            <a:r>
              <a:rPr lang="en-US" sz="7800" spc="800" dirty="0"/>
              <a:t/>
            </a:r>
            <a:br>
              <a:rPr lang="en-US" sz="7800" spc="800" dirty="0"/>
            </a:br>
            <a:r>
              <a:rPr lang="en-US" sz="7800" spc="800" dirty="0"/>
              <a:t>define: create the problem statement</a:t>
            </a:r>
            <a:br>
              <a:rPr lang="en-US" sz="7800" spc="800" dirty="0"/>
            </a:br>
            <a:endParaRPr lang="en-US" sz="7800" spc="800" dirty="0"/>
          </a:p>
        </p:txBody>
      </p:sp>
    </p:spTree>
    <p:extLst>
      <p:ext uri="{BB962C8B-B14F-4D97-AF65-F5344CB8AC3E}">
        <p14:creationId xmlns:p14="http://schemas.microsoft.com/office/powerpoint/2010/main" val="1111164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3F3F1"/>
          </a:solidFill>
        </p:spPr>
        <p:txBody>
          <a:bodyPr wrap="square" lIns="0" tIns="0" rIns="0" bIns="0" rtlCol="0"/>
          <a:lstStyle/>
          <a:p>
            <a:endParaRPr>
              <a:solidFill>
                <a:prstClr val="black"/>
              </a:solidFill>
            </a:endParaRPr>
          </a:p>
        </p:txBody>
      </p:sp>
      <p:sp>
        <p:nvSpPr>
          <p:cNvPr id="3" name="object 3"/>
          <p:cNvSpPr txBox="1">
            <a:spLocks noGrp="1"/>
          </p:cNvSpPr>
          <p:nvPr>
            <p:ph type="title"/>
          </p:nvPr>
        </p:nvSpPr>
        <p:spPr>
          <a:xfrm>
            <a:off x="1331640" y="692696"/>
            <a:ext cx="7344816" cy="566822"/>
          </a:xfrm>
          <a:prstGeom prst="rect">
            <a:avLst/>
          </a:prstGeom>
        </p:spPr>
        <p:txBody>
          <a:bodyPr vert="horz" wrap="square" lIns="0" tIns="12700" rIns="0" bIns="0" rtlCol="0">
            <a:spAutoFit/>
          </a:bodyPr>
          <a:lstStyle/>
          <a:p>
            <a:pPr marL="12700">
              <a:lnSpc>
                <a:spcPct val="100000"/>
              </a:lnSpc>
              <a:spcBef>
                <a:spcPts val="100"/>
              </a:spcBef>
            </a:pPr>
            <a:r>
              <a:rPr sz="3600" spc="160" dirty="0"/>
              <a:t>DESIGN </a:t>
            </a:r>
            <a:r>
              <a:rPr sz="3600" spc="170" dirty="0"/>
              <a:t>THINKING:</a:t>
            </a:r>
            <a:r>
              <a:rPr sz="3600" spc="610" dirty="0"/>
              <a:t> </a:t>
            </a:r>
            <a:r>
              <a:rPr sz="3600" spc="160" dirty="0"/>
              <a:t>DEFINE</a:t>
            </a:r>
            <a:endParaRPr sz="3600" dirty="0"/>
          </a:p>
        </p:txBody>
      </p:sp>
      <p:sp>
        <p:nvSpPr>
          <p:cNvPr id="4" name="object 4"/>
          <p:cNvSpPr txBox="1"/>
          <p:nvPr/>
        </p:nvSpPr>
        <p:spPr>
          <a:xfrm>
            <a:off x="630554" y="1296801"/>
            <a:ext cx="7834313" cy="3483646"/>
          </a:xfrm>
          <a:prstGeom prst="rect">
            <a:avLst/>
          </a:prstGeom>
        </p:spPr>
        <p:txBody>
          <a:bodyPr vert="horz" wrap="square" lIns="0" tIns="102235" rIns="0" bIns="0" rtlCol="0">
            <a:spAutoFit/>
          </a:bodyPr>
          <a:lstStyle/>
          <a:p>
            <a:pPr marL="241300" indent="-228600">
              <a:spcBef>
                <a:spcPts val="805"/>
              </a:spcBef>
              <a:buClr>
                <a:srgbClr val="2A1A00"/>
              </a:buClr>
              <a:buFont typeface="Arial"/>
              <a:buChar char="•"/>
              <a:tabLst>
                <a:tab pos="240665" algn="l"/>
                <a:tab pos="241300" algn="l"/>
              </a:tabLst>
            </a:pPr>
            <a:r>
              <a:rPr sz="2400" b="1" spc="5" dirty="0">
                <a:solidFill>
                  <a:srgbClr val="585858"/>
                </a:solidFill>
                <a:latin typeface="Trebuchet MS"/>
                <a:cs typeface="Trebuchet MS"/>
              </a:rPr>
              <a:t>Define </a:t>
            </a:r>
            <a:r>
              <a:rPr sz="2400" b="1" spc="-60" dirty="0">
                <a:solidFill>
                  <a:srgbClr val="585858"/>
                </a:solidFill>
                <a:latin typeface="Trebuchet MS"/>
                <a:cs typeface="Trebuchet MS"/>
              </a:rPr>
              <a:t>is </a:t>
            </a:r>
            <a:r>
              <a:rPr sz="2400" b="1" spc="-80" dirty="0">
                <a:solidFill>
                  <a:srgbClr val="585858"/>
                </a:solidFill>
                <a:latin typeface="Trebuchet MS"/>
                <a:cs typeface="Trebuchet MS"/>
              </a:rPr>
              <a:t>the </a:t>
            </a:r>
            <a:r>
              <a:rPr sz="2400" b="1" spc="-75" dirty="0">
                <a:solidFill>
                  <a:srgbClr val="585858"/>
                </a:solidFill>
                <a:latin typeface="Trebuchet MS"/>
                <a:cs typeface="Trebuchet MS"/>
              </a:rPr>
              <a:t>step </a:t>
            </a:r>
            <a:r>
              <a:rPr sz="2400" b="1" spc="-70" dirty="0">
                <a:solidFill>
                  <a:srgbClr val="585858"/>
                </a:solidFill>
                <a:latin typeface="Trebuchet MS"/>
                <a:cs typeface="Trebuchet MS"/>
              </a:rPr>
              <a:t>which </a:t>
            </a:r>
            <a:r>
              <a:rPr sz="2400" b="1" spc="-65" dirty="0">
                <a:solidFill>
                  <a:srgbClr val="585858"/>
                </a:solidFill>
                <a:latin typeface="Trebuchet MS"/>
                <a:cs typeface="Trebuchet MS"/>
              </a:rPr>
              <a:t>follows </a:t>
            </a:r>
            <a:r>
              <a:rPr sz="2400" b="1" spc="-80" dirty="0">
                <a:solidFill>
                  <a:srgbClr val="585858"/>
                </a:solidFill>
                <a:latin typeface="Trebuchet MS"/>
                <a:cs typeface="Trebuchet MS"/>
              </a:rPr>
              <a:t>the Empathise</a:t>
            </a:r>
            <a:r>
              <a:rPr sz="2400" b="1" spc="30" dirty="0">
                <a:solidFill>
                  <a:srgbClr val="585858"/>
                </a:solidFill>
                <a:latin typeface="Trebuchet MS"/>
                <a:cs typeface="Trebuchet MS"/>
              </a:rPr>
              <a:t> </a:t>
            </a:r>
            <a:r>
              <a:rPr sz="2400" b="1" spc="-125" dirty="0">
                <a:solidFill>
                  <a:srgbClr val="585858"/>
                </a:solidFill>
                <a:latin typeface="Trebuchet MS"/>
                <a:cs typeface="Trebuchet MS"/>
              </a:rPr>
              <a:t>level.</a:t>
            </a:r>
            <a:endParaRPr sz="2400" b="1" dirty="0">
              <a:solidFill>
                <a:prstClr val="black"/>
              </a:solidFill>
              <a:latin typeface="Trebuchet MS"/>
              <a:cs typeface="Trebuchet MS"/>
            </a:endParaRPr>
          </a:p>
          <a:p>
            <a:pPr marL="241300" marR="110489" indent="-228600">
              <a:spcBef>
                <a:spcPts val="710"/>
              </a:spcBef>
              <a:buClr>
                <a:srgbClr val="2A1A00"/>
              </a:buClr>
              <a:buFont typeface="Arial"/>
              <a:buChar char="•"/>
              <a:tabLst>
                <a:tab pos="240665" algn="l"/>
                <a:tab pos="241300" algn="l"/>
              </a:tabLst>
            </a:pPr>
            <a:r>
              <a:rPr sz="2400" b="1" spc="-20" dirty="0">
                <a:solidFill>
                  <a:srgbClr val="585858"/>
                </a:solidFill>
                <a:latin typeface="Trebuchet MS"/>
                <a:cs typeface="Trebuchet MS"/>
              </a:rPr>
              <a:t>During </a:t>
            </a:r>
            <a:r>
              <a:rPr sz="2400" b="1" spc="-70" dirty="0">
                <a:solidFill>
                  <a:srgbClr val="585858"/>
                </a:solidFill>
                <a:latin typeface="Trebuchet MS"/>
                <a:cs typeface="Trebuchet MS"/>
              </a:rPr>
              <a:t>this </a:t>
            </a:r>
            <a:r>
              <a:rPr sz="2400" b="1" spc="-110" dirty="0">
                <a:solidFill>
                  <a:srgbClr val="585858"/>
                </a:solidFill>
                <a:latin typeface="Trebuchet MS"/>
                <a:cs typeface="Trebuchet MS"/>
              </a:rPr>
              <a:t>stage, </a:t>
            </a:r>
            <a:r>
              <a:rPr sz="2400" b="1" spc="-35" dirty="0">
                <a:solidFill>
                  <a:srgbClr val="585858"/>
                </a:solidFill>
                <a:latin typeface="Trebuchet MS"/>
                <a:cs typeface="Trebuchet MS"/>
              </a:rPr>
              <a:t>Designers </a:t>
            </a:r>
            <a:r>
              <a:rPr sz="2400" b="1" spc="-75" dirty="0">
                <a:solidFill>
                  <a:srgbClr val="585858"/>
                </a:solidFill>
                <a:latin typeface="Trebuchet MS"/>
                <a:cs typeface="Trebuchet MS"/>
              </a:rPr>
              <a:t>put </a:t>
            </a:r>
            <a:r>
              <a:rPr sz="2400" b="1" spc="-60" dirty="0">
                <a:solidFill>
                  <a:srgbClr val="585858"/>
                </a:solidFill>
                <a:latin typeface="Trebuchet MS"/>
                <a:cs typeface="Trebuchet MS"/>
              </a:rPr>
              <a:t>together </a:t>
            </a:r>
            <a:r>
              <a:rPr sz="2400" b="1" spc="-65" dirty="0">
                <a:solidFill>
                  <a:srgbClr val="585858"/>
                </a:solidFill>
                <a:latin typeface="Trebuchet MS"/>
                <a:cs typeface="Trebuchet MS"/>
              </a:rPr>
              <a:t>their </a:t>
            </a:r>
            <a:r>
              <a:rPr sz="2400" b="1" spc="-85" dirty="0">
                <a:solidFill>
                  <a:srgbClr val="585858"/>
                </a:solidFill>
                <a:latin typeface="Trebuchet MS"/>
                <a:cs typeface="Trebuchet MS"/>
              </a:rPr>
              <a:t>findings and </a:t>
            </a:r>
            <a:r>
              <a:rPr sz="2400" b="1" spc="-70" dirty="0">
                <a:solidFill>
                  <a:srgbClr val="585858"/>
                </a:solidFill>
                <a:latin typeface="Trebuchet MS"/>
                <a:cs typeface="Trebuchet MS"/>
              </a:rPr>
              <a:t>understanding </a:t>
            </a:r>
            <a:r>
              <a:rPr sz="2400" b="1" spc="-95" dirty="0">
                <a:solidFill>
                  <a:srgbClr val="585858"/>
                </a:solidFill>
                <a:latin typeface="Trebuchet MS"/>
                <a:cs typeface="Trebuchet MS"/>
              </a:rPr>
              <a:t>that </a:t>
            </a:r>
            <a:r>
              <a:rPr sz="2400" b="1" spc="-85" dirty="0">
                <a:solidFill>
                  <a:srgbClr val="585858"/>
                </a:solidFill>
                <a:latin typeface="Trebuchet MS"/>
                <a:cs typeface="Trebuchet MS"/>
              </a:rPr>
              <a:t>they </a:t>
            </a:r>
            <a:r>
              <a:rPr sz="2400" b="1" spc="-110" dirty="0">
                <a:solidFill>
                  <a:srgbClr val="585858"/>
                </a:solidFill>
                <a:latin typeface="Trebuchet MS"/>
                <a:cs typeface="Trebuchet MS"/>
              </a:rPr>
              <a:t>have </a:t>
            </a:r>
            <a:r>
              <a:rPr sz="2400" b="1" spc="-85" dirty="0">
                <a:solidFill>
                  <a:srgbClr val="585858"/>
                </a:solidFill>
                <a:latin typeface="Trebuchet MS"/>
                <a:cs typeface="Trebuchet MS"/>
              </a:rPr>
              <a:t>gathered </a:t>
            </a:r>
            <a:r>
              <a:rPr sz="2400" b="1" spc="-80" dirty="0">
                <a:solidFill>
                  <a:srgbClr val="585858"/>
                </a:solidFill>
                <a:latin typeface="Trebuchet MS"/>
                <a:cs typeface="Trebuchet MS"/>
              </a:rPr>
              <a:t>in the Empathise </a:t>
            </a:r>
            <a:r>
              <a:rPr sz="2400" b="1" spc="-120" dirty="0">
                <a:solidFill>
                  <a:srgbClr val="585858"/>
                </a:solidFill>
                <a:latin typeface="Trebuchet MS"/>
                <a:cs typeface="Trebuchet MS"/>
              </a:rPr>
              <a:t>level. </a:t>
            </a:r>
            <a:r>
              <a:rPr sz="2400" b="1" spc="-55" dirty="0">
                <a:solidFill>
                  <a:srgbClr val="585858"/>
                </a:solidFill>
                <a:latin typeface="Trebuchet MS"/>
                <a:cs typeface="Trebuchet MS"/>
              </a:rPr>
              <a:t>In </a:t>
            </a:r>
            <a:r>
              <a:rPr sz="2400" b="1" spc="-80" dirty="0">
                <a:solidFill>
                  <a:srgbClr val="585858"/>
                </a:solidFill>
                <a:latin typeface="Trebuchet MS"/>
                <a:cs typeface="Trebuchet MS"/>
              </a:rPr>
              <a:t>the </a:t>
            </a:r>
            <a:r>
              <a:rPr sz="2400" b="1" spc="-55" dirty="0">
                <a:solidFill>
                  <a:srgbClr val="585858"/>
                </a:solidFill>
                <a:latin typeface="Trebuchet MS"/>
                <a:cs typeface="Trebuchet MS"/>
              </a:rPr>
              <a:t>Define </a:t>
            </a:r>
            <a:r>
              <a:rPr sz="2400" b="1" spc="-90" dirty="0">
                <a:solidFill>
                  <a:srgbClr val="585858"/>
                </a:solidFill>
                <a:latin typeface="Trebuchet MS"/>
                <a:cs typeface="Trebuchet MS"/>
              </a:rPr>
              <a:t>stage  </a:t>
            </a:r>
            <a:r>
              <a:rPr sz="2400" b="1" spc="-85" dirty="0">
                <a:solidFill>
                  <a:srgbClr val="585858"/>
                </a:solidFill>
                <a:latin typeface="Trebuchet MS"/>
                <a:cs typeface="Trebuchet MS"/>
              </a:rPr>
              <a:t>they </a:t>
            </a:r>
            <a:r>
              <a:rPr sz="2400" b="1" spc="-55" dirty="0">
                <a:solidFill>
                  <a:srgbClr val="585858"/>
                </a:solidFill>
                <a:latin typeface="Trebuchet MS"/>
                <a:cs typeface="Trebuchet MS"/>
              </a:rPr>
              <a:t>note </a:t>
            </a:r>
            <a:r>
              <a:rPr sz="2400" b="1" spc="-40" dirty="0">
                <a:solidFill>
                  <a:srgbClr val="585858"/>
                </a:solidFill>
                <a:latin typeface="Trebuchet MS"/>
                <a:cs typeface="Trebuchet MS"/>
              </a:rPr>
              <a:t>down </a:t>
            </a:r>
            <a:r>
              <a:rPr sz="2400" b="1" spc="-70" dirty="0">
                <a:solidFill>
                  <a:srgbClr val="585858"/>
                </a:solidFill>
                <a:latin typeface="Trebuchet MS"/>
                <a:cs typeface="Trebuchet MS"/>
              </a:rPr>
              <a:t>every </a:t>
            </a:r>
            <a:r>
              <a:rPr sz="2400" b="1" spc="-50" dirty="0">
                <a:solidFill>
                  <a:srgbClr val="585858"/>
                </a:solidFill>
                <a:latin typeface="Trebuchet MS"/>
                <a:cs typeface="Trebuchet MS"/>
              </a:rPr>
              <a:t>observation </a:t>
            </a:r>
            <a:r>
              <a:rPr sz="2400" b="1" spc="-85" dirty="0">
                <a:solidFill>
                  <a:srgbClr val="585858"/>
                </a:solidFill>
                <a:latin typeface="Trebuchet MS"/>
                <a:cs typeface="Trebuchet MS"/>
              </a:rPr>
              <a:t>and findings </a:t>
            </a:r>
            <a:r>
              <a:rPr sz="2400" b="1" spc="-5" dirty="0">
                <a:solidFill>
                  <a:srgbClr val="585858"/>
                </a:solidFill>
                <a:latin typeface="Trebuchet MS"/>
                <a:cs typeface="Trebuchet MS"/>
              </a:rPr>
              <a:t>so </a:t>
            </a:r>
            <a:r>
              <a:rPr sz="2400" b="1" spc="-95" dirty="0">
                <a:solidFill>
                  <a:srgbClr val="585858"/>
                </a:solidFill>
                <a:latin typeface="Trebuchet MS"/>
                <a:cs typeface="Trebuchet MS"/>
              </a:rPr>
              <a:t>that </a:t>
            </a:r>
            <a:r>
              <a:rPr sz="2400" b="1" spc="-85" dirty="0">
                <a:solidFill>
                  <a:srgbClr val="585858"/>
                </a:solidFill>
                <a:latin typeface="Trebuchet MS"/>
                <a:cs typeface="Trebuchet MS"/>
              </a:rPr>
              <a:t>they </a:t>
            </a:r>
            <a:r>
              <a:rPr sz="2400" b="1" spc="-120" dirty="0">
                <a:solidFill>
                  <a:srgbClr val="585858"/>
                </a:solidFill>
                <a:latin typeface="Trebuchet MS"/>
                <a:cs typeface="Trebuchet MS"/>
              </a:rPr>
              <a:t>may </a:t>
            </a:r>
            <a:r>
              <a:rPr sz="2400" b="1" spc="-90" dirty="0">
                <a:solidFill>
                  <a:srgbClr val="585858"/>
                </a:solidFill>
                <a:latin typeface="Trebuchet MS"/>
                <a:cs typeface="Trebuchet MS"/>
              </a:rPr>
              <a:t>analyse </a:t>
            </a:r>
            <a:r>
              <a:rPr sz="2400" b="1" spc="-80" dirty="0">
                <a:solidFill>
                  <a:srgbClr val="585858"/>
                </a:solidFill>
                <a:latin typeface="Trebuchet MS"/>
                <a:cs typeface="Trebuchet MS"/>
              </a:rPr>
              <a:t>them </a:t>
            </a:r>
            <a:r>
              <a:rPr sz="2400" b="1" spc="-35" dirty="0">
                <a:solidFill>
                  <a:srgbClr val="585858"/>
                </a:solidFill>
                <a:latin typeface="Trebuchet MS"/>
                <a:cs typeface="Trebuchet MS"/>
              </a:rPr>
              <a:t>to </a:t>
            </a:r>
            <a:r>
              <a:rPr sz="2400" b="1" spc="-95" dirty="0">
                <a:solidFill>
                  <a:srgbClr val="585858"/>
                </a:solidFill>
                <a:latin typeface="Trebuchet MS"/>
                <a:cs typeface="Trebuchet MS"/>
              </a:rPr>
              <a:t>define </a:t>
            </a:r>
            <a:r>
              <a:rPr sz="2400" b="1" spc="-80" dirty="0">
                <a:solidFill>
                  <a:srgbClr val="585858"/>
                </a:solidFill>
                <a:latin typeface="Trebuchet MS"/>
                <a:cs typeface="Trebuchet MS"/>
              </a:rPr>
              <a:t>the </a:t>
            </a:r>
            <a:r>
              <a:rPr sz="2400" b="1" spc="-40" dirty="0">
                <a:solidFill>
                  <a:srgbClr val="585858"/>
                </a:solidFill>
                <a:latin typeface="Trebuchet MS"/>
                <a:cs typeface="Trebuchet MS"/>
              </a:rPr>
              <a:t>core</a:t>
            </a:r>
            <a:r>
              <a:rPr sz="2400" b="1" spc="20" dirty="0">
                <a:solidFill>
                  <a:srgbClr val="585858"/>
                </a:solidFill>
                <a:latin typeface="Trebuchet MS"/>
                <a:cs typeface="Trebuchet MS"/>
              </a:rPr>
              <a:t> </a:t>
            </a:r>
            <a:r>
              <a:rPr sz="2400" b="1" spc="-75" dirty="0">
                <a:solidFill>
                  <a:srgbClr val="585858"/>
                </a:solidFill>
                <a:latin typeface="Trebuchet MS"/>
                <a:cs typeface="Trebuchet MS"/>
              </a:rPr>
              <a:t>problems.</a:t>
            </a:r>
            <a:endParaRPr sz="2400" b="1" dirty="0">
              <a:solidFill>
                <a:prstClr val="black"/>
              </a:solidFill>
              <a:latin typeface="Trebuchet MS"/>
              <a:cs typeface="Trebuchet MS"/>
            </a:endParaRPr>
          </a:p>
          <a:p>
            <a:pPr marL="241300" indent="-228600">
              <a:spcBef>
                <a:spcPts val="695"/>
              </a:spcBef>
              <a:buClr>
                <a:srgbClr val="2A1A00"/>
              </a:buClr>
              <a:buFont typeface="Arial"/>
              <a:buChar char="•"/>
              <a:tabLst>
                <a:tab pos="240665" algn="l"/>
                <a:tab pos="241300" algn="l"/>
              </a:tabLst>
            </a:pPr>
            <a:r>
              <a:rPr sz="2400" b="1" spc="-65" dirty="0">
                <a:solidFill>
                  <a:srgbClr val="585858"/>
                </a:solidFill>
                <a:latin typeface="Trebuchet MS"/>
                <a:cs typeface="Trebuchet MS"/>
              </a:rPr>
              <a:t>It </a:t>
            </a:r>
            <a:r>
              <a:rPr sz="2400" b="1" spc="-60" dirty="0">
                <a:solidFill>
                  <a:srgbClr val="585858"/>
                </a:solidFill>
                <a:latin typeface="Trebuchet MS"/>
                <a:cs typeface="Trebuchet MS"/>
              </a:rPr>
              <a:t>is </a:t>
            </a:r>
            <a:r>
              <a:rPr sz="2400" b="1" spc="-85" dirty="0">
                <a:solidFill>
                  <a:srgbClr val="585858"/>
                </a:solidFill>
                <a:latin typeface="Trebuchet MS"/>
                <a:cs typeface="Trebuchet MS"/>
              </a:rPr>
              <a:t>imperative </a:t>
            </a:r>
            <a:r>
              <a:rPr sz="2400" b="1" spc="-95" dirty="0">
                <a:solidFill>
                  <a:srgbClr val="585858"/>
                </a:solidFill>
                <a:latin typeface="Trebuchet MS"/>
                <a:cs typeface="Trebuchet MS"/>
              </a:rPr>
              <a:t>that </a:t>
            </a:r>
            <a:r>
              <a:rPr sz="2400" b="1" spc="-80" dirty="0">
                <a:solidFill>
                  <a:srgbClr val="585858"/>
                </a:solidFill>
                <a:latin typeface="Trebuchet MS"/>
                <a:cs typeface="Trebuchet MS"/>
              </a:rPr>
              <a:t>the </a:t>
            </a:r>
            <a:r>
              <a:rPr sz="2400" b="1" spc="-65" dirty="0">
                <a:solidFill>
                  <a:srgbClr val="585858"/>
                </a:solidFill>
                <a:latin typeface="Trebuchet MS"/>
                <a:cs typeface="Trebuchet MS"/>
              </a:rPr>
              <a:t>problem </a:t>
            </a:r>
            <a:r>
              <a:rPr sz="2400" b="1" spc="-85" dirty="0">
                <a:solidFill>
                  <a:srgbClr val="585858"/>
                </a:solidFill>
                <a:latin typeface="Trebuchet MS"/>
                <a:cs typeface="Trebuchet MS"/>
              </a:rPr>
              <a:t>statement </a:t>
            </a:r>
            <a:r>
              <a:rPr sz="2400" b="1" spc="-50" dirty="0">
                <a:solidFill>
                  <a:srgbClr val="585858"/>
                </a:solidFill>
                <a:latin typeface="Trebuchet MS"/>
                <a:cs typeface="Trebuchet MS"/>
              </a:rPr>
              <a:t>should </a:t>
            </a:r>
            <a:r>
              <a:rPr sz="2400" b="1" spc="-85" dirty="0">
                <a:solidFill>
                  <a:srgbClr val="585858"/>
                </a:solidFill>
                <a:latin typeface="Trebuchet MS"/>
                <a:cs typeface="Trebuchet MS"/>
              </a:rPr>
              <a:t>be </a:t>
            </a:r>
            <a:r>
              <a:rPr sz="2400" b="1" spc="-90" dirty="0">
                <a:solidFill>
                  <a:srgbClr val="585858"/>
                </a:solidFill>
                <a:latin typeface="Trebuchet MS"/>
                <a:cs typeface="Trebuchet MS"/>
              </a:rPr>
              <a:t>defined </a:t>
            </a:r>
            <a:r>
              <a:rPr sz="2400" b="1" spc="-65" dirty="0">
                <a:solidFill>
                  <a:srgbClr val="585858"/>
                </a:solidFill>
                <a:latin typeface="Trebuchet MS"/>
                <a:cs typeface="Trebuchet MS"/>
              </a:rPr>
              <a:t>from </a:t>
            </a:r>
            <a:r>
              <a:rPr sz="2400" b="1" spc="-80" dirty="0">
                <a:solidFill>
                  <a:srgbClr val="585858"/>
                </a:solidFill>
                <a:latin typeface="Trebuchet MS"/>
                <a:cs typeface="Trebuchet MS"/>
              </a:rPr>
              <a:t>the </a:t>
            </a:r>
            <a:r>
              <a:rPr sz="2400" b="1" spc="-85" dirty="0">
                <a:solidFill>
                  <a:srgbClr val="585858"/>
                </a:solidFill>
                <a:latin typeface="Trebuchet MS"/>
                <a:cs typeface="Trebuchet MS"/>
              </a:rPr>
              <a:t>user’s </a:t>
            </a:r>
            <a:r>
              <a:rPr sz="2400" b="1" spc="-60" dirty="0">
                <a:solidFill>
                  <a:srgbClr val="585858"/>
                </a:solidFill>
                <a:latin typeface="Trebuchet MS"/>
                <a:cs typeface="Trebuchet MS"/>
              </a:rPr>
              <a:t>point </a:t>
            </a:r>
            <a:r>
              <a:rPr sz="2400" b="1" spc="-70" dirty="0">
                <a:solidFill>
                  <a:srgbClr val="585858"/>
                </a:solidFill>
                <a:latin typeface="Trebuchet MS"/>
                <a:cs typeface="Trebuchet MS"/>
              </a:rPr>
              <a:t>of</a:t>
            </a:r>
            <a:r>
              <a:rPr sz="2400" b="1" spc="-40" dirty="0">
                <a:solidFill>
                  <a:srgbClr val="585858"/>
                </a:solidFill>
                <a:latin typeface="Trebuchet MS"/>
                <a:cs typeface="Trebuchet MS"/>
              </a:rPr>
              <a:t> </a:t>
            </a:r>
            <a:r>
              <a:rPr sz="2400" b="1" spc="-120" dirty="0">
                <a:solidFill>
                  <a:srgbClr val="585858"/>
                </a:solidFill>
                <a:latin typeface="Trebuchet MS"/>
                <a:cs typeface="Trebuchet MS"/>
              </a:rPr>
              <a:t>view.</a:t>
            </a:r>
            <a:endParaRPr sz="2400" b="1" dirty="0">
              <a:solidFill>
                <a:prstClr val="black"/>
              </a:solidFill>
              <a:latin typeface="Trebuchet MS"/>
              <a:cs typeface="Trebuchet MS"/>
            </a:endParaRPr>
          </a:p>
          <a:p>
            <a:pPr>
              <a:buClr>
                <a:srgbClr val="2A1A00"/>
              </a:buClr>
              <a:buFont typeface="Arial"/>
              <a:buChar char="•"/>
            </a:pPr>
            <a:endParaRPr sz="1600" dirty="0">
              <a:solidFill>
                <a:prstClr val="black"/>
              </a:solidFill>
              <a:latin typeface="Trebuchet MS"/>
              <a:cs typeface="Trebuchet MS"/>
            </a:endParaRPr>
          </a:p>
        </p:txBody>
      </p:sp>
      <p:sp>
        <p:nvSpPr>
          <p:cNvPr id="5" name="object 5"/>
          <p:cNvSpPr/>
          <p:nvPr/>
        </p:nvSpPr>
        <p:spPr>
          <a:xfrm>
            <a:off x="0" y="6006085"/>
            <a:ext cx="9144000" cy="852169"/>
          </a:xfrm>
          <a:custGeom>
            <a:avLst/>
            <a:gdLst/>
            <a:ahLst/>
            <a:cxnLst/>
            <a:rect l="l" t="t" r="r" b="b"/>
            <a:pathLst>
              <a:path w="12192000" h="852170">
                <a:moveTo>
                  <a:pt x="11572621" y="0"/>
                </a:moveTo>
                <a:lnTo>
                  <a:pt x="11504295" y="3174"/>
                </a:lnTo>
                <a:lnTo>
                  <a:pt x="11443970" y="9537"/>
                </a:lnTo>
                <a:lnTo>
                  <a:pt x="11391646" y="20650"/>
                </a:lnTo>
                <a:lnTo>
                  <a:pt x="11345545" y="36537"/>
                </a:lnTo>
                <a:lnTo>
                  <a:pt x="11304270" y="52425"/>
                </a:lnTo>
                <a:lnTo>
                  <a:pt x="11267821" y="68313"/>
                </a:lnTo>
                <a:lnTo>
                  <a:pt x="11191621" y="106438"/>
                </a:lnTo>
                <a:lnTo>
                  <a:pt x="11155045" y="125501"/>
                </a:lnTo>
                <a:lnTo>
                  <a:pt x="11113770" y="141389"/>
                </a:lnTo>
                <a:lnTo>
                  <a:pt x="11067796" y="155689"/>
                </a:lnTo>
                <a:lnTo>
                  <a:pt x="11015345" y="166814"/>
                </a:lnTo>
                <a:lnTo>
                  <a:pt x="10955020" y="174764"/>
                </a:lnTo>
                <a:lnTo>
                  <a:pt x="10886821" y="176352"/>
                </a:lnTo>
                <a:lnTo>
                  <a:pt x="10818495" y="174764"/>
                </a:lnTo>
                <a:lnTo>
                  <a:pt x="10758170" y="166814"/>
                </a:lnTo>
                <a:lnTo>
                  <a:pt x="10705846" y="155689"/>
                </a:lnTo>
                <a:lnTo>
                  <a:pt x="10659745" y="141389"/>
                </a:lnTo>
                <a:lnTo>
                  <a:pt x="10618470" y="125501"/>
                </a:lnTo>
                <a:lnTo>
                  <a:pt x="10582021" y="106438"/>
                </a:lnTo>
                <a:lnTo>
                  <a:pt x="10505821" y="68313"/>
                </a:lnTo>
                <a:lnTo>
                  <a:pt x="10469245" y="52425"/>
                </a:lnTo>
                <a:lnTo>
                  <a:pt x="10427970" y="36537"/>
                </a:lnTo>
                <a:lnTo>
                  <a:pt x="10381996" y="20650"/>
                </a:lnTo>
                <a:lnTo>
                  <a:pt x="10329545" y="9537"/>
                </a:lnTo>
                <a:lnTo>
                  <a:pt x="10269220" y="3174"/>
                </a:lnTo>
                <a:lnTo>
                  <a:pt x="10201021" y="0"/>
                </a:lnTo>
                <a:lnTo>
                  <a:pt x="10132695" y="3174"/>
                </a:lnTo>
                <a:lnTo>
                  <a:pt x="10072370" y="9537"/>
                </a:lnTo>
                <a:lnTo>
                  <a:pt x="10020046" y="20650"/>
                </a:lnTo>
                <a:lnTo>
                  <a:pt x="9973945" y="36537"/>
                </a:lnTo>
                <a:lnTo>
                  <a:pt x="9932670" y="52425"/>
                </a:lnTo>
                <a:lnTo>
                  <a:pt x="9896221" y="68313"/>
                </a:lnTo>
                <a:lnTo>
                  <a:pt x="9820021" y="106438"/>
                </a:lnTo>
                <a:lnTo>
                  <a:pt x="9783445" y="125501"/>
                </a:lnTo>
                <a:lnTo>
                  <a:pt x="9742170" y="141389"/>
                </a:lnTo>
                <a:lnTo>
                  <a:pt x="9696196" y="155689"/>
                </a:lnTo>
                <a:lnTo>
                  <a:pt x="9643745" y="166814"/>
                </a:lnTo>
                <a:lnTo>
                  <a:pt x="9583420" y="174764"/>
                </a:lnTo>
                <a:lnTo>
                  <a:pt x="9515221" y="176352"/>
                </a:lnTo>
                <a:lnTo>
                  <a:pt x="9446895" y="174764"/>
                </a:lnTo>
                <a:lnTo>
                  <a:pt x="9386570" y="166814"/>
                </a:lnTo>
                <a:lnTo>
                  <a:pt x="9334246" y="155689"/>
                </a:lnTo>
                <a:lnTo>
                  <a:pt x="9288145" y="141389"/>
                </a:lnTo>
                <a:lnTo>
                  <a:pt x="9246870" y="125501"/>
                </a:lnTo>
                <a:lnTo>
                  <a:pt x="9210421" y="106438"/>
                </a:lnTo>
                <a:lnTo>
                  <a:pt x="9134221" y="68313"/>
                </a:lnTo>
                <a:lnTo>
                  <a:pt x="9097645" y="52425"/>
                </a:lnTo>
                <a:lnTo>
                  <a:pt x="9056370" y="36537"/>
                </a:lnTo>
                <a:lnTo>
                  <a:pt x="9010396" y="20650"/>
                </a:lnTo>
                <a:lnTo>
                  <a:pt x="8957945" y="9537"/>
                </a:lnTo>
                <a:lnTo>
                  <a:pt x="8897620" y="3174"/>
                </a:lnTo>
                <a:lnTo>
                  <a:pt x="8827770" y="0"/>
                </a:lnTo>
                <a:lnTo>
                  <a:pt x="8761095" y="3174"/>
                </a:lnTo>
                <a:lnTo>
                  <a:pt x="8700770" y="9537"/>
                </a:lnTo>
                <a:lnTo>
                  <a:pt x="8648446" y="20650"/>
                </a:lnTo>
                <a:lnTo>
                  <a:pt x="8602345" y="36537"/>
                </a:lnTo>
                <a:lnTo>
                  <a:pt x="8561070" y="52425"/>
                </a:lnTo>
                <a:lnTo>
                  <a:pt x="8524621" y="68313"/>
                </a:lnTo>
                <a:lnTo>
                  <a:pt x="8448421" y="106438"/>
                </a:lnTo>
                <a:lnTo>
                  <a:pt x="8411845" y="125501"/>
                </a:lnTo>
                <a:lnTo>
                  <a:pt x="8370570" y="141389"/>
                </a:lnTo>
                <a:lnTo>
                  <a:pt x="8324596" y="155689"/>
                </a:lnTo>
                <a:lnTo>
                  <a:pt x="8272145" y="166814"/>
                </a:lnTo>
                <a:lnTo>
                  <a:pt x="8211820" y="174764"/>
                </a:lnTo>
                <a:lnTo>
                  <a:pt x="8143621" y="176352"/>
                </a:lnTo>
                <a:lnTo>
                  <a:pt x="8075295" y="174764"/>
                </a:lnTo>
                <a:lnTo>
                  <a:pt x="8014970" y="166814"/>
                </a:lnTo>
                <a:lnTo>
                  <a:pt x="7962646" y="155689"/>
                </a:lnTo>
                <a:lnTo>
                  <a:pt x="7916545" y="141389"/>
                </a:lnTo>
                <a:lnTo>
                  <a:pt x="7875270" y="125501"/>
                </a:lnTo>
                <a:lnTo>
                  <a:pt x="7838821" y="106438"/>
                </a:lnTo>
                <a:lnTo>
                  <a:pt x="7762621" y="68313"/>
                </a:lnTo>
                <a:lnTo>
                  <a:pt x="7726045" y="52425"/>
                </a:lnTo>
                <a:lnTo>
                  <a:pt x="7684770" y="36537"/>
                </a:lnTo>
                <a:lnTo>
                  <a:pt x="7638796" y="20650"/>
                </a:lnTo>
                <a:lnTo>
                  <a:pt x="7586345" y="9537"/>
                </a:lnTo>
                <a:lnTo>
                  <a:pt x="7526020" y="3174"/>
                </a:lnTo>
                <a:lnTo>
                  <a:pt x="7457821" y="0"/>
                </a:lnTo>
                <a:lnTo>
                  <a:pt x="7389495" y="3174"/>
                </a:lnTo>
                <a:lnTo>
                  <a:pt x="7329170" y="9537"/>
                </a:lnTo>
                <a:lnTo>
                  <a:pt x="7276846" y="20650"/>
                </a:lnTo>
                <a:lnTo>
                  <a:pt x="7230745" y="36537"/>
                </a:lnTo>
                <a:lnTo>
                  <a:pt x="7189470" y="52425"/>
                </a:lnTo>
                <a:lnTo>
                  <a:pt x="7153021" y="68313"/>
                </a:lnTo>
                <a:lnTo>
                  <a:pt x="7076821" y="106438"/>
                </a:lnTo>
                <a:lnTo>
                  <a:pt x="7040245" y="125501"/>
                </a:lnTo>
                <a:lnTo>
                  <a:pt x="6998970" y="141389"/>
                </a:lnTo>
                <a:lnTo>
                  <a:pt x="6952996" y="155689"/>
                </a:lnTo>
                <a:lnTo>
                  <a:pt x="6900545" y="166814"/>
                </a:lnTo>
                <a:lnTo>
                  <a:pt x="6840220" y="174764"/>
                </a:lnTo>
                <a:lnTo>
                  <a:pt x="6781800" y="176123"/>
                </a:lnTo>
                <a:lnTo>
                  <a:pt x="6723380" y="174764"/>
                </a:lnTo>
                <a:lnTo>
                  <a:pt x="6663055" y="166814"/>
                </a:lnTo>
                <a:lnTo>
                  <a:pt x="6610604" y="155689"/>
                </a:lnTo>
                <a:lnTo>
                  <a:pt x="6564630" y="141389"/>
                </a:lnTo>
                <a:lnTo>
                  <a:pt x="6523355" y="125501"/>
                </a:lnTo>
                <a:lnTo>
                  <a:pt x="6486779" y="106438"/>
                </a:lnTo>
                <a:lnTo>
                  <a:pt x="6410579" y="68313"/>
                </a:lnTo>
                <a:lnTo>
                  <a:pt x="6374130" y="52425"/>
                </a:lnTo>
                <a:lnTo>
                  <a:pt x="6332855" y="36537"/>
                </a:lnTo>
                <a:lnTo>
                  <a:pt x="6286754" y="20650"/>
                </a:lnTo>
                <a:lnTo>
                  <a:pt x="6234430" y="9537"/>
                </a:lnTo>
                <a:lnTo>
                  <a:pt x="6174105" y="3174"/>
                </a:lnTo>
                <a:lnTo>
                  <a:pt x="6105779" y="0"/>
                </a:lnTo>
                <a:lnTo>
                  <a:pt x="6096000" y="457"/>
                </a:lnTo>
                <a:lnTo>
                  <a:pt x="6086221" y="0"/>
                </a:lnTo>
                <a:lnTo>
                  <a:pt x="6017895" y="3174"/>
                </a:lnTo>
                <a:lnTo>
                  <a:pt x="5957570" y="9537"/>
                </a:lnTo>
                <a:lnTo>
                  <a:pt x="5905246" y="20650"/>
                </a:lnTo>
                <a:lnTo>
                  <a:pt x="5859145" y="36537"/>
                </a:lnTo>
                <a:lnTo>
                  <a:pt x="5817870" y="52425"/>
                </a:lnTo>
                <a:lnTo>
                  <a:pt x="5781421" y="68313"/>
                </a:lnTo>
                <a:lnTo>
                  <a:pt x="5705221" y="106438"/>
                </a:lnTo>
                <a:lnTo>
                  <a:pt x="5668645" y="125501"/>
                </a:lnTo>
                <a:lnTo>
                  <a:pt x="5627370" y="141389"/>
                </a:lnTo>
                <a:lnTo>
                  <a:pt x="5581396" y="155689"/>
                </a:lnTo>
                <a:lnTo>
                  <a:pt x="5528945" y="166814"/>
                </a:lnTo>
                <a:lnTo>
                  <a:pt x="5468620" y="174764"/>
                </a:lnTo>
                <a:lnTo>
                  <a:pt x="5410200" y="176123"/>
                </a:lnTo>
                <a:lnTo>
                  <a:pt x="5351780" y="174764"/>
                </a:lnTo>
                <a:lnTo>
                  <a:pt x="5291455" y="166814"/>
                </a:lnTo>
                <a:lnTo>
                  <a:pt x="5239004" y="155689"/>
                </a:lnTo>
                <a:lnTo>
                  <a:pt x="5193030" y="141389"/>
                </a:lnTo>
                <a:lnTo>
                  <a:pt x="5151755" y="125501"/>
                </a:lnTo>
                <a:lnTo>
                  <a:pt x="5115179" y="106438"/>
                </a:lnTo>
                <a:lnTo>
                  <a:pt x="5038979" y="68313"/>
                </a:lnTo>
                <a:lnTo>
                  <a:pt x="5002530" y="52425"/>
                </a:lnTo>
                <a:lnTo>
                  <a:pt x="4961255" y="36537"/>
                </a:lnTo>
                <a:lnTo>
                  <a:pt x="4915154" y="20650"/>
                </a:lnTo>
                <a:lnTo>
                  <a:pt x="4862830" y="9537"/>
                </a:lnTo>
                <a:lnTo>
                  <a:pt x="4802505" y="3174"/>
                </a:lnTo>
                <a:lnTo>
                  <a:pt x="4734179" y="0"/>
                </a:lnTo>
                <a:lnTo>
                  <a:pt x="4665980" y="3174"/>
                </a:lnTo>
                <a:lnTo>
                  <a:pt x="4605655" y="9537"/>
                </a:lnTo>
                <a:lnTo>
                  <a:pt x="4553204" y="20650"/>
                </a:lnTo>
                <a:lnTo>
                  <a:pt x="4507230" y="36537"/>
                </a:lnTo>
                <a:lnTo>
                  <a:pt x="4465955" y="52425"/>
                </a:lnTo>
                <a:lnTo>
                  <a:pt x="4429379" y="68313"/>
                </a:lnTo>
                <a:lnTo>
                  <a:pt x="4353179" y="106438"/>
                </a:lnTo>
                <a:lnTo>
                  <a:pt x="4316730" y="125501"/>
                </a:lnTo>
                <a:lnTo>
                  <a:pt x="4275455" y="141389"/>
                </a:lnTo>
                <a:lnTo>
                  <a:pt x="4229354" y="155689"/>
                </a:lnTo>
                <a:lnTo>
                  <a:pt x="4177029" y="166814"/>
                </a:lnTo>
                <a:lnTo>
                  <a:pt x="4116704" y="174764"/>
                </a:lnTo>
                <a:lnTo>
                  <a:pt x="4048379" y="176352"/>
                </a:lnTo>
                <a:lnTo>
                  <a:pt x="3980179" y="174764"/>
                </a:lnTo>
                <a:lnTo>
                  <a:pt x="3919854" y="166814"/>
                </a:lnTo>
                <a:lnTo>
                  <a:pt x="3867404" y="155689"/>
                </a:lnTo>
                <a:lnTo>
                  <a:pt x="3821429" y="141389"/>
                </a:lnTo>
                <a:lnTo>
                  <a:pt x="3780154" y="125501"/>
                </a:lnTo>
                <a:lnTo>
                  <a:pt x="3743579" y="106438"/>
                </a:lnTo>
                <a:lnTo>
                  <a:pt x="3667379" y="68313"/>
                </a:lnTo>
                <a:lnTo>
                  <a:pt x="3630929" y="52425"/>
                </a:lnTo>
                <a:lnTo>
                  <a:pt x="3589654" y="36537"/>
                </a:lnTo>
                <a:lnTo>
                  <a:pt x="3543554" y="20650"/>
                </a:lnTo>
                <a:lnTo>
                  <a:pt x="3491229" y="9537"/>
                </a:lnTo>
                <a:lnTo>
                  <a:pt x="3430904" y="3174"/>
                </a:lnTo>
                <a:lnTo>
                  <a:pt x="3361054" y="0"/>
                </a:lnTo>
                <a:lnTo>
                  <a:pt x="3294379" y="3174"/>
                </a:lnTo>
                <a:lnTo>
                  <a:pt x="3234055" y="9537"/>
                </a:lnTo>
                <a:lnTo>
                  <a:pt x="3181604" y="20650"/>
                </a:lnTo>
                <a:lnTo>
                  <a:pt x="3135630" y="36537"/>
                </a:lnTo>
                <a:lnTo>
                  <a:pt x="3094355" y="52425"/>
                </a:lnTo>
                <a:lnTo>
                  <a:pt x="3057779" y="68313"/>
                </a:lnTo>
                <a:lnTo>
                  <a:pt x="2981579" y="106438"/>
                </a:lnTo>
                <a:lnTo>
                  <a:pt x="2945130" y="125501"/>
                </a:lnTo>
                <a:lnTo>
                  <a:pt x="2903855" y="141389"/>
                </a:lnTo>
                <a:lnTo>
                  <a:pt x="2857754" y="155689"/>
                </a:lnTo>
                <a:lnTo>
                  <a:pt x="2805430" y="166814"/>
                </a:lnTo>
                <a:lnTo>
                  <a:pt x="2745105" y="174764"/>
                </a:lnTo>
                <a:lnTo>
                  <a:pt x="2676779" y="176352"/>
                </a:lnTo>
                <a:lnTo>
                  <a:pt x="2608580" y="174764"/>
                </a:lnTo>
                <a:lnTo>
                  <a:pt x="2548255" y="166814"/>
                </a:lnTo>
                <a:lnTo>
                  <a:pt x="2495804" y="155689"/>
                </a:lnTo>
                <a:lnTo>
                  <a:pt x="2449830" y="141389"/>
                </a:lnTo>
                <a:lnTo>
                  <a:pt x="2408555" y="125501"/>
                </a:lnTo>
                <a:lnTo>
                  <a:pt x="2371979" y="106438"/>
                </a:lnTo>
                <a:lnTo>
                  <a:pt x="2295779" y="68313"/>
                </a:lnTo>
                <a:lnTo>
                  <a:pt x="2259330" y="52425"/>
                </a:lnTo>
                <a:lnTo>
                  <a:pt x="2218055" y="36537"/>
                </a:lnTo>
                <a:lnTo>
                  <a:pt x="2171954" y="20650"/>
                </a:lnTo>
                <a:lnTo>
                  <a:pt x="2119630" y="9537"/>
                </a:lnTo>
                <a:lnTo>
                  <a:pt x="2059305" y="3174"/>
                </a:lnTo>
                <a:lnTo>
                  <a:pt x="1990979" y="0"/>
                </a:lnTo>
                <a:lnTo>
                  <a:pt x="1922780" y="3174"/>
                </a:lnTo>
                <a:lnTo>
                  <a:pt x="1862455" y="9537"/>
                </a:lnTo>
                <a:lnTo>
                  <a:pt x="1810004" y="20650"/>
                </a:lnTo>
                <a:lnTo>
                  <a:pt x="1764030" y="36537"/>
                </a:lnTo>
                <a:lnTo>
                  <a:pt x="1722755" y="52425"/>
                </a:lnTo>
                <a:lnTo>
                  <a:pt x="1686179" y="68313"/>
                </a:lnTo>
                <a:lnTo>
                  <a:pt x="1609979" y="106438"/>
                </a:lnTo>
                <a:lnTo>
                  <a:pt x="1573530" y="125501"/>
                </a:lnTo>
                <a:lnTo>
                  <a:pt x="1532255" y="141389"/>
                </a:lnTo>
                <a:lnTo>
                  <a:pt x="1486154" y="155689"/>
                </a:lnTo>
                <a:lnTo>
                  <a:pt x="1433830" y="166814"/>
                </a:lnTo>
                <a:lnTo>
                  <a:pt x="1373505" y="174764"/>
                </a:lnTo>
                <a:lnTo>
                  <a:pt x="1305179" y="176352"/>
                </a:lnTo>
                <a:lnTo>
                  <a:pt x="1236929" y="174764"/>
                </a:lnTo>
                <a:lnTo>
                  <a:pt x="1176604" y="166814"/>
                </a:lnTo>
                <a:lnTo>
                  <a:pt x="1124216" y="155689"/>
                </a:lnTo>
                <a:lnTo>
                  <a:pt x="1078179" y="141389"/>
                </a:lnTo>
                <a:lnTo>
                  <a:pt x="1036904" y="125501"/>
                </a:lnTo>
                <a:lnTo>
                  <a:pt x="1000391" y="106438"/>
                </a:lnTo>
                <a:lnTo>
                  <a:pt x="924191" y="68313"/>
                </a:lnTo>
                <a:lnTo>
                  <a:pt x="887679" y="52425"/>
                </a:lnTo>
                <a:lnTo>
                  <a:pt x="846404" y="36537"/>
                </a:lnTo>
                <a:lnTo>
                  <a:pt x="800366" y="20650"/>
                </a:lnTo>
                <a:lnTo>
                  <a:pt x="747979" y="9537"/>
                </a:lnTo>
                <a:lnTo>
                  <a:pt x="687654" y="3174"/>
                </a:lnTo>
                <a:lnTo>
                  <a:pt x="619391" y="0"/>
                </a:lnTo>
                <a:lnTo>
                  <a:pt x="551129" y="3174"/>
                </a:lnTo>
                <a:lnTo>
                  <a:pt x="490804" y="9537"/>
                </a:lnTo>
                <a:lnTo>
                  <a:pt x="438416" y="20650"/>
                </a:lnTo>
                <a:lnTo>
                  <a:pt x="392379" y="36537"/>
                </a:lnTo>
                <a:lnTo>
                  <a:pt x="351104" y="52425"/>
                </a:lnTo>
                <a:lnTo>
                  <a:pt x="314591" y="68313"/>
                </a:lnTo>
                <a:lnTo>
                  <a:pt x="238391" y="106438"/>
                </a:lnTo>
                <a:lnTo>
                  <a:pt x="201879" y="125501"/>
                </a:lnTo>
                <a:lnTo>
                  <a:pt x="160604" y="141389"/>
                </a:lnTo>
                <a:lnTo>
                  <a:pt x="114564" y="155689"/>
                </a:lnTo>
                <a:lnTo>
                  <a:pt x="62176" y="166814"/>
                </a:lnTo>
                <a:lnTo>
                  <a:pt x="1852" y="174764"/>
                </a:lnTo>
                <a:lnTo>
                  <a:pt x="0" y="174802"/>
                </a:lnTo>
                <a:lnTo>
                  <a:pt x="0" y="851915"/>
                </a:lnTo>
                <a:lnTo>
                  <a:pt x="12192000" y="851915"/>
                </a:lnTo>
                <a:lnTo>
                  <a:pt x="12192000" y="174802"/>
                </a:lnTo>
                <a:lnTo>
                  <a:pt x="12190095" y="174764"/>
                </a:lnTo>
                <a:lnTo>
                  <a:pt x="12129770" y="166814"/>
                </a:lnTo>
                <a:lnTo>
                  <a:pt x="12077446" y="155689"/>
                </a:lnTo>
                <a:lnTo>
                  <a:pt x="12031345" y="141389"/>
                </a:lnTo>
                <a:lnTo>
                  <a:pt x="11990070" y="125501"/>
                </a:lnTo>
                <a:lnTo>
                  <a:pt x="11953621" y="106438"/>
                </a:lnTo>
                <a:lnTo>
                  <a:pt x="11877421" y="68313"/>
                </a:lnTo>
                <a:lnTo>
                  <a:pt x="11840845" y="52425"/>
                </a:lnTo>
                <a:lnTo>
                  <a:pt x="11799570" y="36537"/>
                </a:lnTo>
                <a:lnTo>
                  <a:pt x="11753596" y="20650"/>
                </a:lnTo>
                <a:lnTo>
                  <a:pt x="11701145" y="9537"/>
                </a:lnTo>
                <a:lnTo>
                  <a:pt x="11640820" y="3174"/>
                </a:lnTo>
                <a:lnTo>
                  <a:pt x="11572621" y="0"/>
                </a:lnTo>
                <a:close/>
              </a:path>
            </a:pathLst>
          </a:custGeom>
          <a:solidFill>
            <a:srgbClr val="F8B32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338526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42C1F3C-8C22-4521-A0C1-D08C4ADA2652}"/>
              </a:ext>
            </a:extLst>
          </p:cNvPr>
          <p:cNvSpPr txBox="1"/>
          <p:nvPr/>
        </p:nvSpPr>
        <p:spPr>
          <a:xfrm>
            <a:off x="603505" y="4007334"/>
            <a:ext cx="4841875" cy="172887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cap="all" spc="800">
                <a:solidFill>
                  <a:prstClr val="black"/>
                </a:solidFill>
                <a:latin typeface="Impact"/>
              </a:rPr>
              <a:t>Problem statement</a:t>
            </a:r>
          </a:p>
        </p:txBody>
      </p:sp>
      <p:pic>
        <p:nvPicPr>
          <p:cNvPr id="4" name="Picture 3">
            <a:extLst>
              <a:ext uri="{FF2B5EF4-FFF2-40B4-BE49-F238E27FC236}">
                <a16:creationId xmlns:a16="http://schemas.microsoft.com/office/drawing/2014/main" xmlns="" id="{F06AEA19-0370-43EA-8510-FCA7F8F39E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027" b="1"/>
          <a:stretch/>
        </p:blipFill>
        <p:spPr>
          <a:xfrm>
            <a:off x="5892355" y="1433267"/>
            <a:ext cx="3251653" cy="5424732"/>
          </a:xfrm>
          <a:custGeom>
            <a:avLst/>
            <a:gdLst/>
            <a:ahLst/>
            <a:cxnLst/>
            <a:rect l="l" t="t" r="r" b="b"/>
            <a:pathLst>
              <a:path w="4335537" h="5424732">
                <a:moveTo>
                  <a:pt x="2948563" y="0"/>
                </a:moveTo>
                <a:lnTo>
                  <a:pt x="3005780" y="5363"/>
                </a:lnTo>
                <a:lnTo>
                  <a:pt x="3061211" y="19669"/>
                </a:lnTo>
                <a:lnTo>
                  <a:pt x="3114855" y="41127"/>
                </a:lnTo>
                <a:lnTo>
                  <a:pt x="3170284" y="67948"/>
                </a:lnTo>
                <a:lnTo>
                  <a:pt x="3222140" y="98346"/>
                </a:lnTo>
                <a:lnTo>
                  <a:pt x="3275784" y="130533"/>
                </a:lnTo>
                <a:lnTo>
                  <a:pt x="3329425" y="159141"/>
                </a:lnTo>
                <a:lnTo>
                  <a:pt x="3383067" y="187752"/>
                </a:lnTo>
                <a:lnTo>
                  <a:pt x="3434923" y="209208"/>
                </a:lnTo>
                <a:lnTo>
                  <a:pt x="3492142" y="223514"/>
                </a:lnTo>
                <a:lnTo>
                  <a:pt x="3547571" y="230666"/>
                </a:lnTo>
                <a:lnTo>
                  <a:pt x="3606578" y="230666"/>
                </a:lnTo>
                <a:lnTo>
                  <a:pt x="3667374" y="227091"/>
                </a:lnTo>
                <a:lnTo>
                  <a:pt x="3728169" y="219938"/>
                </a:lnTo>
                <a:lnTo>
                  <a:pt x="3788965" y="210998"/>
                </a:lnTo>
                <a:lnTo>
                  <a:pt x="3849759" y="203845"/>
                </a:lnTo>
                <a:lnTo>
                  <a:pt x="3910555" y="198480"/>
                </a:lnTo>
                <a:lnTo>
                  <a:pt x="3967772" y="200268"/>
                </a:lnTo>
                <a:lnTo>
                  <a:pt x="4023204" y="207421"/>
                </a:lnTo>
                <a:lnTo>
                  <a:pt x="4076847" y="223514"/>
                </a:lnTo>
                <a:lnTo>
                  <a:pt x="4121551" y="246759"/>
                </a:lnTo>
                <a:lnTo>
                  <a:pt x="4164463" y="277158"/>
                </a:lnTo>
                <a:lnTo>
                  <a:pt x="4202013" y="312919"/>
                </a:lnTo>
                <a:lnTo>
                  <a:pt x="4239564" y="354046"/>
                </a:lnTo>
                <a:lnTo>
                  <a:pt x="4273537" y="396960"/>
                </a:lnTo>
                <a:lnTo>
                  <a:pt x="4307511" y="441664"/>
                </a:lnTo>
                <a:lnTo>
                  <a:pt x="4335537" y="478541"/>
                </a:lnTo>
                <a:lnTo>
                  <a:pt x="4335537" y="5411497"/>
                </a:lnTo>
                <a:lnTo>
                  <a:pt x="4325479" y="5424732"/>
                </a:lnTo>
                <a:lnTo>
                  <a:pt x="1571645" y="5424732"/>
                </a:lnTo>
                <a:lnTo>
                  <a:pt x="1555640" y="5403672"/>
                </a:lnTo>
                <a:lnTo>
                  <a:pt x="1521666" y="5360758"/>
                </a:lnTo>
                <a:lnTo>
                  <a:pt x="1485903" y="5319632"/>
                </a:lnTo>
                <a:lnTo>
                  <a:pt x="1444777" y="5283868"/>
                </a:lnTo>
                <a:lnTo>
                  <a:pt x="1405439" y="5251682"/>
                </a:lnTo>
                <a:lnTo>
                  <a:pt x="1360737" y="5226651"/>
                </a:lnTo>
                <a:lnTo>
                  <a:pt x="1312459" y="5205192"/>
                </a:lnTo>
                <a:lnTo>
                  <a:pt x="1260605" y="5187312"/>
                </a:lnTo>
                <a:lnTo>
                  <a:pt x="1206961" y="5171219"/>
                </a:lnTo>
                <a:lnTo>
                  <a:pt x="1153319" y="5156913"/>
                </a:lnTo>
                <a:lnTo>
                  <a:pt x="1097888" y="5142608"/>
                </a:lnTo>
                <a:lnTo>
                  <a:pt x="1046034" y="5126515"/>
                </a:lnTo>
                <a:lnTo>
                  <a:pt x="994178" y="5108634"/>
                </a:lnTo>
                <a:lnTo>
                  <a:pt x="945901" y="5087176"/>
                </a:lnTo>
                <a:lnTo>
                  <a:pt x="902986" y="5060355"/>
                </a:lnTo>
                <a:lnTo>
                  <a:pt x="863647" y="5028169"/>
                </a:lnTo>
                <a:lnTo>
                  <a:pt x="831463" y="4988832"/>
                </a:lnTo>
                <a:lnTo>
                  <a:pt x="804643" y="4945915"/>
                </a:lnTo>
                <a:lnTo>
                  <a:pt x="783185" y="4897636"/>
                </a:lnTo>
                <a:lnTo>
                  <a:pt x="765304" y="4845782"/>
                </a:lnTo>
                <a:lnTo>
                  <a:pt x="749211" y="4793927"/>
                </a:lnTo>
                <a:lnTo>
                  <a:pt x="734906" y="4738495"/>
                </a:lnTo>
                <a:lnTo>
                  <a:pt x="720601" y="4684853"/>
                </a:lnTo>
                <a:lnTo>
                  <a:pt x="704508" y="4631208"/>
                </a:lnTo>
                <a:lnTo>
                  <a:pt x="686627" y="4579352"/>
                </a:lnTo>
                <a:lnTo>
                  <a:pt x="665170" y="4531073"/>
                </a:lnTo>
                <a:lnTo>
                  <a:pt x="640137" y="4486371"/>
                </a:lnTo>
                <a:lnTo>
                  <a:pt x="607953" y="4447032"/>
                </a:lnTo>
                <a:lnTo>
                  <a:pt x="572190" y="4405905"/>
                </a:lnTo>
                <a:lnTo>
                  <a:pt x="531064" y="4370144"/>
                </a:lnTo>
                <a:lnTo>
                  <a:pt x="486360" y="4336170"/>
                </a:lnTo>
                <a:lnTo>
                  <a:pt x="441659" y="4302196"/>
                </a:lnTo>
                <a:lnTo>
                  <a:pt x="396958" y="4268222"/>
                </a:lnTo>
                <a:lnTo>
                  <a:pt x="354042" y="4234246"/>
                </a:lnTo>
                <a:lnTo>
                  <a:pt x="312916" y="4196697"/>
                </a:lnTo>
                <a:lnTo>
                  <a:pt x="277155" y="4159148"/>
                </a:lnTo>
                <a:lnTo>
                  <a:pt x="246759" y="4116232"/>
                </a:lnTo>
                <a:lnTo>
                  <a:pt x="223513" y="4071530"/>
                </a:lnTo>
                <a:lnTo>
                  <a:pt x="207420" y="4017888"/>
                </a:lnTo>
                <a:lnTo>
                  <a:pt x="200268" y="3962456"/>
                </a:lnTo>
                <a:lnTo>
                  <a:pt x="198478" y="3905234"/>
                </a:lnTo>
                <a:lnTo>
                  <a:pt x="203843" y="3844439"/>
                </a:lnTo>
                <a:lnTo>
                  <a:pt x="210996" y="3783644"/>
                </a:lnTo>
                <a:lnTo>
                  <a:pt x="219936" y="3722847"/>
                </a:lnTo>
                <a:lnTo>
                  <a:pt x="227088" y="3662052"/>
                </a:lnTo>
                <a:lnTo>
                  <a:pt x="230666" y="3601257"/>
                </a:lnTo>
                <a:lnTo>
                  <a:pt x="230666" y="3542248"/>
                </a:lnTo>
                <a:lnTo>
                  <a:pt x="223513" y="3486818"/>
                </a:lnTo>
                <a:lnTo>
                  <a:pt x="209208" y="3431386"/>
                </a:lnTo>
                <a:lnTo>
                  <a:pt x="187750" y="3379529"/>
                </a:lnTo>
                <a:lnTo>
                  <a:pt x="160929" y="3325887"/>
                </a:lnTo>
                <a:lnTo>
                  <a:pt x="130531" y="3272245"/>
                </a:lnTo>
                <a:lnTo>
                  <a:pt x="98347" y="3218601"/>
                </a:lnTo>
                <a:lnTo>
                  <a:pt x="67949" y="3166744"/>
                </a:lnTo>
                <a:lnTo>
                  <a:pt x="41126" y="3111314"/>
                </a:lnTo>
                <a:lnTo>
                  <a:pt x="19670" y="3057670"/>
                </a:lnTo>
                <a:lnTo>
                  <a:pt x="5365" y="3002238"/>
                </a:lnTo>
                <a:lnTo>
                  <a:pt x="0" y="2945018"/>
                </a:lnTo>
                <a:lnTo>
                  <a:pt x="5365" y="2887800"/>
                </a:lnTo>
                <a:lnTo>
                  <a:pt x="19670" y="2832369"/>
                </a:lnTo>
                <a:lnTo>
                  <a:pt x="41126" y="2778724"/>
                </a:lnTo>
                <a:lnTo>
                  <a:pt x="67949" y="2723294"/>
                </a:lnTo>
                <a:lnTo>
                  <a:pt x="98347" y="2671438"/>
                </a:lnTo>
                <a:lnTo>
                  <a:pt x="130531" y="2617795"/>
                </a:lnTo>
                <a:lnTo>
                  <a:pt x="160929" y="2564151"/>
                </a:lnTo>
                <a:lnTo>
                  <a:pt x="187750" y="2510509"/>
                </a:lnTo>
                <a:lnTo>
                  <a:pt x="209208" y="2458652"/>
                </a:lnTo>
                <a:lnTo>
                  <a:pt x="223513" y="2403220"/>
                </a:lnTo>
                <a:lnTo>
                  <a:pt x="230666" y="2347790"/>
                </a:lnTo>
                <a:lnTo>
                  <a:pt x="230666" y="2288783"/>
                </a:lnTo>
                <a:lnTo>
                  <a:pt x="227088" y="2227986"/>
                </a:lnTo>
                <a:lnTo>
                  <a:pt x="219936" y="2167191"/>
                </a:lnTo>
                <a:lnTo>
                  <a:pt x="210996" y="2106394"/>
                </a:lnTo>
                <a:lnTo>
                  <a:pt x="203843" y="2045599"/>
                </a:lnTo>
                <a:lnTo>
                  <a:pt x="198478" y="1984804"/>
                </a:lnTo>
                <a:lnTo>
                  <a:pt x="200268" y="1927585"/>
                </a:lnTo>
                <a:lnTo>
                  <a:pt x="207420" y="1872153"/>
                </a:lnTo>
                <a:lnTo>
                  <a:pt x="223513" y="1818508"/>
                </a:lnTo>
                <a:lnTo>
                  <a:pt x="246759" y="1773807"/>
                </a:lnTo>
                <a:lnTo>
                  <a:pt x="277155" y="1730892"/>
                </a:lnTo>
                <a:lnTo>
                  <a:pt x="312916" y="1693341"/>
                </a:lnTo>
                <a:lnTo>
                  <a:pt x="354042" y="1655792"/>
                </a:lnTo>
                <a:lnTo>
                  <a:pt x="396958" y="1621816"/>
                </a:lnTo>
                <a:lnTo>
                  <a:pt x="441659" y="1587842"/>
                </a:lnTo>
                <a:lnTo>
                  <a:pt x="486360" y="1553868"/>
                </a:lnTo>
                <a:lnTo>
                  <a:pt x="531064" y="1519895"/>
                </a:lnTo>
                <a:lnTo>
                  <a:pt x="572190" y="1484133"/>
                </a:lnTo>
                <a:lnTo>
                  <a:pt x="607953" y="1443007"/>
                </a:lnTo>
                <a:lnTo>
                  <a:pt x="640137" y="1403668"/>
                </a:lnTo>
                <a:lnTo>
                  <a:pt x="665170" y="1358966"/>
                </a:lnTo>
                <a:lnTo>
                  <a:pt x="686627" y="1310687"/>
                </a:lnTo>
                <a:lnTo>
                  <a:pt x="704508" y="1258830"/>
                </a:lnTo>
                <a:lnTo>
                  <a:pt x="720601" y="1205186"/>
                </a:lnTo>
                <a:lnTo>
                  <a:pt x="734906" y="1151543"/>
                </a:lnTo>
                <a:lnTo>
                  <a:pt x="749211" y="1096111"/>
                </a:lnTo>
                <a:lnTo>
                  <a:pt x="765304" y="1044257"/>
                </a:lnTo>
                <a:lnTo>
                  <a:pt x="783185" y="992400"/>
                </a:lnTo>
                <a:lnTo>
                  <a:pt x="804643" y="944123"/>
                </a:lnTo>
                <a:lnTo>
                  <a:pt x="831463" y="901209"/>
                </a:lnTo>
                <a:lnTo>
                  <a:pt x="863647" y="861870"/>
                </a:lnTo>
                <a:lnTo>
                  <a:pt x="902986" y="829684"/>
                </a:lnTo>
                <a:lnTo>
                  <a:pt x="945901" y="802863"/>
                </a:lnTo>
                <a:lnTo>
                  <a:pt x="994178" y="781405"/>
                </a:lnTo>
                <a:lnTo>
                  <a:pt x="1046034" y="763524"/>
                </a:lnTo>
                <a:lnTo>
                  <a:pt x="1097888" y="747431"/>
                </a:lnTo>
                <a:lnTo>
                  <a:pt x="1153319" y="733125"/>
                </a:lnTo>
                <a:lnTo>
                  <a:pt x="1206961" y="718820"/>
                </a:lnTo>
                <a:lnTo>
                  <a:pt x="1260605" y="702727"/>
                </a:lnTo>
                <a:lnTo>
                  <a:pt x="1312459" y="684846"/>
                </a:lnTo>
                <a:lnTo>
                  <a:pt x="1360737" y="663388"/>
                </a:lnTo>
                <a:lnTo>
                  <a:pt x="1405439" y="638356"/>
                </a:lnTo>
                <a:lnTo>
                  <a:pt x="1444777" y="606170"/>
                </a:lnTo>
                <a:lnTo>
                  <a:pt x="1485903" y="570407"/>
                </a:lnTo>
                <a:lnTo>
                  <a:pt x="1521666" y="529280"/>
                </a:lnTo>
                <a:lnTo>
                  <a:pt x="1555640" y="486366"/>
                </a:lnTo>
                <a:lnTo>
                  <a:pt x="1589613" y="441664"/>
                </a:lnTo>
                <a:lnTo>
                  <a:pt x="1623587" y="396960"/>
                </a:lnTo>
                <a:lnTo>
                  <a:pt x="1657560" y="354046"/>
                </a:lnTo>
                <a:lnTo>
                  <a:pt x="1695111" y="312919"/>
                </a:lnTo>
                <a:lnTo>
                  <a:pt x="1732660" y="277158"/>
                </a:lnTo>
                <a:lnTo>
                  <a:pt x="1775575" y="246759"/>
                </a:lnTo>
                <a:lnTo>
                  <a:pt x="1820277" y="223514"/>
                </a:lnTo>
                <a:lnTo>
                  <a:pt x="1873920" y="207421"/>
                </a:lnTo>
                <a:lnTo>
                  <a:pt x="1929352" y="200268"/>
                </a:lnTo>
                <a:lnTo>
                  <a:pt x="1986569" y="198480"/>
                </a:lnTo>
                <a:lnTo>
                  <a:pt x="2047363" y="203845"/>
                </a:lnTo>
                <a:lnTo>
                  <a:pt x="2108159" y="210998"/>
                </a:lnTo>
                <a:lnTo>
                  <a:pt x="2168955" y="219938"/>
                </a:lnTo>
                <a:lnTo>
                  <a:pt x="2229750" y="227091"/>
                </a:lnTo>
                <a:lnTo>
                  <a:pt x="2290544" y="230666"/>
                </a:lnTo>
                <a:lnTo>
                  <a:pt x="2349553" y="230666"/>
                </a:lnTo>
                <a:lnTo>
                  <a:pt x="2404984" y="223514"/>
                </a:lnTo>
                <a:lnTo>
                  <a:pt x="2460415" y="209208"/>
                </a:lnTo>
                <a:lnTo>
                  <a:pt x="2514057" y="187752"/>
                </a:lnTo>
                <a:lnTo>
                  <a:pt x="2567699" y="159141"/>
                </a:lnTo>
                <a:lnTo>
                  <a:pt x="2621342" y="130533"/>
                </a:lnTo>
                <a:lnTo>
                  <a:pt x="2674984" y="98346"/>
                </a:lnTo>
                <a:lnTo>
                  <a:pt x="2726840" y="67948"/>
                </a:lnTo>
                <a:lnTo>
                  <a:pt x="2782271" y="41127"/>
                </a:lnTo>
                <a:lnTo>
                  <a:pt x="2835913" y="19669"/>
                </a:lnTo>
                <a:lnTo>
                  <a:pt x="2891344" y="5363"/>
                </a:lnTo>
                <a:close/>
              </a:path>
            </a:pathLst>
          </a:custGeom>
        </p:spPr>
      </p:pic>
      <p:pic>
        <p:nvPicPr>
          <p:cNvPr id="5" name="Picture 4">
            <a:extLst>
              <a:ext uri="{FF2B5EF4-FFF2-40B4-BE49-F238E27FC236}">
                <a16:creationId xmlns:a16="http://schemas.microsoft.com/office/drawing/2014/main" xmlns="" id="{FC1ACEE8-6A52-4F87-957D-D325FECBD80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2" b="36095"/>
          <a:stretch/>
        </p:blipFill>
        <p:spPr>
          <a:xfrm>
            <a:off x="2403506" y="10"/>
            <a:ext cx="3764487" cy="3055144"/>
          </a:xfrm>
          <a:custGeom>
            <a:avLst/>
            <a:gdLst/>
            <a:ahLst/>
            <a:cxnLst/>
            <a:rect l="l" t="t" r="r" b="b"/>
            <a:pathLst>
              <a:path w="5019316" h="3055154">
                <a:moveTo>
                  <a:pt x="196330" y="0"/>
                </a:moveTo>
                <a:lnTo>
                  <a:pt x="4822988" y="0"/>
                </a:lnTo>
                <a:lnTo>
                  <a:pt x="4822988" y="40184"/>
                </a:lnTo>
                <a:lnTo>
                  <a:pt x="4829076" y="87363"/>
                </a:lnTo>
                <a:lnTo>
                  <a:pt x="4841250" y="134544"/>
                </a:lnTo>
                <a:lnTo>
                  <a:pt x="4859514" y="178682"/>
                </a:lnTo>
                <a:lnTo>
                  <a:pt x="4883865" y="224339"/>
                </a:lnTo>
                <a:lnTo>
                  <a:pt x="4908215" y="269998"/>
                </a:lnTo>
                <a:lnTo>
                  <a:pt x="4935610" y="315655"/>
                </a:lnTo>
                <a:lnTo>
                  <a:pt x="4961482" y="359793"/>
                </a:lnTo>
                <a:lnTo>
                  <a:pt x="4984312" y="406972"/>
                </a:lnTo>
                <a:lnTo>
                  <a:pt x="5002574" y="452631"/>
                </a:lnTo>
                <a:lnTo>
                  <a:pt x="5014750" y="499811"/>
                </a:lnTo>
                <a:lnTo>
                  <a:pt x="5019316" y="548512"/>
                </a:lnTo>
                <a:lnTo>
                  <a:pt x="5014750" y="597215"/>
                </a:lnTo>
                <a:lnTo>
                  <a:pt x="5002574" y="644395"/>
                </a:lnTo>
                <a:lnTo>
                  <a:pt x="4984312" y="690054"/>
                </a:lnTo>
                <a:lnTo>
                  <a:pt x="4961482" y="737233"/>
                </a:lnTo>
                <a:lnTo>
                  <a:pt x="4935610" y="781371"/>
                </a:lnTo>
                <a:lnTo>
                  <a:pt x="4908215" y="827030"/>
                </a:lnTo>
                <a:lnTo>
                  <a:pt x="4883865" y="872687"/>
                </a:lnTo>
                <a:lnTo>
                  <a:pt x="4859514" y="918345"/>
                </a:lnTo>
                <a:lnTo>
                  <a:pt x="4841250" y="962482"/>
                </a:lnTo>
                <a:lnTo>
                  <a:pt x="4829076" y="1009663"/>
                </a:lnTo>
                <a:lnTo>
                  <a:pt x="4822988" y="1056842"/>
                </a:lnTo>
                <a:lnTo>
                  <a:pt x="4822988" y="1107067"/>
                </a:lnTo>
                <a:lnTo>
                  <a:pt x="4826031" y="1158813"/>
                </a:lnTo>
                <a:lnTo>
                  <a:pt x="4832119" y="1210558"/>
                </a:lnTo>
                <a:lnTo>
                  <a:pt x="4839728" y="1262305"/>
                </a:lnTo>
                <a:lnTo>
                  <a:pt x="4845816" y="1314051"/>
                </a:lnTo>
                <a:lnTo>
                  <a:pt x="4850383" y="1365796"/>
                </a:lnTo>
                <a:lnTo>
                  <a:pt x="4848859" y="1414500"/>
                </a:lnTo>
                <a:lnTo>
                  <a:pt x="4842773" y="1461681"/>
                </a:lnTo>
                <a:lnTo>
                  <a:pt x="4829076" y="1507338"/>
                </a:lnTo>
                <a:lnTo>
                  <a:pt x="4809290" y="1545386"/>
                </a:lnTo>
                <a:lnTo>
                  <a:pt x="4783417" y="1581914"/>
                </a:lnTo>
                <a:lnTo>
                  <a:pt x="4752978" y="1613874"/>
                </a:lnTo>
                <a:lnTo>
                  <a:pt x="4717975" y="1645834"/>
                </a:lnTo>
                <a:lnTo>
                  <a:pt x="4681447" y="1674752"/>
                </a:lnTo>
                <a:lnTo>
                  <a:pt x="4643400" y="1703669"/>
                </a:lnTo>
                <a:lnTo>
                  <a:pt x="4603831" y="1732585"/>
                </a:lnTo>
                <a:lnTo>
                  <a:pt x="4567303" y="1761502"/>
                </a:lnTo>
                <a:lnTo>
                  <a:pt x="4532299" y="1791940"/>
                </a:lnTo>
                <a:lnTo>
                  <a:pt x="4501861" y="1826945"/>
                </a:lnTo>
                <a:lnTo>
                  <a:pt x="4474466" y="1860428"/>
                </a:lnTo>
                <a:lnTo>
                  <a:pt x="4453158" y="1898476"/>
                </a:lnTo>
                <a:lnTo>
                  <a:pt x="4434896" y="1939569"/>
                </a:lnTo>
                <a:lnTo>
                  <a:pt x="4419677" y="1983706"/>
                </a:lnTo>
                <a:lnTo>
                  <a:pt x="4405979" y="2029365"/>
                </a:lnTo>
                <a:lnTo>
                  <a:pt x="4393803" y="2075023"/>
                </a:lnTo>
                <a:lnTo>
                  <a:pt x="4381628" y="2122203"/>
                </a:lnTo>
                <a:lnTo>
                  <a:pt x="4367930" y="2166339"/>
                </a:lnTo>
                <a:lnTo>
                  <a:pt x="4352711" y="2210475"/>
                </a:lnTo>
                <a:lnTo>
                  <a:pt x="4334449" y="2251568"/>
                </a:lnTo>
                <a:lnTo>
                  <a:pt x="4311619" y="2288096"/>
                </a:lnTo>
                <a:lnTo>
                  <a:pt x="4284226" y="2321577"/>
                </a:lnTo>
                <a:lnTo>
                  <a:pt x="4250743" y="2348972"/>
                </a:lnTo>
                <a:lnTo>
                  <a:pt x="4214216" y="2371801"/>
                </a:lnTo>
                <a:lnTo>
                  <a:pt x="4173123" y="2390065"/>
                </a:lnTo>
                <a:lnTo>
                  <a:pt x="4128988" y="2405284"/>
                </a:lnTo>
                <a:lnTo>
                  <a:pt x="4084853" y="2418982"/>
                </a:lnTo>
                <a:lnTo>
                  <a:pt x="4037672" y="2431158"/>
                </a:lnTo>
                <a:lnTo>
                  <a:pt x="3992014" y="2443334"/>
                </a:lnTo>
                <a:lnTo>
                  <a:pt x="3946357" y="2457031"/>
                </a:lnTo>
                <a:lnTo>
                  <a:pt x="3902222" y="2472250"/>
                </a:lnTo>
                <a:lnTo>
                  <a:pt x="3861129" y="2490514"/>
                </a:lnTo>
                <a:lnTo>
                  <a:pt x="3823082" y="2511820"/>
                </a:lnTo>
                <a:lnTo>
                  <a:pt x="3789599" y="2539215"/>
                </a:lnTo>
                <a:lnTo>
                  <a:pt x="3754595" y="2569655"/>
                </a:lnTo>
                <a:lnTo>
                  <a:pt x="3724155" y="2604660"/>
                </a:lnTo>
                <a:lnTo>
                  <a:pt x="3695239" y="2641186"/>
                </a:lnTo>
                <a:lnTo>
                  <a:pt x="3666323" y="2679234"/>
                </a:lnTo>
                <a:lnTo>
                  <a:pt x="3637406" y="2717283"/>
                </a:lnTo>
                <a:lnTo>
                  <a:pt x="3608490" y="2753810"/>
                </a:lnTo>
                <a:lnTo>
                  <a:pt x="3576529" y="2788814"/>
                </a:lnTo>
                <a:lnTo>
                  <a:pt x="3544567" y="2819253"/>
                </a:lnTo>
                <a:lnTo>
                  <a:pt x="3508043" y="2845126"/>
                </a:lnTo>
                <a:lnTo>
                  <a:pt x="3469994" y="2864912"/>
                </a:lnTo>
                <a:lnTo>
                  <a:pt x="3424336" y="2878609"/>
                </a:lnTo>
                <a:lnTo>
                  <a:pt x="3377155" y="2884697"/>
                </a:lnTo>
                <a:lnTo>
                  <a:pt x="3328455" y="2886219"/>
                </a:lnTo>
                <a:lnTo>
                  <a:pt x="3276709" y="2881652"/>
                </a:lnTo>
                <a:lnTo>
                  <a:pt x="3224964" y="2875566"/>
                </a:lnTo>
                <a:lnTo>
                  <a:pt x="3173217" y="2867955"/>
                </a:lnTo>
                <a:lnTo>
                  <a:pt x="3121473" y="2861868"/>
                </a:lnTo>
                <a:lnTo>
                  <a:pt x="3069726" y="2858824"/>
                </a:lnTo>
                <a:lnTo>
                  <a:pt x="3019503" y="2858824"/>
                </a:lnTo>
                <a:lnTo>
                  <a:pt x="2972324" y="2864912"/>
                </a:lnTo>
                <a:lnTo>
                  <a:pt x="2923623" y="2877088"/>
                </a:lnTo>
                <a:lnTo>
                  <a:pt x="2879486" y="2895350"/>
                </a:lnTo>
                <a:lnTo>
                  <a:pt x="2833829" y="2919702"/>
                </a:lnTo>
                <a:lnTo>
                  <a:pt x="2788172" y="2944054"/>
                </a:lnTo>
                <a:lnTo>
                  <a:pt x="2742513" y="2971447"/>
                </a:lnTo>
                <a:lnTo>
                  <a:pt x="2698376" y="2997321"/>
                </a:lnTo>
                <a:lnTo>
                  <a:pt x="2651198" y="3020150"/>
                </a:lnTo>
                <a:lnTo>
                  <a:pt x="2605539" y="3038414"/>
                </a:lnTo>
                <a:lnTo>
                  <a:pt x="2558359" y="3050590"/>
                </a:lnTo>
                <a:lnTo>
                  <a:pt x="2509659" y="3055154"/>
                </a:lnTo>
                <a:lnTo>
                  <a:pt x="2460957" y="3050590"/>
                </a:lnTo>
                <a:lnTo>
                  <a:pt x="2413777" y="3038414"/>
                </a:lnTo>
                <a:lnTo>
                  <a:pt x="2368120" y="3020150"/>
                </a:lnTo>
                <a:lnTo>
                  <a:pt x="2320940" y="2997321"/>
                </a:lnTo>
                <a:lnTo>
                  <a:pt x="2276803" y="2971447"/>
                </a:lnTo>
                <a:lnTo>
                  <a:pt x="2231146" y="2944054"/>
                </a:lnTo>
                <a:lnTo>
                  <a:pt x="2185488" y="2919702"/>
                </a:lnTo>
                <a:lnTo>
                  <a:pt x="2139831" y="2895350"/>
                </a:lnTo>
                <a:lnTo>
                  <a:pt x="2094174" y="2877088"/>
                </a:lnTo>
                <a:lnTo>
                  <a:pt x="2046994" y="2864912"/>
                </a:lnTo>
                <a:lnTo>
                  <a:pt x="1999813" y="2858824"/>
                </a:lnTo>
                <a:lnTo>
                  <a:pt x="1949589" y="2858824"/>
                </a:lnTo>
                <a:lnTo>
                  <a:pt x="1897844" y="2861868"/>
                </a:lnTo>
                <a:lnTo>
                  <a:pt x="1846099" y="2867955"/>
                </a:lnTo>
                <a:lnTo>
                  <a:pt x="1794352" y="2875566"/>
                </a:lnTo>
                <a:lnTo>
                  <a:pt x="1742606" y="2881652"/>
                </a:lnTo>
                <a:lnTo>
                  <a:pt x="1690861" y="2886219"/>
                </a:lnTo>
                <a:lnTo>
                  <a:pt x="1642161" y="2884697"/>
                </a:lnTo>
                <a:lnTo>
                  <a:pt x="1594981" y="2878609"/>
                </a:lnTo>
                <a:lnTo>
                  <a:pt x="1549322" y="2864912"/>
                </a:lnTo>
                <a:lnTo>
                  <a:pt x="1511275" y="2845126"/>
                </a:lnTo>
                <a:lnTo>
                  <a:pt x="1474747" y="2819253"/>
                </a:lnTo>
                <a:lnTo>
                  <a:pt x="1442788" y="2788814"/>
                </a:lnTo>
                <a:lnTo>
                  <a:pt x="1410827" y="2753810"/>
                </a:lnTo>
                <a:lnTo>
                  <a:pt x="1381910" y="2717283"/>
                </a:lnTo>
                <a:lnTo>
                  <a:pt x="1352994" y="2679234"/>
                </a:lnTo>
                <a:lnTo>
                  <a:pt x="1324077" y="2641186"/>
                </a:lnTo>
                <a:lnTo>
                  <a:pt x="1295161" y="2604660"/>
                </a:lnTo>
                <a:lnTo>
                  <a:pt x="1264721" y="2569655"/>
                </a:lnTo>
                <a:lnTo>
                  <a:pt x="1229717" y="2539215"/>
                </a:lnTo>
                <a:lnTo>
                  <a:pt x="1196234" y="2511820"/>
                </a:lnTo>
                <a:lnTo>
                  <a:pt x="1158187" y="2490514"/>
                </a:lnTo>
                <a:lnTo>
                  <a:pt x="1117095" y="2472250"/>
                </a:lnTo>
                <a:lnTo>
                  <a:pt x="1072959" y="2457031"/>
                </a:lnTo>
                <a:lnTo>
                  <a:pt x="1027301" y="2443334"/>
                </a:lnTo>
                <a:lnTo>
                  <a:pt x="981644" y="2431158"/>
                </a:lnTo>
                <a:lnTo>
                  <a:pt x="934464" y="2418982"/>
                </a:lnTo>
                <a:lnTo>
                  <a:pt x="890329" y="2405284"/>
                </a:lnTo>
                <a:lnTo>
                  <a:pt x="846192" y="2390065"/>
                </a:lnTo>
                <a:lnTo>
                  <a:pt x="805101" y="2371801"/>
                </a:lnTo>
                <a:lnTo>
                  <a:pt x="768573" y="2348972"/>
                </a:lnTo>
                <a:lnTo>
                  <a:pt x="735091" y="2321577"/>
                </a:lnTo>
                <a:lnTo>
                  <a:pt x="707698" y="2288096"/>
                </a:lnTo>
                <a:lnTo>
                  <a:pt x="684869" y="2251568"/>
                </a:lnTo>
                <a:lnTo>
                  <a:pt x="666605" y="2210475"/>
                </a:lnTo>
                <a:lnTo>
                  <a:pt x="651386" y="2166339"/>
                </a:lnTo>
                <a:lnTo>
                  <a:pt x="637689" y="2122203"/>
                </a:lnTo>
                <a:lnTo>
                  <a:pt x="625513" y="2075023"/>
                </a:lnTo>
                <a:lnTo>
                  <a:pt x="613337" y="2029365"/>
                </a:lnTo>
                <a:lnTo>
                  <a:pt x="599640" y="1983706"/>
                </a:lnTo>
                <a:lnTo>
                  <a:pt x="584421" y="1939569"/>
                </a:lnTo>
                <a:lnTo>
                  <a:pt x="566157" y="1898476"/>
                </a:lnTo>
                <a:lnTo>
                  <a:pt x="544850" y="1860428"/>
                </a:lnTo>
                <a:lnTo>
                  <a:pt x="517457" y="1826945"/>
                </a:lnTo>
                <a:lnTo>
                  <a:pt x="487017" y="1791940"/>
                </a:lnTo>
                <a:lnTo>
                  <a:pt x="452013" y="1761502"/>
                </a:lnTo>
                <a:lnTo>
                  <a:pt x="413964" y="1732585"/>
                </a:lnTo>
                <a:lnTo>
                  <a:pt x="375916" y="1703669"/>
                </a:lnTo>
                <a:lnTo>
                  <a:pt x="337869" y="1674752"/>
                </a:lnTo>
                <a:lnTo>
                  <a:pt x="301341" y="1645834"/>
                </a:lnTo>
                <a:lnTo>
                  <a:pt x="266337" y="1613874"/>
                </a:lnTo>
                <a:lnTo>
                  <a:pt x="235899" y="1581914"/>
                </a:lnTo>
                <a:lnTo>
                  <a:pt x="210028" y="1545386"/>
                </a:lnTo>
                <a:lnTo>
                  <a:pt x="190243" y="1507338"/>
                </a:lnTo>
                <a:lnTo>
                  <a:pt x="176545" y="1461681"/>
                </a:lnTo>
                <a:lnTo>
                  <a:pt x="170457" y="1414500"/>
                </a:lnTo>
                <a:lnTo>
                  <a:pt x="168934" y="1365796"/>
                </a:lnTo>
                <a:lnTo>
                  <a:pt x="173500" y="1314051"/>
                </a:lnTo>
                <a:lnTo>
                  <a:pt x="179588" y="1262305"/>
                </a:lnTo>
                <a:lnTo>
                  <a:pt x="187198" y="1210558"/>
                </a:lnTo>
                <a:lnTo>
                  <a:pt x="193285" y="1158813"/>
                </a:lnTo>
                <a:lnTo>
                  <a:pt x="196330" y="1107067"/>
                </a:lnTo>
                <a:lnTo>
                  <a:pt x="196330" y="1056842"/>
                </a:lnTo>
                <a:lnTo>
                  <a:pt x="190243" y="1009663"/>
                </a:lnTo>
                <a:lnTo>
                  <a:pt x="178067" y="962482"/>
                </a:lnTo>
                <a:lnTo>
                  <a:pt x="159803" y="918345"/>
                </a:lnTo>
                <a:lnTo>
                  <a:pt x="136974" y="872687"/>
                </a:lnTo>
                <a:lnTo>
                  <a:pt x="111101" y="827030"/>
                </a:lnTo>
                <a:lnTo>
                  <a:pt x="83708" y="781371"/>
                </a:lnTo>
                <a:lnTo>
                  <a:pt x="57835" y="737233"/>
                </a:lnTo>
                <a:lnTo>
                  <a:pt x="35005" y="690054"/>
                </a:lnTo>
                <a:lnTo>
                  <a:pt x="16743" y="644395"/>
                </a:lnTo>
                <a:lnTo>
                  <a:pt x="4567" y="597215"/>
                </a:lnTo>
                <a:lnTo>
                  <a:pt x="0" y="548512"/>
                </a:lnTo>
                <a:lnTo>
                  <a:pt x="4567" y="499811"/>
                </a:lnTo>
                <a:lnTo>
                  <a:pt x="16743" y="452631"/>
                </a:lnTo>
                <a:lnTo>
                  <a:pt x="35005" y="406972"/>
                </a:lnTo>
                <a:lnTo>
                  <a:pt x="57835" y="359793"/>
                </a:lnTo>
                <a:lnTo>
                  <a:pt x="83708" y="315655"/>
                </a:lnTo>
                <a:lnTo>
                  <a:pt x="111101" y="269998"/>
                </a:lnTo>
                <a:lnTo>
                  <a:pt x="136974" y="224339"/>
                </a:lnTo>
                <a:lnTo>
                  <a:pt x="159803" y="178682"/>
                </a:lnTo>
                <a:lnTo>
                  <a:pt x="178067" y="134544"/>
                </a:lnTo>
                <a:lnTo>
                  <a:pt x="190243" y="87363"/>
                </a:lnTo>
                <a:lnTo>
                  <a:pt x="196330" y="40184"/>
                </a:lnTo>
                <a:close/>
              </a:path>
            </a:pathLst>
          </a:custGeom>
        </p:spPr>
      </p:pic>
    </p:spTree>
    <p:extLst>
      <p:ext uri="{BB962C8B-B14F-4D97-AF65-F5344CB8AC3E}">
        <p14:creationId xmlns:p14="http://schemas.microsoft.com/office/powerpoint/2010/main" val="4221927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5A071-4AA8-41A6-A3B5-554723FF2573}"/>
              </a:ext>
            </a:extLst>
          </p:cNvPr>
          <p:cNvSpPr>
            <a:spLocks noGrp="1"/>
          </p:cNvSpPr>
          <p:nvPr>
            <p:ph type="title"/>
          </p:nvPr>
        </p:nvSpPr>
        <p:spPr>
          <a:xfrm>
            <a:off x="3896796" y="382385"/>
            <a:ext cx="4751504" cy="1492132"/>
          </a:xfrm>
        </p:spPr>
        <p:txBody>
          <a:bodyPr>
            <a:normAutofit fontScale="90000"/>
          </a:bodyPr>
          <a:lstStyle/>
          <a:p>
            <a:r>
              <a:rPr lang="en-US" dirty="0"/>
              <a:t>What is a problem statement?</a:t>
            </a:r>
          </a:p>
        </p:txBody>
      </p:sp>
      <p:pic>
        <p:nvPicPr>
          <p:cNvPr id="5" name="Picture 4">
            <a:extLst>
              <a:ext uri="{FF2B5EF4-FFF2-40B4-BE49-F238E27FC236}">
                <a16:creationId xmlns:a16="http://schemas.microsoft.com/office/drawing/2014/main" xmlns="" id="{F3A9F7F6-D572-4D0B-AD37-80D70C1F5768}"/>
              </a:ext>
            </a:extLst>
          </p:cNvPr>
          <p:cNvPicPr>
            <a:picLocks noChangeAspect="1"/>
          </p:cNvPicPr>
          <p:nvPr/>
        </p:nvPicPr>
        <p:blipFill rotWithShape="1">
          <a:blip r:embed="rId2"/>
          <a:srcRect l="62826" r="492" b="1"/>
          <a:stretch/>
        </p:blipFill>
        <p:spPr>
          <a:xfrm>
            <a:off x="516326" y="-9525"/>
            <a:ext cx="3097367" cy="6867525"/>
          </a:xfrm>
          <a:prstGeom prst="rect">
            <a:avLst/>
          </a:prstGeom>
        </p:spPr>
      </p:pic>
      <p:sp>
        <p:nvSpPr>
          <p:cNvPr id="9" name="Freeform 6">
            <a:extLst>
              <a:ext uri="{FF2B5EF4-FFF2-40B4-BE49-F238E27FC236}">
                <a16:creationId xmlns:a16="http://schemas.microsoft.com/office/drawing/2014/main" xmlns="" id="{5402222E-F041-43A0-81BC-1B3F2EF765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 y="0"/>
            <a:ext cx="664369"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xmlns="" id="{4923E25B-F17A-4F59-9812-2DC36FE22E68}"/>
              </a:ext>
            </a:extLst>
          </p:cNvPr>
          <p:cNvSpPr>
            <a:spLocks noGrp="1"/>
          </p:cNvSpPr>
          <p:nvPr>
            <p:ph idx="1"/>
          </p:nvPr>
        </p:nvSpPr>
        <p:spPr>
          <a:xfrm>
            <a:off x="3896796" y="2286004"/>
            <a:ext cx="4751504" cy="3593591"/>
          </a:xfrm>
        </p:spPr>
        <p:txBody>
          <a:bodyPr>
            <a:normAutofit fontScale="92500" lnSpcReduction="20000"/>
          </a:bodyPr>
          <a:lstStyle/>
          <a:p>
            <a:pPr>
              <a:lnSpc>
                <a:spcPct val="100000"/>
              </a:lnSpc>
            </a:pPr>
            <a:r>
              <a:rPr lang="en-US" sz="1900" dirty="0"/>
              <a:t>Why is a problem statement needed?</a:t>
            </a:r>
          </a:p>
          <a:p>
            <a:pPr>
              <a:lnSpc>
                <a:spcPct val="100000"/>
              </a:lnSpc>
            </a:pPr>
            <a:r>
              <a:rPr lang="en-IN" sz="1900" dirty="0"/>
              <a:t>A properly articulated problem statement talks about the user's need in a clear and  simple language. If the  problem statement is expressed accurately and clearly the design thinkers find it easier to create a product to suit the user's needs. Design thinking  practitioners come up with designs / solutions on the basis of the problem statement. </a:t>
            </a:r>
          </a:p>
          <a:p>
            <a:pPr>
              <a:lnSpc>
                <a:spcPct val="100000"/>
              </a:lnSpc>
            </a:pPr>
            <a:r>
              <a:rPr lang="en-IN" sz="1900" dirty="0"/>
              <a:t>What can go wrong if we begin with an incorrect problem statement…</a:t>
            </a:r>
          </a:p>
          <a:p>
            <a:pPr>
              <a:lnSpc>
                <a:spcPct val="100000"/>
              </a:lnSpc>
            </a:pPr>
            <a:r>
              <a:rPr lang="en-IN" sz="1900" dirty="0"/>
              <a:t>If we come up with a wrong problem statement the solution/product will not be effective.</a:t>
            </a:r>
          </a:p>
          <a:p>
            <a:pPr>
              <a:lnSpc>
                <a:spcPct val="100000"/>
              </a:lnSpc>
            </a:pPr>
            <a:endParaRPr lang="en-IN" sz="1900" dirty="0"/>
          </a:p>
          <a:p>
            <a:pPr>
              <a:lnSpc>
                <a:spcPct val="100000"/>
              </a:lnSpc>
            </a:pPr>
            <a:endParaRPr lang="en-IN" sz="1900" dirty="0"/>
          </a:p>
          <a:p>
            <a:pPr marL="0" marR="0" lvl="0" indent="0" defTabSz="914400" rtl="0" eaLnBrk="1" fontAlgn="auto" latinLnBrk="0" hangingPunct="1">
              <a:lnSpc>
                <a:spcPct val="100000"/>
              </a:lnSpc>
              <a:spcBef>
                <a:spcPts val="0"/>
              </a:spcBef>
              <a:spcAft>
                <a:spcPts val="0"/>
              </a:spcAft>
              <a:buClrTx/>
              <a:buSzTx/>
              <a:buFontTx/>
              <a:buNone/>
              <a:tabLst/>
              <a:defRPr/>
            </a:pPr>
            <a:endParaRPr lang="en-IN" sz="1900" dirty="0"/>
          </a:p>
          <a:p>
            <a:pPr>
              <a:lnSpc>
                <a:spcPct val="100000"/>
              </a:lnSpc>
            </a:pPr>
            <a:endParaRPr lang="en-US" sz="1900" dirty="0"/>
          </a:p>
          <a:p>
            <a:pPr>
              <a:lnSpc>
                <a:spcPct val="100000"/>
              </a:lnSpc>
            </a:pPr>
            <a:endParaRPr lang="en-US" sz="1900" dirty="0"/>
          </a:p>
        </p:txBody>
      </p:sp>
      <p:sp>
        <p:nvSpPr>
          <p:cNvPr id="11" name="Rectangle 10">
            <a:extLst>
              <a:ext uri="{FF2B5EF4-FFF2-40B4-BE49-F238E27FC236}">
                <a16:creationId xmlns:a16="http://schemas.microsoft.com/office/drawing/2014/main" xmlns="" id="{B80D28A2-8EA4-4EF0-9056-3BDAA7290F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913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36B27E9-638A-48A9-80A9-22DEC44DA079}"/>
              </a:ext>
            </a:extLst>
          </p:cNvPr>
          <p:cNvSpPr txBox="1"/>
          <p:nvPr/>
        </p:nvSpPr>
        <p:spPr>
          <a:xfrm>
            <a:off x="832759" y="669472"/>
            <a:ext cx="8045903" cy="4524315"/>
          </a:xfrm>
          <a:prstGeom prst="rect">
            <a:avLst/>
          </a:prstGeom>
          <a:noFill/>
        </p:spPr>
        <p:txBody>
          <a:bodyPr wrap="square">
            <a:spAutoFit/>
          </a:bodyPr>
          <a:lstStyle/>
          <a:p>
            <a:pPr defTabSz="457200"/>
            <a:r>
              <a:rPr lang="en-IN" sz="4800" dirty="0">
                <a:solidFill>
                  <a:srgbClr val="282828"/>
                </a:solidFill>
                <a:latin typeface="Lava Std"/>
              </a:rPr>
              <a:t>“If I were given one hour to save the planet, I would spend 59 minutes defining the problem and one minute resolving it,” -----Albert Einstein</a:t>
            </a:r>
            <a:endParaRPr lang="en-IN" dirty="0">
              <a:solidFill>
                <a:srgbClr val="282828"/>
              </a:solidFill>
              <a:latin typeface="Lava Std"/>
            </a:endParaRPr>
          </a:p>
        </p:txBody>
      </p:sp>
    </p:spTree>
    <p:extLst>
      <p:ext uri="{BB962C8B-B14F-4D97-AF65-F5344CB8AC3E}">
        <p14:creationId xmlns:p14="http://schemas.microsoft.com/office/powerpoint/2010/main" val="31402438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2654&quot;&gt;&lt;/object&gt;&lt;object type=&quot;2&quot; unique_id=&quot;12655&quot;&gt;&lt;object type=&quot;3&quot; unique_id=&quot;12656&quot;&gt;&lt;property id=&quot;20148&quot; value=&quot;5&quot;/&gt;&lt;property id=&quot;20300&quot; value=&quot;Slide 1&quot;/&gt;&lt;property id=&quot;20307&quot; value=&quot;256&quot;/&gt;&lt;/object&gt;&lt;object type=&quot;3&quot; unique_id=&quot;12657&quot;&gt;&lt;property id=&quot;20148&quot; value=&quot;5&quot;/&gt;&lt;property id=&quot;20300&quot; value=&quot;Slide 2 - &amp;quot;An       iterative   cyclic   process&amp;quot;&quot;/&gt;&lt;property id=&quot;20307&quot; value=&quot;257&quot;/&gt;&lt;/object&gt;&lt;object type=&quot;3&quot; unique_id=&quot;12658&quot;&gt;&lt;property id=&quot;20148&quot; value=&quot;5&quot;/&gt;&lt;property id=&quot;20300&quot; value=&quot;Slide 3 - &amp;quot;Empathise-A Recap &amp;quot;&quot;/&gt;&lt;property id=&quot;20307&quot; value=&quot;258&quot;/&gt;&lt;/object&gt;&lt;object type=&quot;3&quot; unique_id=&quot;12659&quot;&gt;&lt;property id=&quot;20148&quot; value=&quot;5&quot;/&gt;&lt;property id=&quot;20300&quot; value=&quot;Slide 4&quot;/&gt;&lt;property id=&quot;20307&quot; value=&quot;275&quot;/&gt;&lt;/object&gt;&lt;object type=&quot;3&quot; unique_id=&quot;12660&quot;&gt;&lt;property id=&quot;20148&quot; value=&quot;5&quot;/&gt;&lt;property id=&quot;20300&quot; value=&quot;Slide 5 - &amp;quot; define: create the problem statement &amp;quot;&quot;/&gt;&lt;property id=&quot;20307&quot; value=&quot;259&quot;/&gt;&lt;/object&gt;&lt;object type=&quot;3&quot; unique_id=&quot;12661&quot;&gt;&lt;property id=&quot;20148&quot; value=&quot;5&quot;/&gt;&lt;property id=&quot;20300&quot; value=&quot;Slide 6 - &amp;quot;DESIGN THINKING: DEFINE&amp;quot;&quot;/&gt;&lt;property id=&quot;20307&quot; value=&quot;260&quot;/&gt;&lt;/object&gt;&lt;object type=&quot;3&quot; unique_id=&quot;12662&quot;&gt;&lt;property id=&quot;20148&quot; value=&quot;5&quot;/&gt;&lt;property id=&quot;20300&quot; value=&quot;Slide 7&quot;/&gt;&lt;property id=&quot;20307&quot; value=&quot;261&quot;/&gt;&lt;/object&gt;&lt;object type=&quot;3&quot; unique_id=&quot;12663&quot;&gt;&lt;property id=&quot;20148&quot; value=&quot;5&quot;/&gt;&lt;property id=&quot;20300&quot; value=&quot;Slide 8 - &amp;quot;What is a problem statement?&amp;quot;&quot;/&gt;&lt;property id=&quot;20307&quot; value=&quot;262&quot;/&gt;&lt;/object&gt;&lt;object type=&quot;3&quot; unique_id=&quot;12664&quot;&gt;&lt;property id=&quot;20148&quot; value=&quot;5&quot;/&gt;&lt;property id=&quot;20300&quot; value=&quot;Slide 9&quot;/&gt;&lt;property id=&quot;20307&quot; value=&quot;263&quot;/&gt;&lt;/object&gt;&lt;object type=&quot;3&quot; unique_id=&quot;12665&quot;&gt;&lt;property id=&quot;20148&quot; value=&quot;5&quot;/&gt;&lt;property id=&quot;20300&quot; value=&quot;Slide 10&quot;/&gt;&lt;property id=&quot;20307&quot; value=&quot;279&quot;/&gt;&lt;/object&gt;&lt;object type=&quot;3&quot; unique_id=&quot;12666&quot;&gt;&lt;property id=&quot;20148&quot; value=&quot;5&quot;/&gt;&lt;property id=&quot;20300&quot; value=&quot;Slide 11 - &amp;quot;The four W method&amp;quot;&quot;/&gt;&lt;property id=&quot;20307&quot; value=&quot;278&quot;/&gt;&lt;/object&gt;&lt;object type=&quot;3&quot; unique_id=&quot;12667&quot;&gt;&lt;property id=&quot;20148&quot; value=&quot;5&quot;/&gt;&lt;property id=&quot;20300&quot; value=&quot;Slide 12 - &amp;quot;POV&amp;amp;#x09;STATEMENT&amp;quot;&quot;/&gt;&lt;property id=&quot;20307&quot; value=&quot;274&quot;/&gt;&lt;/object&gt;&lt;object type=&quot;3&quot; unique_id=&quot;12668&quot;&gt;&lt;property id=&quot;20148&quot; value=&quot;5&quot;/&gt;&lt;property id=&quot;20300&quot; value=&quot;Slide 14 - &amp;quot;Problem statement -User&amp;quot;&quot;/&gt;&lt;property id=&quot;20307&quot; value=&quot;266&quot;/&gt;&lt;/object&gt;&lt;object type=&quot;3&quot; unique_id=&quot;12669&quot;&gt;&lt;property id=&quot;20148&quot; value=&quot;5&quot;/&gt;&lt;property id=&quot;20300&quot; value=&quot;Slide 15 - &amp;quot;Problem statement  POV of college administration&amp;quot;&quot;/&gt;&lt;property id=&quot;20307&quot; value=&quot;268&quot;/&gt;&lt;/object&gt;&lt;object type=&quot;3&quot; unique_id=&quot;12670&quot;&gt;&lt;property id=&quot;20148&quot; value=&quot;5&quot;/&gt;&lt;property id=&quot;20300&quot; value=&quot;Slide 16 - &amp;quot;Problem statement- User Research&amp;quot;&quot;/&gt;&lt;property id=&quot;20307&quot; value=&quot;269&quot;/&gt;&lt;/object&gt;&lt;object type=&quot;3&quot; unique_id=&quot;12671&quot;&gt;&lt;property id=&quot;20148&quot; value=&quot;5&quot;/&gt;&lt;property id=&quot;20300&quot; value=&quot;Slide 17 - &amp;quot;Food packaging&amp;quot;&quot;/&gt;&lt;property id=&quot;20307&quot; value=&quot;270&quot;/&gt;&lt;/object&gt;&lt;object type=&quot;3&quot; unique_id=&quot;12672&quot;&gt;&lt;property id=&quot;20148&quot; value=&quot;5&quot;/&gt;&lt;property id=&quot;20300&quot; value=&quot;Slide 18 - &amp;quot;Problem statement&amp;quot;&quot;/&gt;&lt;property id=&quot;20307&quot; value=&quot;272&quot;/&gt;&lt;/object&gt;&lt;object type=&quot;3&quot; unique_id=&quot;12673&quot;&gt;&lt;property id=&quot;20148&quot; value=&quot;5&quot;/&gt;&lt;property id=&quot;20300&quot; value=&quot;Slide 19 - &amp;quot;how to write a good problem statement? &amp;quot;&quot;/&gt;&lt;property id=&quot;20307&quot; value=&quot;273&quot;/&gt;&lt;/object&gt;&lt;object type=&quot;3&quot; unique_id=&quot;12774&quot;&gt;&lt;property id=&quot;20148&quot; value=&quot;5&quot;/&gt;&lt;property id=&quot;20300&quot; value=&quot;Slide 13 - &amp;quot;The 5 Why approach&amp;quot;&quot;/&gt;&lt;property id=&quot;20307&quot; value=&quot;281&quot;/&gt;&lt;/object&gt;&lt;object type=&quot;3&quot; unique_id=&quot;12775&quot;&gt;&lt;property id=&quot;20148&quot; value=&quot;5&quot;/&gt;&lt;property id=&quot;20300&quot; value=&quot;Slide 20 - &amp;quot;A rECAP&amp;quot;&quot;/&gt;&lt;property id=&quot;20307&quot; value=&quot;28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1818</Words>
  <Application>Microsoft Office PowerPoint</Application>
  <PresentationFormat>On-screen Show (4:3)</PresentationFormat>
  <Paragraphs>197</Paragraphs>
  <Slides>20</Slides>
  <Notes>7</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Badge</vt:lpstr>
      <vt:lpstr>PowerPoint Presentation</vt:lpstr>
      <vt:lpstr>An       iterative   cyclic   process</vt:lpstr>
      <vt:lpstr>Empathise-A Recap </vt:lpstr>
      <vt:lpstr>PowerPoint Presentation</vt:lpstr>
      <vt:lpstr> define: create the problem statement </vt:lpstr>
      <vt:lpstr>DESIGN THINKING: DEFINE</vt:lpstr>
      <vt:lpstr>PowerPoint Presentation</vt:lpstr>
      <vt:lpstr>What is a problem statement?</vt:lpstr>
      <vt:lpstr>PowerPoint Presentation</vt:lpstr>
      <vt:lpstr>PowerPoint Presentation</vt:lpstr>
      <vt:lpstr>The four W method</vt:lpstr>
      <vt:lpstr>POV STATEMENT</vt:lpstr>
      <vt:lpstr>The 5 Why approach</vt:lpstr>
      <vt:lpstr>Problem statement -User</vt:lpstr>
      <vt:lpstr>Problem statement  POV of college administration</vt:lpstr>
      <vt:lpstr>Problem statement- User Research</vt:lpstr>
      <vt:lpstr>Food packaging</vt:lpstr>
      <vt:lpstr>Problem statement</vt:lpstr>
      <vt:lpstr>how to write a good problem statement? </vt:lpstr>
      <vt:lpstr>A rECAP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dc:creator>
  <cp:lastModifiedBy>ti</cp:lastModifiedBy>
  <cp:revision>9</cp:revision>
  <dcterms:created xsi:type="dcterms:W3CDTF">2022-03-14T17:00:52Z</dcterms:created>
  <dcterms:modified xsi:type="dcterms:W3CDTF">2022-03-21T08:12:28Z</dcterms:modified>
</cp:coreProperties>
</file>