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5" r:id="rId8"/>
    <p:sldId id="266" r:id="rId9"/>
    <p:sldId id="267" r:id="rId10"/>
    <p:sldId id="272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82526"/>
      </p:ext>
    </p:extLst>
  </p:cSld>
  <p:clrMapOvr>
    <a:masterClrMapping/>
  </p:clrMapOvr>
  <p:transition spd="slow">
    <p:split orient="vert"/>
  </p:transition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63555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83590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7541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00954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37299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53227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37870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34859"/>
      </p:ext>
    </p:extLst>
  </p:cSld>
  <p:clrMapOvr>
    <a:masterClrMapping/>
  </p:clrMapOvr>
  <p:transition spd="slow">
    <p:split orient="vert"/>
  </p:transition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97640"/>
      </p:ext>
    </p:extLst>
  </p:cSld>
  <p:clrMapOvr>
    <a:masterClrMapping/>
  </p:clrMapOvr>
  <p:transition spd="slow">
    <p:split orient="vert"/>
  </p:transition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87371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DA5B340-2CFB-48F5-AD0F-78F580E72302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7021363-F77B-42BF-8242-73513BABE98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split orient="vert"/>
  </p:transition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7937-F019-4160-9090-D466FEF2A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HK Grotesk SemiBold" panose="00000700000000000000" pitchFamily="50" charset="0"/>
              </a:rPr>
              <a:t>EmpowHer</a:t>
            </a:r>
            <a:br>
              <a:rPr lang="en-US" dirty="0">
                <a:latin typeface="HK Grotesk SemiBold" panose="00000700000000000000" pitchFamily="50" charset="0"/>
              </a:rPr>
            </a:br>
            <a:br>
              <a:rPr lang="en-US" dirty="0">
                <a:latin typeface="HK Grotesk SemiBold" panose="00000700000000000000" pitchFamily="50" charset="0"/>
              </a:rPr>
            </a:br>
            <a:r>
              <a:rPr lang="en-US" sz="2800" dirty="0">
                <a:latin typeface="HK Grotesk SemiBold" panose="00000700000000000000" pitchFamily="50" charset="0"/>
              </a:rPr>
              <a:t>Design Thinking Project Idea</a:t>
            </a:r>
            <a:endParaRPr lang="en-IN" sz="2800" dirty="0">
              <a:latin typeface="HK Grotesk SemiBold" panose="000007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10DB8-F9AF-4C7A-93D6-81420E77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900552"/>
            <a:ext cx="3793678" cy="10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Surabhi Mishra (051), Divija (056), Aniket Sahran (065) and Arpit Taneja (066)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A4946F-C488-4E6C-A597-735B4B483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3498" y="1501588"/>
            <a:ext cx="7786788" cy="42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2415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A Safe Space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694" y="3003177"/>
            <a:ext cx="6038577" cy="3651504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will a get a platform to write (either anonymously/not) about any kind of gender inequality or sexist experience they faced in their respective organization.</a:t>
            </a:r>
          </a:p>
          <a:p>
            <a:pPr marL="285750" indent="-285750" algn="just">
              <a:buFontTx/>
              <a:buChar char="-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way they can make their story reach out to a large number of people and get their support.</a:t>
            </a:r>
          </a:p>
          <a:p>
            <a:pPr marL="285750" indent="-285750" algn="just">
              <a:buFontTx/>
              <a:buChar char="-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can read other’s story and can Upvote it.</a:t>
            </a:r>
          </a:p>
          <a:p>
            <a:pPr marL="285750" indent="-285750" algn="just">
              <a:buFontTx/>
              <a:buChar char="-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772D9E-ED3D-4D16-B3BB-A2AEC2DAC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40" y="3003177"/>
            <a:ext cx="3889422" cy="25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43297"/>
      </p:ext>
    </p:extLst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Redeem Points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694" y="3361768"/>
            <a:ext cx="6038577" cy="3651504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will be able to earn points by uploading new valid resources and opportunities on the app.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They can redeem these points to buy things from the in-app store.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store include gifts like books by powerful women, empowerment stickers, t-shirts etc.</a:t>
            </a:r>
          </a:p>
          <a:p>
            <a:pPr algn="just"/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205D5-6EE4-43D8-BC6F-5C0A2EFA5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5" t="15418" r="7669" b="7082"/>
          <a:stretch/>
        </p:blipFill>
        <p:spPr>
          <a:xfrm>
            <a:off x="2592481" y="2428652"/>
            <a:ext cx="2078132" cy="37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9977"/>
      </p:ext>
    </p:extLst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Monetization Plan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694" y="2689415"/>
            <a:ext cx="6038577" cy="4025150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intended to generate revenue through the app by charging some amount of money for the mentor session from the users.</a:t>
            </a:r>
          </a:p>
          <a:p>
            <a:pPr marL="285750" indent="-285750" algn="just">
              <a:buFontTx/>
              <a:buChar char="-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also generate revenue by putting in advertisements (of sanitary pads, women healthcare products etc.)</a:t>
            </a:r>
          </a:p>
          <a:p>
            <a:pPr marL="285750" indent="-285750" algn="just">
              <a:buFontTx/>
              <a:buChar char="-"/>
            </a:pP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part of the revenue will be used to buy the gifts in the redeem store to keep our idea running.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71DCF4-FB89-4082-88FE-3A7AC57C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310" y="2828679"/>
            <a:ext cx="5159820" cy="37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5143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609FC-7D05-4EA8-9158-3A235C05B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4204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68B0-2FA6-4A1B-9A10-97AD24BE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73145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Story of </a:t>
            </a:r>
            <a:r>
              <a:rPr lang="en-US" dirty="0" err="1">
                <a:latin typeface="HK Grotesk SemiBold" panose="00000700000000000000" pitchFamily="50" charset="0"/>
              </a:rPr>
              <a:t>Charu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C9E3-3A0E-4AAF-9181-ACFCF534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3188261"/>
            <a:ext cx="48462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Charu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3</a:t>
            </a:r>
            <a:r>
              <a:rPr lang="en-US" sz="18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 Undergraduate student at a college in India. She recently got to know about a major Internship Opportunity at Amazon, for women in Tech, whose deadline she almost missed. </a:t>
            </a: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30B363-6512-489A-B189-24E6C63A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233" y="2528680"/>
            <a:ext cx="4100512" cy="37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22077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68B0-2FA6-4A1B-9A10-97AD24BE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73145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Story of </a:t>
            </a:r>
            <a:r>
              <a:rPr lang="en-US" dirty="0" err="1">
                <a:latin typeface="HK Grotesk SemiBold" panose="00000700000000000000" pitchFamily="50" charset="0"/>
              </a:rPr>
              <a:t>Charu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C9E3-3A0E-4AAF-9181-ACFCF534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3188261"/>
            <a:ext cx="4846271" cy="4351338"/>
          </a:xfrm>
        </p:spPr>
        <p:txBody>
          <a:bodyPr/>
          <a:lstStyle/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made her wonder if she has been missing out on other important opportunities for women all this while. 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that she had to prepare for her upcoming internship selection rounds, she wished she could get some resources as well as mentors to directly contact.</a:t>
            </a: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30B363-6512-489A-B189-24E6C63A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233" y="2528680"/>
            <a:ext cx="4100512" cy="37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62708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The Problem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259" y="3379697"/>
            <a:ext cx="5420012" cy="3651504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today's day and time, there are a lot of emerging opportunities for women.</a:t>
            </a: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But, there are millions of other girls like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Charu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who either misses the important deadlines of these opportunities or wish that there was a well curated list of them with regular updating.</a:t>
            </a:r>
          </a:p>
          <a:p>
            <a:endParaRPr lang="en-IN" sz="17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39B044-A788-489A-ADBD-75E61084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1" y="2195670"/>
            <a:ext cx="4417918" cy="44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42959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The Problem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259" y="2563910"/>
            <a:ext cx="5420012" cy="3651504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also been found out through surveys that in the cases of sexual harassment at workplace or organization,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nearly 3 in 4 claims of harassment go unreported</a:t>
            </a: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than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38% of women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experienced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 harassment at work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as though, women have learnt to suffer silently as they fear retaliation or worse- not believing in their claims. All they need is a platform to give them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VOICE</a:t>
            </a:r>
            <a:endParaRPr lang="en-IN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500AEB-85E4-4BC6-A151-FE0720A2E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60" y="2305618"/>
            <a:ext cx="4181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700677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Our Solution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259" y="3191442"/>
            <a:ext cx="5420012" cy="3651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EmpowHER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</a:t>
            </a:r>
          </a:p>
          <a:p>
            <a:pPr marL="0" indent="0" algn="ctr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app to empower women with the right guidance, opportunities, mentorship and most importantly give them a voice.</a:t>
            </a: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3EF7DEA-CCA4-4AC9-A20E-F0437254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516" y="2577297"/>
            <a:ext cx="4186367" cy="37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7216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DE4A8-491C-42CC-958A-0D047B7810CE}"/>
              </a:ext>
            </a:extLst>
          </p:cNvPr>
          <p:cNvSpPr txBox="1"/>
          <p:nvPr/>
        </p:nvSpPr>
        <p:spPr>
          <a:xfrm>
            <a:off x="2765611" y="3044279"/>
            <a:ext cx="6660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K Grotesk SemiBold" panose="00000700000000000000" pitchFamily="50" charset="0"/>
              </a:rPr>
              <a:t>Some Features</a:t>
            </a:r>
            <a:endParaRPr lang="en-IN" sz="4400" dirty="0">
              <a:latin typeface="HK Grotesk SemiBold" panose="00000700000000000000" pitchFamily="50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50B647-0889-4806-8CAF-4625BCE17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63" y="3813720"/>
            <a:ext cx="4605255" cy="278053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C970BB4-F92A-4C6E-B08A-C36311754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8547" y="361514"/>
            <a:ext cx="3595852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19516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Opportunities and Resources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694" y="3191442"/>
            <a:ext cx="6038577" cy="3651504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will get all the information about upcoming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opportunities and recommended resources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along the links to their website to get more info, deadlines to apply and description.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can also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details about new opportunities or resources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be able to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earn  points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F24668F-3392-4154-9DE7-FF0213126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31" y="2577297"/>
            <a:ext cx="3747740" cy="37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0617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73D-65BC-483C-BF37-9488E7A1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016581"/>
            <a:ext cx="8770571" cy="1560716"/>
          </a:xfrm>
        </p:spPr>
        <p:txBody>
          <a:bodyPr/>
          <a:lstStyle/>
          <a:p>
            <a:pPr algn="r"/>
            <a:r>
              <a:rPr lang="en-US" dirty="0">
                <a:latin typeface="HK Grotesk SemiBold" panose="00000700000000000000" pitchFamily="50" charset="0"/>
              </a:rPr>
              <a:t>Find a Mentor</a:t>
            </a:r>
            <a:endParaRPr lang="en-IN" dirty="0">
              <a:latin typeface="HK Grotesk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3D3-B272-4DD8-B814-8A0A128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694" y="3783112"/>
            <a:ext cx="6038577" cy="3651504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can view different mentors (from a variety of organizations and job experience) and book an appointment with them for a minimal charge.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CACE6B7-82F8-4E50-BD04-161746340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728" y="2752165"/>
            <a:ext cx="4592079" cy="34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25780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47F750F0-9559-4420-B8C3-52823DED709E}" vid="{0D4B639A-7B5A-4FCC-BB73-8B013D072B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462</TotalTime>
  <Words>531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Schoolbook</vt:lpstr>
      <vt:lpstr>Corbel</vt:lpstr>
      <vt:lpstr>HK Grotesk SemiBold</vt:lpstr>
      <vt:lpstr>Open Sans</vt:lpstr>
      <vt:lpstr>Feathered</vt:lpstr>
      <vt:lpstr>EmpowHer  Design Thinking Project Idea</vt:lpstr>
      <vt:lpstr>Story of Charu</vt:lpstr>
      <vt:lpstr>Story of Charu</vt:lpstr>
      <vt:lpstr>The Problem</vt:lpstr>
      <vt:lpstr>The Problem</vt:lpstr>
      <vt:lpstr>Our Solution</vt:lpstr>
      <vt:lpstr>PowerPoint Presentation</vt:lpstr>
      <vt:lpstr>Opportunities and Resources</vt:lpstr>
      <vt:lpstr>Find a Mentor</vt:lpstr>
      <vt:lpstr>A Safe Space</vt:lpstr>
      <vt:lpstr>Redeem Points</vt:lpstr>
      <vt:lpstr>Monetization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  Design Thinking Project Idea</dc:title>
  <dc:creator>Aniket Sahran</dc:creator>
  <cp:lastModifiedBy>Aniket Sahran</cp:lastModifiedBy>
  <cp:revision>1</cp:revision>
  <dcterms:created xsi:type="dcterms:W3CDTF">2022-03-03T04:43:25Z</dcterms:created>
  <dcterms:modified xsi:type="dcterms:W3CDTF">2022-03-03T12:25:59Z</dcterms:modified>
</cp:coreProperties>
</file>