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99" r:id="rId2"/>
    <p:sldId id="257" r:id="rId3"/>
    <p:sldId id="258" r:id="rId4"/>
    <p:sldId id="259" r:id="rId5"/>
    <p:sldId id="261" r:id="rId6"/>
    <p:sldId id="316" r:id="rId7"/>
    <p:sldId id="319" r:id="rId8"/>
    <p:sldId id="262" r:id="rId9"/>
    <p:sldId id="263" r:id="rId10"/>
    <p:sldId id="264" r:id="rId11"/>
    <p:sldId id="265" r:id="rId12"/>
    <p:sldId id="266" r:id="rId13"/>
    <p:sldId id="485" r:id="rId14"/>
    <p:sldId id="260" r:id="rId15"/>
    <p:sldId id="268" r:id="rId16"/>
    <p:sldId id="321" r:id="rId17"/>
    <p:sldId id="320" r:id="rId18"/>
    <p:sldId id="484" r:id="rId19"/>
    <p:sldId id="317" r:id="rId20"/>
    <p:sldId id="486" r:id="rId21"/>
    <p:sldId id="315" r:id="rId22"/>
    <p:sldId id="487" r:id="rId23"/>
    <p:sldId id="318" r:id="rId24"/>
    <p:sldId id="328" r:id="rId25"/>
    <p:sldId id="275" r:id="rId26"/>
    <p:sldId id="276" r:id="rId27"/>
    <p:sldId id="277" r:id="rId28"/>
    <p:sldId id="278" r:id="rId29"/>
    <p:sldId id="279" r:id="rId30"/>
    <p:sldId id="282" r:id="rId31"/>
    <p:sldId id="283" r:id="rId32"/>
    <p:sldId id="284" r:id="rId33"/>
    <p:sldId id="285" r:id="rId34"/>
    <p:sldId id="488" r:id="rId35"/>
    <p:sldId id="294" r:id="rId36"/>
    <p:sldId id="295" r:id="rId37"/>
    <p:sldId id="298" r:id="rId38"/>
    <p:sldId id="297" r:id="rId39"/>
    <p:sldId id="436" r:id="rId40"/>
    <p:sldId id="314" r:id="rId4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85" d="100"/>
          <a:sy n="85" d="100"/>
        </p:scale>
        <p:origin x="1325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9:58:32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1,'8'6,"0"0,0 0,0-1,0 0,1 0,0-1,0-1,10 4,81 17,-74-19,304 55,-29-6,508 84,-531-94,-214-32,-38-7,0-1,33 2,67-8,-53 1,131 12,-67 2,236-9,-195-6,-75 4,113-5,-18-22,-167 20,45-12,-49 9,1 2,37-4,221-33,-102 12,161-33,-308 57,0 2,49-2,27-4,-15-4,166-4,45 6,4 0,2245 14,-2530-2,0-2,32-7,-13 1,-34 7,58-9,103-3,136 2,25-1,502 14,-639-14,-2 1,490 13,-655-1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02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0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16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08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5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01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50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765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63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887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645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206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965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738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25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335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340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504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093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9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2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252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931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46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41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85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36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82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7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13.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</a:t>
            </a:r>
            <a:r>
              <a:rPr lang="en-US" altLang="en-US" dirty="0">
                <a:highlight>
                  <a:srgbClr val="FFFF00"/>
                </a:highlight>
              </a:rPr>
              <a:t>denied depending on locks </a:t>
            </a:r>
            <a:r>
              <a:rPr lang="en-US" altLang="en-US" dirty="0"/>
              <a:t>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</a:t>
            </a:r>
            <a:r>
              <a:rPr lang="en-US" altLang="en-US" dirty="0">
                <a:highlight>
                  <a:srgbClr val="FFFF00"/>
                </a:highlight>
              </a:rPr>
              <a:t>processes can find status of locks </a:t>
            </a:r>
            <a:r>
              <a:rPr lang="en-US" altLang="en-US" dirty="0"/>
              <a:t>and decide what to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3B84F54-84E0-464E-9BF2-D46CB580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805" y="745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Simulation of Sequential Access on Direct-access File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918AC22-6351-4060-911C-F46F6A5E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09527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996013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index in memory for fast determination of </a:t>
            </a:r>
            <a:r>
              <a:rPr lang="en-US" altLang="en-US" dirty="0">
                <a:solidFill>
                  <a:srgbClr val="000000"/>
                </a:solidFill>
              </a:rPr>
              <a:t>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index is too large, create an in-memory index, which an index of a disk index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Protection</a:t>
            </a:r>
          </a:p>
          <a:p>
            <a:r>
              <a:rPr lang="en-US" altLang="en-US" dirty="0"/>
              <a:t>Memory-Mapped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802F99-6447-4625-BEC8-79DB52B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highlight>
                  <a:srgbClr val="FFFF00"/>
                </a:highlight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</a:p>
        </p:txBody>
      </p:sp>
      <p:pic>
        <p:nvPicPr>
          <p:cNvPr id="3" name="Picture 6" descr="10">
            <a:extLst>
              <a:ext uri="{FF2B5EF4-FFF2-40B4-BE49-F238E27FC236}">
                <a16:creationId xmlns:a16="http://schemas.microsoft.com/office/drawing/2014/main" id="{BB1EB00D-9011-425D-95CF-45D0F3CF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0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9162"/>
              </p:ext>
            </p:extLst>
          </p:nvPr>
        </p:nvGraphicFramePr>
        <p:xfrm>
          <a:off x="2835212" y="1507255"/>
          <a:ext cx="3041077" cy="26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5212" y="1507255"/>
                        <a:ext cx="3041077" cy="26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942090"/>
            <a:ext cx="6560854" cy="4504118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Allow only links to files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6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  <p:extLst>
      <p:ext uri="{BB962C8B-B14F-4D97-AF65-F5344CB8AC3E}">
        <p14:creationId xmlns:p14="http://schemas.microsoft.com/office/powerpoint/2010/main" val="4209183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Memory-Mapped Files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72012"/>
              </p:ext>
            </p:extLst>
          </p:nvPr>
        </p:nvGraphicFramePr>
        <p:xfrm>
          <a:off x="2566700" y="1405433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405433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4DEE17-E8B1-E78F-49EB-8E3FE4B86919}"/>
                  </a:ext>
                </a:extLst>
              </p14:cNvPr>
              <p14:cNvContentPartPr/>
              <p14:nvPr/>
            </p14:nvContentPartPr>
            <p14:xfrm>
              <a:off x="2671221" y="4643633"/>
              <a:ext cx="4170600" cy="15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4DEE17-E8B1-E78F-49EB-8E3FE4B869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7221" y="4535993"/>
                <a:ext cx="427824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>
                <a:highlight>
                  <a:srgbClr val="FFFF00"/>
                </a:highlight>
              </a:rPr>
              <a:t>: counter of number of times a file is open</a:t>
            </a:r>
            <a:r>
              <a:rPr lang="en-US" altLang="en-US" dirty="0"/>
              <a:t>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14528</TotalTime>
  <Words>1722</Words>
  <Application>Microsoft Office PowerPoint</Application>
  <PresentationFormat>On-screen Show (4:3)</PresentationFormat>
  <Paragraphs>334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Acrobat Document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Memory-Mapped Files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divija arora</cp:lastModifiedBy>
  <cp:revision>305</cp:revision>
  <cp:lastPrinted>2001-06-14T13:58:17Z</cp:lastPrinted>
  <dcterms:created xsi:type="dcterms:W3CDTF">2011-01-13T23:43:38Z</dcterms:created>
  <dcterms:modified xsi:type="dcterms:W3CDTF">2022-05-19T22:38:56Z</dcterms:modified>
</cp:coreProperties>
</file>