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92" d="100"/>
          <a:sy n="92" d="100"/>
        </p:scale>
        <p:origin x="1176" y="5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6966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076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7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xmlns="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2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xmlns="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49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xmlns="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7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xmlns="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72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xmlns="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92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xmlns="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8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xmlns="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29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xmlns="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40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xmlns="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60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xmlns="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6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xmlns="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4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xmlns="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35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xmlns="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96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xmlns="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30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xmlns="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96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xmlns="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87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xmlns="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34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xmlns="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48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xmlns="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04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xmlns="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675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xmlns="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4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xmlns="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13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xmlns="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20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xmlns="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03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xmlns="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70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xmlns="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3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xmlns="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54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xmlns="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93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xmlns="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46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xmlns="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12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xmlns="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10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xmlns="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5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879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xmlns="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40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xmlns="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7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xmlns="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8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xmlns="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9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xmlns="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0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xmlns="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1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xmlns="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2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195812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xmlns="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xmlns="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xmlns="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xmlns="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xmlns="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xmlns="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xmlns="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xmlns="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xmlns="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xmlns="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xmlns="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xmlns="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xmlns="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xmlns="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xmlns="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xmlns="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xmlns="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xmlns="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xmlns="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xmlns="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xmlns="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xmlns="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xmlns="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xmlns="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xmlns="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xmlns="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xmlns="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xmlns="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xmlns="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xmlns="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Each process must a priori claim maximum use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xmlns="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xmlns="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xmlns="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xmlns="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xmlns="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xmlns="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xmlns="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xmlns="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xmlns="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xmlns="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xmlns="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xmlns="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xmlns="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xmlns="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xmlns="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xmlns="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xmlns="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xmlns="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processes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dirty="0">
                <a:sym typeface="Symbol" panose="05050102010706020507" pitchFamily="18" charset="2"/>
              </a:rPr>
              <a:t/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xmlns="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xmlns="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xmlns="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xmlns="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xmlns="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xmlns="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xmlns="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xmlns="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xmlns="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xmlns="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xmlns="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xmlns="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xmlns="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xmlns="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xmlns="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xmlns="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xmlns="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xmlns="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xmlns="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Abort one process at a time until the deadlock cycle is eliminated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xmlns="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xmlns="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/>
              <a:t>Selecting a victim </a:t>
            </a:r>
            <a:r>
              <a:rPr lang="en-US" altLang="en-US"/>
              <a:t>– minimize cost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Rollback</a:t>
            </a:r>
            <a:r>
              <a:rPr lang="en-US" altLang="en-US"/>
              <a:t> – return to some safe state, restart process for that state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Starvation</a:t>
            </a:r>
            <a:r>
              <a:rPr lang="en-US" altLang="en-US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xmlns="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processes P1 and P2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xmlns="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xmlns="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xmlns="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xmlns="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xmlns="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xmlns="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R1</a:t>
            </a:r>
          </a:p>
          <a:p>
            <a:r>
              <a:rPr lang="en-US" altLang="en-US" dirty="0"/>
              <a:t>Two instances of R2</a:t>
            </a:r>
          </a:p>
          <a:p>
            <a:r>
              <a:rPr lang="en-US" altLang="en-US" dirty="0"/>
              <a:t>One instance of R3</a:t>
            </a:r>
          </a:p>
          <a:p>
            <a:r>
              <a:rPr lang="en-US" altLang="en-US" dirty="0"/>
              <a:t>Three instance of R4</a:t>
            </a:r>
          </a:p>
          <a:p>
            <a:r>
              <a:rPr lang="en-US" altLang="en-US" dirty="0"/>
              <a:t>T1 holds one instance of R2 and is waiting for an instance of R1</a:t>
            </a:r>
          </a:p>
          <a:p>
            <a:r>
              <a:rPr lang="en-US" altLang="en-US" dirty="0"/>
              <a:t>T2 holds one instance of R1, one instance of R2, and is waiting for an instance of R3</a:t>
            </a:r>
          </a:p>
          <a:p>
            <a:r>
              <a:rPr lang="en-US" altLang="en-US" dirty="0"/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xmlns="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xmlns="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xmlns="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11562</TotalTime>
  <Words>1770</Words>
  <Application>Microsoft Office PowerPoint</Application>
  <PresentationFormat>On-screen Show (4:3)</PresentationFormat>
  <Paragraphs>321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MS PGothic</vt:lpstr>
      <vt:lpstr>MS PGothic</vt:lpstr>
      <vt:lpstr>Arial</vt:lpstr>
      <vt:lpstr>Courier New</vt:lpstr>
      <vt:lpstr>Helvetica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Rupali Bhardwaj</cp:lastModifiedBy>
  <cp:revision>228</cp:revision>
  <cp:lastPrinted>2013-09-10T17:57:57Z</cp:lastPrinted>
  <dcterms:created xsi:type="dcterms:W3CDTF">2011-01-13T23:43:38Z</dcterms:created>
  <dcterms:modified xsi:type="dcterms:W3CDTF">2022-01-17T11:45:16Z</dcterms:modified>
</cp:coreProperties>
</file>