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66" r:id="rId6"/>
    <p:sldId id="268" r:id="rId7"/>
    <p:sldId id="269" r:id="rId8"/>
    <p:sldId id="270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2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5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295F2-0055-6A41-B1AA-6F2EC7367802}" type="doc">
      <dgm:prSet loTypeId="urn:microsoft.com/office/officeart/2005/8/layout/target1" loCatId="" qsTypeId="urn:microsoft.com/office/officeart/2005/8/quickstyle/simple2" qsCatId="simple" csTypeId="urn:microsoft.com/office/officeart/2005/8/colors/accent3_3" csCatId="accent3" phldr="1"/>
      <dgm:spPr/>
    </dgm:pt>
    <dgm:pt modelId="{48562E82-4A8D-364B-9FDD-C12A23B42011}">
      <dgm:prSet phldrT="[Text]"/>
      <dgm:spPr/>
      <dgm:t>
        <a:bodyPr/>
        <a:lstStyle/>
        <a:p>
          <a:r>
            <a:rPr lang="en-US" dirty="0" smtClean="0"/>
            <a:t>Supply</a:t>
          </a:r>
          <a:endParaRPr lang="en-US" dirty="0"/>
        </a:p>
      </dgm:t>
    </dgm:pt>
    <dgm:pt modelId="{32A4045F-B5A4-2940-B80D-EB9C7BFEB544}" type="parTrans" cxnId="{E7714B31-71BB-914B-9B84-F7C49C8CFA3E}">
      <dgm:prSet/>
      <dgm:spPr/>
      <dgm:t>
        <a:bodyPr/>
        <a:lstStyle/>
        <a:p>
          <a:endParaRPr lang="en-US"/>
        </a:p>
      </dgm:t>
    </dgm:pt>
    <dgm:pt modelId="{5E85E4D3-5A54-2A40-8FEC-AFC808665A3E}" type="sibTrans" cxnId="{E7714B31-71BB-914B-9B84-F7C49C8CFA3E}">
      <dgm:prSet/>
      <dgm:spPr/>
      <dgm:t>
        <a:bodyPr/>
        <a:lstStyle/>
        <a:p>
          <a:endParaRPr lang="en-US"/>
        </a:p>
      </dgm:t>
    </dgm:pt>
    <dgm:pt modelId="{9AD40ECA-7DE7-0E40-ABC2-6B7793047698}">
      <dgm:prSet phldrT="[Text]"/>
      <dgm:spPr/>
      <dgm:t>
        <a:bodyPr/>
        <a:lstStyle/>
        <a:p>
          <a:r>
            <a:rPr lang="en-US" dirty="0" smtClean="0"/>
            <a:t>Stock</a:t>
          </a:r>
          <a:endParaRPr lang="en-US" dirty="0"/>
        </a:p>
      </dgm:t>
    </dgm:pt>
    <dgm:pt modelId="{0AD2FFF1-2AA5-B54C-A05C-371EEA1F5D7F}" type="sibTrans" cxnId="{1C5D0201-8F41-5A4B-A85F-CF9A78B8A9D0}">
      <dgm:prSet/>
      <dgm:spPr/>
      <dgm:t>
        <a:bodyPr/>
        <a:lstStyle/>
        <a:p>
          <a:endParaRPr lang="en-US"/>
        </a:p>
      </dgm:t>
    </dgm:pt>
    <dgm:pt modelId="{471A67A0-7182-114C-A984-FFD9098F8A59}" type="parTrans" cxnId="{1C5D0201-8F41-5A4B-A85F-CF9A78B8A9D0}">
      <dgm:prSet/>
      <dgm:spPr/>
      <dgm:t>
        <a:bodyPr/>
        <a:lstStyle/>
        <a:p>
          <a:endParaRPr lang="en-US"/>
        </a:p>
      </dgm:t>
    </dgm:pt>
    <dgm:pt modelId="{D9310C28-DB14-D34E-AC35-9C82D6E5E44A}" type="pres">
      <dgm:prSet presAssocID="{AB6295F2-0055-6A41-B1AA-6F2EC7367802}" presName="composite" presStyleCnt="0">
        <dgm:presLayoutVars>
          <dgm:chMax val="5"/>
          <dgm:dir/>
          <dgm:resizeHandles val="exact"/>
        </dgm:presLayoutVars>
      </dgm:prSet>
      <dgm:spPr/>
    </dgm:pt>
    <dgm:pt modelId="{14A97E1B-CF0E-FD42-976B-B845591436F2}" type="pres">
      <dgm:prSet presAssocID="{48562E82-4A8D-364B-9FDD-C12A23B42011}" presName="circle1" presStyleLbl="lnNode1" presStyleIdx="0" presStyleCnt="2" custLinFactNeighborX="-11255" custLinFactNeighborY="-40312"/>
      <dgm:spPr/>
    </dgm:pt>
    <dgm:pt modelId="{BF44DD26-7B68-C945-A39A-1D62B86B37D7}" type="pres">
      <dgm:prSet presAssocID="{48562E82-4A8D-364B-9FDD-C12A23B42011}" presName="text1" presStyleLbl="revTx" presStyleIdx="0" presStyleCnt="2" custScaleY="53575" custLinFactNeighborX="-625" custLinFactNeighborY="-251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386D2-E904-7445-8EB5-B5A12EADC662}" type="pres">
      <dgm:prSet presAssocID="{48562E82-4A8D-364B-9FDD-C12A23B42011}" presName="line1" presStyleLbl="callout" presStyleIdx="0" presStyleCnt="4" custLinFactY="-700000" custLinFactNeighborX="40796" custLinFactNeighborY="-781667"/>
      <dgm:spPr/>
    </dgm:pt>
    <dgm:pt modelId="{0348ED62-D30C-9B4F-B320-39DCF6573B5D}" type="pres">
      <dgm:prSet presAssocID="{48562E82-4A8D-364B-9FDD-C12A23B42011}" presName="d1" presStyleLbl="callout" presStyleIdx="1" presStyleCnt="4" custLinFactNeighborX="9499" custLinFactNeighborY="-20489"/>
      <dgm:spPr/>
    </dgm:pt>
    <dgm:pt modelId="{812078B7-A014-BF46-9E85-073DA9ACA31C}" type="pres">
      <dgm:prSet presAssocID="{9AD40ECA-7DE7-0E40-ABC2-6B7793047698}" presName="circle2" presStyleLbl="lnNode1" presStyleIdx="1" presStyleCnt="2" custLinFactNeighborX="-3125" custLinFactNeighborY="-13125"/>
      <dgm:spPr/>
    </dgm:pt>
    <dgm:pt modelId="{671BEEB4-814F-F54A-B738-2541E2F92A43}" type="pres">
      <dgm:prSet presAssocID="{9AD40ECA-7DE7-0E40-ABC2-6B7793047698}" presName="text2" presStyleLbl="revTx" presStyleIdx="1" presStyleCnt="2" custLinFactNeighborX="9375" custLinFactNeighborY="-292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2CEEF-B01A-8744-89A3-5ECCCC5F98DE}" type="pres">
      <dgm:prSet presAssocID="{9AD40ECA-7DE7-0E40-ABC2-6B7793047698}" presName="line2" presStyleLbl="callout" presStyleIdx="2" presStyleCnt="4" custLinFactY="-904999" custLinFactNeighborX="87500" custLinFactNeighborY="-1000000"/>
      <dgm:spPr/>
    </dgm:pt>
    <dgm:pt modelId="{7FFAE200-93FF-8B4A-AFE7-E8200AFAEAA7}" type="pres">
      <dgm:prSet presAssocID="{9AD40ECA-7DE7-0E40-ABC2-6B7793047698}" presName="d2" presStyleLbl="callout" presStyleIdx="3" presStyleCnt="4" custLinFactNeighborX="36157" custLinFactNeighborY="-39265"/>
      <dgm:spPr/>
    </dgm:pt>
  </dgm:ptLst>
  <dgm:cxnLst>
    <dgm:cxn modelId="{A7ED03AF-9B02-994B-8C1B-7C5F67F9C53B}" type="presOf" srcId="{9AD40ECA-7DE7-0E40-ABC2-6B7793047698}" destId="{671BEEB4-814F-F54A-B738-2541E2F92A43}" srcOrd="0" destOrd="0" presId="urn:microsoft.com/office/officeart/2005/8/layout/target1"/>
    <dgm:cxn modelId="{1C5D0201-8F41-5A4B-A85F-CF9A78B8A9D0}" srcId="{AB6295F2-0055-6A41-B1AA-6F2EC7367802}" destId="{9AD40ECA-7DE7-0E40-ABC2-6B7793047698}" srcOrd="1" destOrd="0" parTransId="{471A67A0-7182-114C-A984-FFD9098F8A59}" sibTransId="{0AD2FFF1-2AA5-B54C-A05C-371EEA1F5D7F}"/>
    <dgm:cxn modelId="{52F89224-14B7-F34E-8ECA-FCE21D644C10}" type="presOf" srcId="{AB6295F2-0055-6A41-B1AA-6F2EC7367802}" destId="{D9310C28-DB14-D34E-AC35-9C82D6E5E44A}" srcOrd="0" destOrd="0" presId="urn:microsoft.com/office/officeart/2005/8/layout/target1"/>
    <dgm:cxn modelId="{E7714B31-71BB-914B-9B84-F7C49C8CFA3E}" srcId="{AB6295F2-0055-6A41-B1AA-6F2EC7367802}" destId="{48562E82-4A8D-364B-9FDD-C12A23B42011}" srcOrd="0" destOrd="0" parTransId="{32A4045F-B5A4-2940-B80D-EB9C7BFEB544}" sibTransId="{5E85E4D3-5A54-2A40-8FEC-AFC808665A3E}"/>
    <dgm:cxn modelId="{0F92BB32-5AAD-2941-8899-36AB9A98F974}" type="presOf" srcId="{48562E82-4A8D-364B-9FDD-C12A23B42011}" destId="{BF44DD26-7B68-C945-A39A-1D62B86B37D7}" srcOrd="0" destOrd="0" presId="urn:microsoft.com/office/officeart/2005/8/layout/target1"/>
    <dgm:cxn modelId="{69494492-9923-E54A-94B6-FA27441394F6}" type="presParOf" srcId="{D9310C28-DB14-D34E-AC35-9C82D6E5E44A}" destId="{14A97E1B-CF0E-FD42-976B-B845591436F2}" srcOrd="0" destOrd="0" presId="urn:microsoft.com/office/officeart/2005/8/layout/target1"/>
    <dgm:cxn modelId="{7021B698-B0CE-F048-861E-0B3B08835A61}" type="presParOf" srcId="{D9310C28-DB14-D34E-AC35-9C82D6E5E44A}" destId="{BF44DD26-7B68-C945-A39A-1D62B86B37D7}" srcOrd="1" destOrd="0" presId="urn:microsoft.com/office/officeart/2005/8/layout/target1"/>
    <dgm:cxn modelId="{25F47C8E-533B-1643-8A47-8F474DDFD471}" type="presParOf" srcId="{D9310C28-DB14-D34E-AC35-9C82D6E5E44A}" destId="{B14386D2-E904-7445-8EB5-B5A12EADC662}" srcOrd="2" destOrd="0" presId="urn:microsoft.com/office/officeart/2005/8/layout/target1"/>
    <dgm:cxn modelId="{49FF8B72-0B3B-B342-AF0A-80CA7C296898}" type="presParOf" srcId="{D9310C28-DB14-D34E-AC35-9C82D6E5E44A}" destId="{0348ED62-D30C-9B4F-B320-39DCF6573B5D}" srcOrd="3" destOrd="0" presId="urn:microsoft.com/office/officeart/2005/8/layout/target1"/>
    <dgm:cxn modelId="{D6BDD14C-EB66-5141-AB98-A344B6364D90}" type="presParOf" srcId="{D9310C28-DB14-D34E-AC35-9C82D6E5E44A}" destId="{812078B7-A014-BF46-9E85-073DA9ACA31C}" srcOrd="4" destOrd="0" presId="urn:microsoft.com/office/officeart/2005/8/layout/target1"/>
    <dgm:cxn modelId="{806FAD44-7E5D-6D4A-B017-D53E8EF8A8A1}" type="presParOf" srcId="{D9310C28-DB14-D34E-AC35-9C82D6E5E44A}" destId="{671BEEB4-814F-F54A-B738-2541E2F92A43}" srcOrd="5" destOrd="0" presId="urn:microsoft.com/office/officeart/2005/8/layout/target1"/>
    <dgm:cxn modelId="{863E96C2-8386-664C-9FA7-F688ED1940A4}" type="presParOf" srcId="{D9310C28-DB14-D34E-AC35-9C82D6E5E44A}" destId="{79F2CEEF-B01A-8744-89A3-5ECCCC5F98DE}" srcOrd="6" destOrd="0" presId="urn:microsoft.com/office/officeart/2005/8/layout/target1"/>
    <dgm:cxn modelId="{C8AB6543-0280-6D49-BAB8-5EF3A6964249}" type="presParOf" srcId="{D9310C28-DB14-D34E-AC35-9C82D6E5E44A}" destId="{7FFAE200-93FF-8B4A-AFE7-E8200AFAEAA7}" srcOrd="7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585746-FB67-6A43-9446-34F04A0021B4}" type="doc">
      <dgm:prSet loTypeId="urn:microsoft.com/office/officeart/2005/8/layout/radial1" loCatId="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510450C1-AF3F-0049-825C-E3BCB4C6840F}">
      <dgm:prSet phldrT="[Text]" custT="1"/>
      <dgm:spPr/>
      <dgm:t>
        <a:bodyPr/>
        <a:lstStyle/>
        <a:p>
          <a:r>
            <a:rPr lang="en-US" sz="1300" dirty="0" smtClean="0">
              <a:latin typeface="+mj-lt"/>
            </a:rPr>
            <a:t>Factors Influencing Supply</a:t>
          </a:r>
          <a:endParaRPr lang="en-US" sz="1300" dirty="0">
            <a:latin typeface="+mj-lt"/>
          </a:endParaRPr>
        </a:p>
      </dgm:t>
    </dgm:pt>
    <dgm:pt modelId="{E2C9946B-92DE-D746-9CFF-633EB4DC7944}" type="parTrans" cxnId="{166241ED-789D-C34A-B282-E3AA75AED16C}">
      <dgm:prSet/>
      <dgm:spPr/>
      <dgm:t>
        <a:bodyPr/>
        <a:lstStyle/>
        <a:p>
          <a:endParaRPr lang="en-US"/>
        </a:p>
      </dgm:t>
    </dgm:pt>
    <dgm:pt modelId="{D871DE26-7C10-D04F-8907-B1F1F323D01B}" type="sibTrans" cxnId="{166241ED-789D-C34A-B282-E3AA75AED16C}">
      <dgm:prSet/>
      <dgm:spPr/>
      <dgm:t>
        <a:bodyPr/>
        <a:lstStyle/>
        <a:p>
          <a:endParaRPr lang="en-US"/>
        </a:p>
      </dgm:t>
    </dgm:pt>
    <dgm:pt modelId="{6DB03414-A8D7-5A47-912D-F7F68BEC327C}">
      <dgm:prSet phldrT="[Text]" custT="1"/>
      <dgm:spPr/>
      <dgm:t>
        <a:bodyPr/>
        <a:lstStyle/>
        <a:p>
          <a:r>
            <a:rPr lang="en-US" sz="1300" dirty="0" smtClean="0">
              <a:latin typeface="+mj-lt"/>
            </a:rPr>
            <a:t>Cost of Factors of Production</a:t>
          </a:r>
          <a:endParaRPr lang="en-US" sz="1300" dirty="0">
            <a:latin typeface="+mj-lt"/>
          </a:endParaRPr>
        </a:p>
      </dgm:t>
    </dgm:pt>
    <dgm:pt modelId="{BBEED6FC-227E-7544-8F66-A4CC1E1C2F39}" type="parTrans" cxnId="{B1838E67-ECE4-A44B-9A66-3AD147CB8FB9}">
      <dgm:prSet custT="1"/>
      <dgm:spPr/>
      <dgm:t>
        <a:bodyPr/>
        <a:lstStyle/>
        <a:p>
          <a:endParaRPr lang="en-US" sz="1300">
            <a:latin typeface="+mj-lt"/>
          </a:endParaRPr>
        </a:p>
      </dgm:t>
    </dgm:pt>
    <dgm:pt modelId="{8352D8B8-5143-654D-BC97-8D8F39AED148}" type="sibTrans" cxnId="{B1838E67-ECE4-A44B-9A66-3AD147CB8FB9}">
      <dgm:prSet/>
      <dgm:spPr/>
      <dgm:t>
        <a:bodyPr/>
        <a:lstStyle/>
        <a:p>
          <a:endParaRPr lang="en-US"/>
        </a:p>
      </dgm:t>
    </dgm:pt>
    <dgm:pt modelId="{8B1A4607-958C-464E-A706-773884382191}">
      <dgm:prSet phldrT="[Text]" custT="1"/>
      <dgm:spPr/>
      <dgm:t>
        <a:bodyPr/>
        <a:lstStyle/>
        <a:p>
          <a:r>
            <a:rPr lang="en-US" sz="1300" dirty="0" smtClean="0">
              <a:latin typeface="+mj-lt"/>
            </a:rPr>
            <a:t>Technology</a:t>
          </a:r>
          <a:endParaRPr lang="en-US" sz="1300" dirty="0">
            <a:latin typeface="+mj-lt"/>
          </a:endParaRPr>
        </a:p>
      </dgm:t>
    </dgm:pt>
    <dgm:pt modelId="{830204A6-51FF-7348-B2BB-D4718CC3ADB1}" type="parTrans" cxnId="{F8472502-2703-204D-930C-BF2AF4D9E27C}">
      <dgm:prSet custT="1"/>
      <dgm:spPr/>
      <dgm:t>
        <a:bodyPr/>
        <a:lstStyle/>
        <a:p>
          <a:endParaRPr lang="en-US" sz="1300">
            <a:latin typeface="+mj-lt"/>
          </a:endParaRPr>
        </a:p>
      </dgm:t>
    </dgm:pt>
    <dgm:pt modelId="{CE1BCFDC-D664-4943-858F-1E55ECE47247}" type="sibTrans" cxnId="{F8472502-2703-204D-930C-BF2AF4D9E27C}">
      <dgm:prSet/>
      <dgm:spPr/>
      <dgm:t>
        <a:bodyPr/>
        <a:lstStyle/>
        <a:p>
          <a:endParaRPr lang="en-US"/>
        </a:p>
      </dgm:t>
    </dgm:pt>
    <dgm:pt modelId="{A020869F-4D10-924F-B7EF-E1C9EEDFDB70}">
      <dgm:prSet phldrT="[Text]" custT="1"/>
      <dgm:spPr/>
      <dgm:t>
        <a:bodyPr/>
        <a:lstStyle/>
        <a:p>
          <a:r>
            <a:rPr lang="en-US" altLang="en-US" sz="1300" b="1" dirty="0" smtClean="0">
              <a:solidFill>
                <a:schemeClr val="tx1"/>
              </a:solidFill>
              <a:latin typeface="+mj-lt"/>
            </a:rPr>
            <a:t>Expectations</a:t>
          </a:r>
        </a:p>
        <a:p>
          <a:r>
            <a:rPr lang="en-US" altLang="en-US" sz="1300" b="1" dirty="0" smtClean="0">
              <a:solidFill>
                <a:schemeClr val="tx1"/>
              </a:solidFill>
              <a:latin typeface="+mj-lt"/>
            </a:rPr>
            <a:t>of </a:t>
          </a:r>
        </a:p>
        <a:p>
          <a:r>
            <a:rPr lang="en-US" altLang="en-US" sz="1300" b="1" dirty="0" smtClean="0">
              <a:solidFill>
                <a:schemeClr val="tx1"/>
              </a:solidFill>
              <a:latin typeface="+mj-lt"/>
            </a:rPr>
            <a:t>Producers</a:t>
          </a:r>
          <a:endParaRPr lang="en-US" sz="1300" dirty="0">
            <a:solidFill>
              <a:schemeClr val="tx1"/>
            </a:solidFill>
            <a:latin typeface="+mj-lt"/>
          </a:endParaRPr>
        </a:p>
      </dgm:t>
    </dgm:pt>
    <dgm:pt modelId="{74E32681-289B-604E-8938-D3F2178285AB}" type="parTrans" cxnId="{4026AB3E-528D-434B-81E5-2A09BFA52F58}">
      <dgm:prSet custT="1"/>
      <dgm:spPr/>
      <dgm:t>
        <a:bodyPr/>
        <a:lstStyle/>
        <a:p>
          <a:endParaRPr lang="en-US" sz="1300">
            <a:latin typeface="+mj-lt"/>
          </a:endParaRPr>
        </a:p>
      </dgm:t>
    </dgm:pt>
    <dgm:pt modelId="{C5504A5F-9EC1-FF47-87EC-4BF14733DFAF}" type="sibTrans" cxnId="{4026AB3E-528D-434B-81E5-2A09BFA52F58}">
      <dgm:prSet/>
      <dgm:spPr/>
      <dgm:t>
        <a:bodyPr/>
        <a:lstStyle/>
        <a:p>
          <a:endParaRPr lang="en-US"/>
        </a:p>
      </dgm:t>
    </dgm:pt>
    <dgm:pt modelId="{821FFE79-F643-514C-9C5F-77563E247BD7}">
      <dgm:prSet phldrT="[Text]" custT="1"/>
      <dgm:spPr/>
      <dgm:t>
        <a:bodyPr/>
        <a:lstStyle/>
        <a:p>
          <a:r>
            <a:rPr lang="en-US" altLang="en-US" sz="1300" b="1" dirty="0" smtClean="0">
              <a:solidFill>
                <a:schemeClr val="tx1"/>
              </a:solidFill>
              <a:latin typeface="+mj-lt"/>
            </a:rPr>
            <a:t>Number </a:t>
          </a:r>
        </a:p>
        <a:p>
          <a:r>
            <a:rPr lang="en-US" altLang="en-US" sz="1300" b="1" dirty="0" smtClean="0">
              <a:solidFill>
                <a:schemeClr val="tx1"/>
              </a:solidFill>
              <a:latin typeface="+mj-lt"/>
            </a:rPr>
            <a:t>of</a:t>
          </a:r>
        </a:p>
        <a:p>
          <a:r>
            <a:rPr lang="en-US" altLang="en-US" sz="1300" b="1" dirty="0" smtClean="0">
              <a:solidFill>
                <a:schemeClr val="tx1"/>
              </a:solidFill>
              <a:latin typeface="+mj-lt"/>
            </a:rPr>
            <a:t>Producers</a:t>
          </a:r>
          <a:endParaRPr lang="en-US" sz="1300" dirty="0">
            <a:solidFill>
              <a:schemeClr val="tx1"/>
            </a:solidFill>
            <a:latin typeface="+mj-lt"/>
          </a:endParaRPr>
        </a:p>
      </dgm:t>
    </dgm:pt>
    <dgm:pt modelId="{A8F69EA5-D640-7844-B932-8456491B711D}" type="parTrans" cxnId="{8C78D15A-F50A-5D4C-A167-55243D988C7F}">
      <dgm:prSet custT="1"/>
      <dgm:spPr/>
      <dgm:t>
        <a:bodyPr/>
        <a:lstStyle/>
        <a:p>
          <a:endParaRPr lang="en-US" sz="1300">
            <a:latin typeface="+mj-lt"/>
          </a:endParaRPr>
        </a:p>
      </dgm:t>
    </dgm:pt>
    <dgm:pt modelId="{69C4E756-F4FE-EC4E-98F8-EC9AAD56ADAF}" type="sibTrans" cxnId="{8C78D15A-F50A-5D4C-A167-55243D988C7F}">
      <dgm:prSet/>
      <dgm:spPr/>
      <dgm:t>
        <a:bodyPr/>
        <a:lstStyle/>
        <a:p>
          <a:endParaRPr lang="en-US"/>
        </a:p>
      </dgm:t>
    </dgm:pt>
    <dgm:pt modelId="{3F6C05BB-B37F-5948-BD84-E68F7C9BF9C5}">
      <dgm:prSet custT="1"/>
      <dgm:spPr/>
      <dgm:t>
        <a:bodyPr/>
        <a:lstStyle/>
        <a:p>
          <a:r>
            <a:rPr lang="en-US" sz="1300" dirty="0" smtClean="0">
              <a:latin typeface="+mj-lt"/>
            </a:rPr>
            <a:t>Subsidy</a:t>
          </a:r>
          <a:endParaRPr lang="en-US" sz="1300" dirty="0">
            <a:latin typeface="+mj-lt"/>
          </a:endParaRPr>
        </a:p>
      </dgm:t>
    </dgm:pt>
    <dgm:pt modelId="{995CD2E3-EB0C-B34E-A441-8E6BFF781B4A}" type="parTrans" cxnId="{349C6B39-1710-C149-A905-4547D4E69424}">
      <dgm:prSet custT="1"/>
      <dgm:spPr/>
      <dgm:t>
        <a:bodyPr/>
        <a:lstStyle/>
        <a:p>
          <a:endParaRPr lang="en-US" sz="1300">
            <a:latin typeface="+mj-lt"/>
          </a:endParaRPr>
        </a:p>
      </dgm:t>
    </dgm:pt>
    <dgm:pt modelId="{CCFFF657-7715-6C4E-855F-4B8F82186DB8}" type="sibTrans" cxnId="{349C6B39-1710-C149-A905-4547D4E69424}">
      <dgm:prSet/>
      <dgm:spPr/>
      <dgm:t>
        <a:bodyPr/>
        <a:lstStyle/>
        <a:p>
          <a:endParaRPr lang="en-US"/>
        </a:p>
      </dgm:t>
    </dgm:pt>
    <dgm:pt modelId="{32038E1A-5BD2-7044-9328-B5CAB3C08149}">
      <dgm:prSet custT="1"/>
      <dgm:spPr/>
      <dgm:t>
        <a:bodyPr/>
        <a:lstStyle/>
        <a:p>
          <a:r>
            <a:rPr kumimoji="0" lang="en-US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charset="0"/>
              <a:cs typeface="Times New Roman" charset="0"/>
            </a:rPr>
            <a:t>Productivity</a:t>
          </a:r>
          <a:endParaRPr lang="en-US" sz="1300">
            <a:latin typeface="+mj-lt"/>
          </a:endParaRPr>
        </a:p>
      </dgm:t>
    </dgm:pt>
    <dgm:pt modelId="{98CFF309-D698-BA4B-BA3E-E870CFB71AEF}" type="parTrans" cxnId="{2A0AC8A6-2180-5D4B-92FB-77BDE45F4FFA}">
      <dgm:prSet custT="1"/>
      <dgm:spPr/>
      <dgm:t>
        <a:bodyPr/>
        <a:lstStyle/>
        <a:p>
          <a:endParaRPr lang="en-US" sz="1300">
            <a:latin typeface="+mj-lt"/>
          </a:endParaRPr>
        </a:p>
      </dgm:t>
    </dgm:pt>
    <dgm:pt modelId="{8BA5BD78-B445-984F-B66A-F1337C263A38}" type="sibTrans" cxnId="{2A0AC8A6-2180-5D4B-92FB-77BDE45F4FFA}">
      <dgm:prSet/>
      <dgm:spPr/>
      <dgm:t>
        <a:bodyPr/>
        <a:lstStyle/>
        <a:p>
          <a:endParaRPr lang="en-US"/>
        </a:p>
      </dgm:t>
    </dgm:pt>
    <dgm:pt modelId="{08F6ED6A-D43E-C34D-92DB-F0711CF55932}">
      <dgm:prSet custT="1"/>
      <dgm:spPr/>
      <dgm:t>
        <a:bodyPr/>
        <a:lstStyle/>
        <a:p>
          <a:pPr rtl="0"/>
          <a:r>
            <a:rPr kumimoji="0" lang="en-US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charset="0"/>
              <a:cs typeface="Times New Roman" charset="0"/>
            </a:rPr>
            <a:t>Taxes</a:t>
          </a:r>
          <a:endParaRPr kumimoji="0" lang="en-US" altLang="en-US" sz="1300" b="1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ea typeface="Times New Roman" charset="0"/>
            <a:cs typeface="Times New Roman" charset="0"/>
          </a:endParaRPr>
        </a:p>
      </dgm:t>
    </dgm:pt>
    <dgm:pt modelId="{7C1DB998-4E13-3443-AEF8-8832B4D0E073}" type="parTrans" cxnId="{B54A835F-4D02-8643-83BD-BEF0A9703E8D}">
      <dgm:prSet custT="1"/>
      <dgm:spPr/>
      <dgm:t>
        <a:bodyPr/>
        <a:lstStyle/>
        <a:p>
          <a:endParaRPr lang="en-US" sz="1300">
            <a:latin typeface="+mj-lt"/>
          </a:endParaRPr>
        </a:p>
      </dgm:t>
    </dgm:pt>
    <dgm:pt modelId="{BA13EB03-F722-CE40-A003-421F04CE5523}" type="sibTrans" cxnId="{B54A835F-4D02-8643-83BD-BEF0A9703E8D}">
      <dgm:prSet/>
      <dgm:spPr/>
      <dgm:t>
        <a:bodyPr/>
        <a:lstStyle/>
        <a:p>
          <a:endParaRPr lang="en-US"/>
        </a:p>
      </dgm:t>
    </dgm:pt>
    <dgm:pt modelId="{A74469AE-10B0-2C47-A893-76071124B84B}" type="pres">
      <dgm:prSet presAssocID="{BC585746-FB67-6A43-9446-34F04A0021B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AF3DCF-387C-4E47-A654-276344035FD7}" type="pres">
      <dgm:prSet presAssocID="{510450C1-AF3F-0049-825C-E3BCB4C6840F}" presName="centerShape" presStyleLbl="node0" presStyleIdx="0" presStyleCnt="1" custLinFactNeighborY="-5724"/>
      <dgm:spPr/>
      <dgm:t>
        <a:bodyPr/>
        <a:lstStyle/>
        <a:p>
          <a:endParaRPr lang="en-US"/>
        </a:p>
      </dgm:t>
    </dgm:pt>
    <dgm:pt modelId="{1BC34A31-E6D3-FE4B-AF2C-05DF74698A74}" type="pres">
      <dgm:prSet presAssocID="{BBEED6FC-227E-7544-8F66-A4CC1E1C2F39}" presName="Name9" presStyleLbl="parChTrans1D2" presStyleIdx="0" presStyleCnt="7"/>
      <dgm:spPr/>
      <dgm:t>
        <a:bodyPr/>
        <a:lstStyle/>
        <a:p>
          <a:endParaRPr lang="en-US"/>
        </a:p>
      </dgm:t>
    </dgm:pt>
    <dgm:pt modelId="{47A78938-799A-2C49-A215-22D20338E473}" type="pres">
      <dgm:prSet presAssocID="{BBEED6FC-227E-7544-8F66-A4CC1E1C2F39}" presName="connTx" presStyleLbl="parChTrans1D2" presStyleIdx="0" presStyleCnt="7"/>
      <dgm:spPr/>
      <dgm:t>
        <a:bodyPr/>
        <a:lstStyle/>
        <a:p>
          <a:endParaRPr lang="en-US"/>
        </a:p>
      </dgm:t>
    </dgm:pt>
    <dgm:pt modelId="{CBF20F1A-B1F8-0846-9432-5EB578D9FFC4}" type="pres">
      <dgm:prSet presAssocID="{6DB03414-A8D7-5A47-912D-F7F68BEC327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29882-29C9-1249-BA86-1E6906E22269}" type="pres">
      <dgm:prSet presAssocID="{830204A6-51FF-7348-B2BB-D4718CC3ADB1}" presName="Name9" presStyleLbl="parChTrans1D2" presStyleIdx="1" presStyleCnt="7"/>
      <dgm:spPr/>
      <dgm:t>
        <a:bodyPr/>
        <a:lstStyle/>
        <a:p>
          <a:endParaRPr lang="en-US"/>
        </a:p>
      </dgm:t>
    </dgm:pt>
    <dgm:pt modelId="{FBE6CE3D-AC07-FB41-91EA-6C024F63B0BB}" type="pres">
      <dgm:prSet presAssocID="{830204A6-51FF-7348-B2BB-D4718CC3ADB1}" presName="connTx" presStyleLbl="parChTrans1D2" presStyleIdx="1" presStyleCnt="7"/>
      <dgm:spPr/>
      <dgm:t>
        <a:bodyPr/>
        <a:lstStyle/>
        <a:p>
          <a:endParaRPr lang="en-US"/>
        </a:p>
      </dgm:t>
    </dgm:pt>
    <dgm:pt modelId="{EA3CEA47-1472-0444-8A8A-F24220A4CBA9}" type="pres">
      <dgm:prSet presAssocID="{8B1A4607-958C-464E-A706-77388438219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C387C-292B-0147-8147-FC6F638BDB01}" type="pres">
      <dgm:prSet presAssocID="{74E32681-289B-604E-8938-D3F2178285AB}" presName="Name9" presStyleLbl="parChTrans1D2" presStyleIdx="2" presStyleCnt="7"/>
      <dgm:spPr/>
      <dgm:t>
        <a:bodyPr/>
        <a:lstStyle/>
        <a:p>
          <a:endParaRPr lang="en-US"/>
        </a:p>
      </dgm:t>
    </dgm:pt>
    <dgm:pt modelId="{501D64E4-ECB6-3342-B4E1-91A852E1ABE2}" type="pres">
      <dgm:prSet presAssocID="{74E32681-289B-604E-8938-D3F2178285AB}" presName="connTx" presStyleLbl="parChTrans1D2" presStyleIdx="2" presStyleCnt="7"/>
      <dgm:spPr/>
      <dgm:t>
        <a:bodyPr/>
        <a:lstStyle/>
        <a:p>
          <a:endParaRPr lang="en-US"/>
        </a:p>
      </dgm:t>
    </dgm:pt>
    <dgm:pt modelId="{C6E52253-0829-7C42-BBC8-841CE0BE549C}" type="pres">
      <dgm:prSet presAssocID="{A020869F-4D10-924F-B7EF-E1C9EEDFDB70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72D35-364E-8840-85A1-11DF1FFDA7C9}" type="pres">
      <dgm:prSet presAssocID="{A8F69EA5-D640-7844-B932-8456491B711D}" presName="Name9" presStyleLbl="parChTrans1D2" presStyleIdx="3" presStyleCnt="7"/>
      <dgm:spPr/>
      <dgm:t>
        <a:bodyPr/>
        <a:lstStyle/>
        <a:p>
          <a:endParaRPr lang="en-US"/>
        </a:p>
      </dgm:t>
    </dgm:pt>
    <dgm:pt modelId="{BDCFFFA4-8B20-F04D-9A8E-E6B7762835E1}" type="pres">
      <dgm:prSet presAssocID="{A8F69EA5-D640-7844-B932-8456491B711D}" presName="connTx" presStyleLbl="parChTrans1D2" presStyleIdx="3" presStyleCnt="7"/>
      <dgm:spPr/>
      <dgm:t>
        <a:bodyPr/>
        <a:lstStyle/>
        <a:p>
          <a:endParaRPr lang="en-US"/>
        </a:p>
      </dgm:t>
    </dgm:pt>
    <dgm:pt modelId="{DD2C4E1E-B1AD-884C-B729-324B91395EF3}" type="pres">
      <dgm:prSet presAssocID="{821FFE79-F643-514C-9C5F-77563E247BD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4CA5A3-6296-C446-B504-718F71CB4C80}" type="pres">
      <dgm:prSet presAssocID="{7C1DB998-4E13-3443-AEF8-8832B4D0E073}" presName="Name9" presStyleLbl="parChTrans1D2" presStyleIdx="4" presStyleCnt="7"/>
      <dgm:spPr/>
      <dgm:t>
        <a:bodyPr/>
        <a:lstStyle/>
        <a:p>
          <a:endParaRPr lang="en-US"/>
        </a:p>
      </dgm:t>
    </dgm:pt>
    <dgm:pt modelId="{8CCDD193-54DD-C64D-8EED-499805C7076F}" type="pres">
      <dgm:prSet presAssocID="{7C1DB998-4E13-3443-AEF8-8832B4D0E073}" presName="connTx" presStyleLbl="parChTrans1D2" presStyleIdx="4" presStyleCnt="7"/>
      <dgm:spPr/>
      <dgm:t>
        <a:bodyPr/>
        <a:lstStyle/>
        <a:p>
          <a:endParaRPr lang="en-US"/>
        </a:p>
      </dgm:t>
    </dgm:pt>
    <dgm:pt modelId="{20C978C0-206D-674A-BFDA-22EAFC0F32F6}" type="pres">
      <dgm:prSet presAssocID="{08F6ED6A-D43E-C34D-92DB-F0711CF5593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ED705-F26D-6240-B803-DE44B3BA06FF}" type="pres">
      <dgm:prSet presAssocID="{98CFF309-D698-BA4B-BA3E-E870CFB71AEF}" presName="Name9" presStyleLbl="parChTrans1D2" presStyleIdx="5" presStyleCnt="7"/>
      <dgm:spPr/>
      <dgm:t>
        <a:bodyPr/>
        <a:lstStyle/>
        <a:p>
          <a:endParaRPr lang="en-US"/>
        </a:p>
      </dgm:t>
    </dgm:pt>
    <dgm:pt modelId="{BBDE3FC0-FD68-E54D-AF00-47CE33C80E40}" type="pres">
      <dgm:prSet presAssocID="{98CFF309-D698-BA4B-BA3E-E870CFB71AEF}" presName="connTx" presStyleLbl="parChTrans1D2" presStyleIdx="5" presStyleCnt="7"/>
      <dgm:spPr/>
      <dgm:t>
        <a:bodyPr/>
        <a:lstStyle/>
        <a:p>
          <a:endParaRPr lang="en-US"/>
        </a:p>
      </dgm:t>
    </dgm:pt>
    <dgm:pt modelId="{835BB48C-52E8-F64F-95D2-9CCE35EF6AEA}" type="pres">
      <dgm:prSet presAssocID="{32038E1A-5BD2-7044-9328-B5CAB3C0814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A8EC6-076F-E54B-9B12-5DB79E3A8E36}" type="pres">
      <dgm:prSet presAssocID="{995CD2E3-EB0C-B34E-A441-8E6BFF781B4A}" presName="Name9" presStyleLbl="parChTrans1D2" presStyleIdx="6" presStyleCnt="7"/>
      <dgm:spPr/>
      <dgm:t>
        <a:bodyPr/>
        <a:lstStyle/>
        <a:p>
          <a:endParaRPr lang="en-US"/>
        </a:p>
      </dgm:t>
    </dgm:pt>
    <dgm:pt modelId="{1195E847-31C2-F74A-86FF-CC6AE80CDEA2}" type="pres">
      <dgm:prSet presAssocID="{995CD2E3-EB0C-B34E-A441-8E6BFF781B4A}" presName="connTx" presStyleLbl="parChTrans1D2" presStyleIdx="6" presStyleCnt="7"/>
      <dgm:spPr/>
      <dgm:t>
        <a:bodyPr/>
        <a:lstStyle/>
        <a:p>
          <a:endParaRPr lang="en-US"/>
        </a:p>
      </dgm:t>
    </dgm:pt>
    <dgm:pt modelId="{45518B31-2D6D-794A-9E3B-A5FB925846B3}" type="pres">
      <dgm:prSet presAssocID="{3F6C05BB-B37F-5948-BD84-E68F7C9BF9C5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72CB8C-1F5C-C94E-9C8E-23319DB6E739}" type="presOf" srcId="{BC585746-FB67-6A43-9446-34F04A0021B4}" destId="{A74469AE-10B0-2C47-A893-76071124B84B}" srcOrd="0" destOrd="0" presId="urn:microsoft.com/office/officeart/2005/8/layout/radial1"/>
    <dgm:cxn modelId="{F8472502-2703-204D-930C-BF2AF4D9E27C}" srcId="{510450C1-AF3F-0049-825C-E3BCB4C6840F}" destId="{8B1A4607-958C-464E-A706-773884382191}" srcOrd="1" destOrd="0" parTransId="{830204A6-51FF-7348-B2BB-D4718CC3ADB1}" sibTransId="{CE1BCFDC-D664-4943-858F-1E55ECE47247}"/>
    <dgm:cxn modelId="{74D38C29-9C9B-2B41-A97F-A3B8715F6459}" type="presOf" srcId="{98CFF309-D698-BA4B-BA3E-E870CFB71AEF}" destId="{BBDE3FC0-FD68-E54D-AF00-47CE33C80E40}" srcOrd="1" destOrd="0" presId="urn:microsoft.com/office/officeart/2005/8/layout/radial1"/>
    <dgm:cxn modelId="{9AE0F79D-F60A-C04C-8188-6DF5FF5E54E5}" type="presOf" srcId="{821FFE79-F643-514C-9C5F-77563E247BD7}" destId="{DD2C4E1E-B1AD-884C-B729-324B91395EF3}" srcOrd="0" destOrd="0" presId="urn:microsoft.com/office/officeart/2005/8/layout/radial1"/>
    <dgm:cxn modelId="{35B38150-1F16-AB44-A370-77BCE0081AFF}" type="presOf" srcId="{BBEED6FC-227E-7544-8F66-A4CC1E1C2F39}" destId="{1BC34A31-E6D3-FE4B-AF2C-05DF74698A74}" srcOrd="0" destOrd="0" presId="urn:microsoft.com/office/officeart/2005/8/layout/radial1"/>
    <dgm:cxn modelId="{4AE8360D-C733-BE4F-B7CA-DEE0BFFFE6AD}" type="presOf" srcId="{98CFF309-D698-BA4B-BA3E-E870CFB71AEF}" destId="{8E6ED705-F26D-6240-B803-DE44B3BA06FF}" srcOrd="0" destOrd="0" presId="urn:microsoft.com/office/officeart/2005/8/layout/radial1"/>
    <dgm:cxn modelId="{2A0AC8A6-2180-5D4B-92FB-77BDE45F4FFA}" srcId="{510450C1-AF3F-0049-825C-E3BCB4C6840F}" destId="{32038E1A-5BD2-7044-9328-B5CAB3C08149}" srcOrd="5" destOrd="0" parTransId="{98CFF309-D698-BA4B-BA3E-E870CFB71AEF}" sibTransId="{8BA5BD78-B445-984F-B66A-F1337C263A38}"/>
    <dgm:cxn modelId="{7D4F7D4B-0817-FA44-BE46-6644DCE82F82}" type="presOf" srcId="{995CD2E3-EB0C-B34E-A441-8E6BFF781B4A}" destId="{1195E847-31C2-F74A-86FF-CC6AE80CDEA2}" srcOrd="1" destOrd="0" presId="urn:microsoft.com/office/officeart/2005/8/layout/radial1"/>
    <dgm:cxn modelId="{8C78D15A-F50A-5D4C-A167-55243D988C7F}" srcId="{510450C1-AF3F-0049-825C-E3BCB4C6840F}" destId="{821FFE79-F643-514C-9C5F-77563E247BD7}" srcOrd="3" destOrd="0" parTransId="{A8F69EA5-D640-7844-B932-8456491B711D}" sibTransId="{69C4E756-F4FE-EC4E-98F8-EC9AAD56ADAF}"/>
    <dgm:cxn modelId="{95A407F1-3E34-0243-A319-D1536EF6608D}" type="presOf" srcId="{6DB03414-A8D7-5A47-912D-F7F68BEC327C}" destId="{CBF20F1A-B1F8-0846-9432-5EB578D9FFC4}" srcOrd="0" destOrd="0" presId="urn:microsoft.com/office/officeart/2005/8/layout/radial1"/>
    <dgm:cxn modelId="{4026AB3E-528D-434B-81E5-2A09BFA52F58}" srcId="{510450C1-AF3F-0049-825C-E3BCB4C6840F}" destId="{A020869F-4D10-924F-B7EF-E1C9EEDFDB70}" srcOrd="2" destOrd="0" parTransId="{74E32681-289B-604E-8938-D3F2178285AB}" sibTransId="{C5504A5F-9EC1-FF47-87EC-4BF14733DFAF}"/>
    <dgm:cxn modelId="{6EB55876-3049-5A47-81EE-1658B2E05A17}" type="presOf" srcId="{995CD2E3-EB0C-B34E-A441-8E6BFF781B4A}" destId="{959A8EC6-076F-E54B-9B12-5DB79E3A8E36}" srcOrd="0" destOrd="0" presId="urn:microsoft.com/office/officeart/2005/8/layout/radial1"/>
    <dgm:cxn modelId="{213B00D6-329B-514B-A581-9485752FCD44}" type="presOf" srcId="{830204A6-51FF-7348-B2BB-D4718CC3ADB1}" destId="{FBE6CE3D-AC07-FB41-91EA-6C024F63B0BB}" srcOrd="1" destOrd="0" presId="urn:microsoft.com/office/officeart/2005/8/layout/radial1"/>
    <dgm:cxn modelId="{D147D4AC-61D6-E041-983B-22040BBBAF63}" type="presOf" srcId="{830204A6-51FF-7348-B2BB-D4718CC3ADB1}" destId="{82E29882-29C9-1249-BA86-1E6906E22269}" srcOrd="0" destOrd="0" presId="urn:microsoft.com/office/officeart/2005/8/layout/radial1"/>
    <dgm:cxn modelId="{B1838E67-ECE4-A44B-9A66-3AD147CB8FB9}" srcId="{510450C1-AF3F-0049-825C-E3BCB4C6840F}" destId="{6DB03414-A8D7-5A47-912D-F7F68BEC327C}" srcOrd="0" destOrd="0" parTransId="{BBEED6FC-227E-7544-8F66-A4CC1E1C2F39}" sibTransId="{8352D8B8-5143-654D-BC97-8D8F39AED148}"/>
    <dgm:cxn modelId="{1C065357-979F-D344-A699-D9B83842926C}" type="presOf" srcId="{32038E1A-5BD2-7044-9328-B5CAB3C08149}" destId="{835BB48C-52E8-F64F-95D2-9CCE35EF6AEA}" srcOrd="0" destOrd="0" presId="urn:microsoft.com/office/officeart/2005/8/layout/radial1"/>
    <dgm:cxn modelId="{B54A835F-4D02-8643-83BD-BEF0A9703E8D}" srcId="{510450C1-AF3F-0049-825C-E3BCB4C6840F}" destId="{08F6ED6A-D43E-C34D-92DB-F0711CF55932}" srcOrd="4" destOrd="0" parTransId="{7C1DB998-4E13-3443-AEF8-8832B4D0E073}" sibTransId="{BA13EB03-F722-CE40-A003-421F04CE5523}"/>
    <dgm:cxn modelId="{32B34521-D2E8-DE47-ABBB-1F0DE972E97A}" type="presOf" srcId="{A8F69EA5-D640-7844-B932-8456491B711D}" destId="{BDCFFFA4-8B20-F04D-9A8E-E6B7762835E1}" srcOrd="1" destOrd="0" presId="urn:microsoft.com/office/officeart/2005/8/layout/radial1"/>
    <dgm:cxn modelId="{349C6B39-1710-C149-A905-4547D4E69424}" srcId="{510450C1-AF3F-0049-825C-E3BCB4C6840F}" destId="{3F6C05BB-B37F-5948-BD84-E68F7C9BF9C5}" srcOrd="6" destOrd="0" parTransId="{995CD2E3-EB0C-B34E-A441-8E6BFF781B4A}" sibTransId="{CCFFF657-7715-6C4E-855F-4B8F82186DB8}"/>
    <dgm:cxn modelId="{EE3B58B0-842E-234F-B8BE-B695AFBCEBA3}" type="presOf" srcId="{510450C1-AF3F-0049-825C-E3BCB4C6840F}" destId="{B0AF3DCF-387C-4E47-A654-276344035FD7}" srcOrd="0" destOrd="0" presId="urn:microsoft.com/office/officeart/2005/8/layout/radial1"/>
    <dgm:cxn modelId="{2D0E393C-BB42-9B4F-8ACA-D83912AB6129}" type="presOf" srcId="{08F6ED6A-D43E-C34D-92DB-F0711CF55932}" destId="{20C978C0-206D-674A-BFDA-22EAFC0F32F6}" srcOrd="0" destOrd="0" presId="urn:microsoft.com/office/officeart/2005/8/layout/radial1"/>
    <dgm:cxn modelId="{296D4CFF-4BA8-AB46-9E90-7BCAA0DE34B6}" type="presOf" srcId="{3F6C05BB-B37F-5948-BD84-E68F7C9BF9C5}" destId="{45518B31-2D6D-794A-9E3B-A5FB925846B3}" srcOrd="0" destOrd="0" presId="urn:microsoft.com/office/officeart/2005/8/layout/radial1"/>
    <dgm:cxn modelId="{7CAB961A-C81D-1B46-B22E-65F3482DA54E}" type="presOf" srcId="{8B1A4607-958C-464E-A706-773884382191}" destId="{EA3CEA47-1472-0444-8A8A-F24220A4CBA9}" srcOrd="0" destOrd="0" presId="urn:microsoft.com/office/officeart/2005/8/layout/radial1"/>
    <dgm:cxn modelId="{BD1A961E-554D-3741-87BE-90B0353CA6C4}" type="presOf" srcId="{A8F69EA5-D640-7844-B932-8456491B711D}" destId="{C3072D35-364E-8840-85A1-11DF1FFDA7C9}" srcOrd="0" destOrd="0" presId="urn:microsoft.com/office/officeart/2005/8/layout/radial1"/>
    <dgm:cxn modelId="{47977A24-AAD9-8B4D-9ABD-1EC74D4D94A1}" type="presOf" srcId="{BBEED6FC-227E-7544-8F66-A4CC1E1C2F39}" destId="{47A78938-799A-2C49-A215-22D20338E473}" srcOrd="1" destOrd="0" presId="urn:microsoft.com/office/officeart/2005/8/layout/radial1"/>
    <dgm:cxn modelId="{166241ED-789D-C34A-B282-E3AA75AED16C}" srcId="{BC585746-FB67-6A43-9446-34F04A0021B4}" destId="{510450C1-AF3F-0049-825C-E3BCB4C6840F}" srcOrd="0" destOrd="0" parTransId="{E2C9946B-92DE-D746-9CFF-633EB4DC7944}" sibTransId="{D871DE26-7C10-D04F-8907-B1F1F323D01B}"/>
    <dgm:cxn modelId="{BD62D821-BF2B-1F43-87F4-001F0FE5CE30}" type="presOf" srcId="{7C1DB998-4E13-3443-AEF8-8832B4D0E073}" destId="{824CA5A3-6296-C446-B504-718F71CB4C80}" srcOrd="0" destOrd="0" presId="urn:microsoft.com/office/officeart/2005/8/layout/radial1"/>
    <dgm:cxn modelId="{68EF7541-076E-A741-AB40-3F0EB2834AC7}" type="presOf" srcId="{7C1DB998-4E13-3443-AEF8-8832B4D0E073}" destId="{8CCDD193-54DD-C64D-8EED-499805C7076F}" srcOrd="1" destOrd="0" presId="urn:microsoft.com/office/officeart/2005/8/layout/radial1"/>
    <dgm:cxn modelId="{77DAB846-4DC4-9E49-B15F-1A60CC7E2396}" type="presOf" srcId="{A020869F-4D10-924F-B7EF-E1C9EEDFDB70}" destId="{C6E52253-0829-7C42-BBC8-841CE0BE549C}" srcOrd="0" destOrd="0" presId="urn:microsoft.com/office/officeart/2005/8/layout/radial1"/>
    <dgm:cxn modelId="{53584C63-9C74-CC4F-860A-A7B6D0FA377E}" type="presOf" srcId="{74E32681-289B-604E-8938-D3F2178285AB}" destId="{501D64E4-ECB6-3342-B4E1-91A852E1ABE2}" srcOrd="1" destOrd="0" presId="urn:microsoft.com/office/officeart/2005/8/layout/radial1"/>
    <dgm:cxn modelId="{3F28C995-B4E4-A04B-ACDE-EECEF0829867}" type="presOf" srcId="{74E32681-289B-604E-8938-D3F2178285AB}" destId="{806C387C-292B-0147-8147-FC6F638BDB01}" srcOrd="0" destOrd="0" presId="urn:microsoft.com/office/officeart/2005/8/layout/radial1"/>
    <dgm:cxn modelId="{21720FB7-95ED-634C-A111-49BA04825042}" type="presParOf" srcId="{A74469AE-10B0-2C47-A893-76071124B84B}" destId="{B0AF3DCF-387C-4E47-A654-276344035FD7}" srcOrd="0" destOrd="0" presId="urn:microsoft.com/office/officeart/2005/8/layout/radial1"/>
    <dgm:cxn modelId="{6AD49274-92B9-2B45-B3DD-EE1D85475C55}" type="presParOf" srcId="{A74469AE-10B0-2C47-A893-76071124B84B}" destId="{1BC34A31-E6D3-FE4B-AF2C-05DF74698A74}" srcOrd="1" destOrd="0" presId="urn:microsoft.com/office/officeart/2005/8/layout/radial1"/>
    <dgm:cxn modelId="{BC761DE8-30FE-B74B-9CD1-7393860AC063}" type="presParOf" srcId="{1BC34A31-E6D3-FE4B-AF2C-05DF74698A74}" destId="{47A78938-799A-2C49-A215-22D20338E473}" srcOrd="0" destOrd="0" presId="urn:microsoft.com/office/officeart/2005/8/layout/radial1"/>
    <dgm:cxn modelId="{CC9E4AAF-D864-7940-9AF5-2FB7D49D4822}" type="presParOf" srcId="{A74469AE-10B0-2C47-A893-76071124B84B}" destId="{CBF20F1A-B1F8-0846-9432-5EB578D9FFC4}" srcOrd="2" destOrd="0" presId="urn:microsoft.com/office/officeart/2005/8/layout/radial1"/>
    <dgm:cxn modelId="{0615D0A8-4BD4-E64E-8B2E-42DCEA3024CD}" type="presParOf" srcId="{A74469AE-10B0-2C47-A893-76071124B84B}" destId="{82E29882-29C9-1249-BA86-1E6906E22269}" srcOrd="3" destOrd="0" presId="urn:microsoft.com/office/officeart/2005/8/layout/radial1"/>
    <dgm:cxn modelId="{E890BA55-E0C5-7647-9AC7-BD4188801279}" type="presParOf" srcId="{82E29882-29C9-1249-BA86-1E6906E22269}" destId="{FBE6CE3D-AC07-FB41-91EA-6C024F63B0BB}" srcOrd="0" destOrd="0" presId="urn:microsoft.com/office/officeart/2005/8/layout/radial1"/>
    <dgm:cxn modelId="{9EB1128D-581C-B343-993C-E29BA49DFBCA}" type="presParOf" srcId="{A74469AE-10B0-2C47-A893-76071124B84B}" destId="{EA3CEA47-1472-0444-8A8A-F24220A4CBA9}" srcOrd="4" destOrd="0" presId="urn:microsoft.com/office/officeart/2005/8/layout/radial1"/>
    <dgm:cxn modelId="{5F29ACB4-188B-3042-99B8-165D531DB2A4}" type="presParOf" srcId="{A74469AE-10B0-2C47-A893-76071124B84B}" destId="{806C387C-292B-0147-8147-FC6F638BDB01}" srcOrd="5" destOrd="0" presId="urn:microsoft.com/office/officeart/2005/8/layout/radial1"/>
    <dgm:cxn modelId="{330C5089-D2E4-2B4C-8774-0C628221065F}" type="presParOf" srcId="{806C387C-292B-0147-8147-FC6F638BDB01}" destId="{501D64E4-ECB6-3342-B4E1-91A852E1ABE2}" srcOrd="0" destOrd="0" presId="urn:microsoft.com/office/officeart/2005/8/layout/radial1"/>
    <dgm:cxn modelId="{1B677151-BC32-2748-9EB0-E3094F828B5A}" type="presParOf" srcId="{A74469AE-10B0-2C47-A893-76071124B84B}" destId="{C6E52253-0829-7C42-BBC8-841CE0BE549C}" srcOrd="6" destOrd="0" presId="urn:microsoft.com/office/officeart/2005/8/layout/radial1"/>
    <dgm:cxn modelId="{C2D09FEF-0356-BE4F-9097-1CA9B802A425}" type="presParOf" srcId="{A74469AE-10B0-2C47-A893-76071124B84B}" destId="{C3072D35-364E-8840-85A1-11DF1FFDA7C9}" srcOrd="7" destOrd="0" presId="urn:microsoft.com/office/officeart/2005/8/layout/radial1"/>
    <dgm:cxn modelId="{2440EE02-B682-C34E-91A4-195223CC23DB}" type="presParOf" srcId="{C3072D35-364E-8840-85A1-11DF1FFDA7C9}" destId="{BDCFFFA4-8B20-F04D-9A8E-E6B7762835E1}" srcOrd="0" destOrd="0" presId="urn:microsoft.com/office/officeart/2005/8/layout/radial1"/>
    <dgm:cxn modelId="{B4C546C1-ABE8-D34A-856A-7FA08E0514F5}" type="presParOf" srcId="{A74469AE-10B0-2C47-A893-76071124B84B}" destId="{DD2C4E1E-B1AD-884C-B729-324B91395EF3}" srcOrd="8" destOrd="0" presId="urn:microsoft.com/office/officeart/2005/8/layout/radial1"/>
    <dgm:cxn modelId="{EC0CD767-23E6-2C45-9DB6-9EC19266E2FE}" type="presParOf" srcId="{A74469AE-10B0-2C47-A893-76071124B84B}" destId="{824CA5A3-6296-C446-B504-718F71CB4C80}" srcOrd="9" destOrd="0" presId="urn:microsoft.com/office/officeart/2005/8/layout/radial1"/>
    <dgm:cxn modelId="{FADA99EA-09EA-C94D-951B-71504A250586}" type="presParOf" srcId="{824CA5A3-6296-C446-B504-718F71CB4C80}" destId="{8CCDD193-54DD-C64D-8EED-499805C7076F}" srcOrd="0" destOrd="0" presId="urn:microsoft.com/office/officeart/2005/8/layout/radial1"/>
    <dgm:cxn modelId="{978E1381-9E69-CB4A-9D05-417E6144F6FA}" type="presParOf" srcId="{A74469AE-10B0-2C47-A893-76071124B84B}" destId="{20C978C0-206D-674A-BFDA-22EAFC0F32F6}" srcOrd="10" destOrd="0" presId="urn:microsoft.com/office/officeart/2005/8/layout/radial1"/>
    <dgm:cxn modelId="{F4BAB033-3222-EF42-B056-F2DB81B93F3B}" type="presParOf" srcId="{A74469AE-10B0-2C47-A893-76071124B84B}" destId="{8E6ED705-F26D-6240-B803-DE44B3BA06FF}" srcOrd="11" destOrd="0" presId="urn:microsoft.com/office/officeart/2005/8/layout/radial1"/>
    <dgm:cxn modelId="{B4F4B1AB-4B7E-3942-AD2A-3178264BB17B}" type="presParOf" srcId="{8E6ED705-F26D-6240-B803-DE44B3BA06FF}" destId="{BBDE3FC0-FD68-E54D-AF00-47CE33C80E40}" srcOrd="0" destOrd="0" presId="urn:microsoft.com/office/officeart/2005/8/layout/radial1"/>
    <dgm:cxn modelId="{19923CC5-12D0-4449-A6BC-EF713A88B7F4}" type="presParOf" srcId="{A74469AE-10B0-2C47-A893-76071124B84B}" destId="{835BB48C-52E8-F64F-95D2-9CCE35EF6AEA}" srcOrd="12" destOrd="0" presId="urn:microsoft.com/office/officeart/2005/8/layout/radial1"/>
    <dgm:cxn modelId="{B51490E4-5976-E340-A553-7157306D6417}" type="presParOf" srcId="{A74469AE-10B0-2C47-A893-76071124B84B}" destId="{959A8EC6-076F-E54B-9B12-5DB79E3A8E36}" srcOrd="13" destOrd="0" presId="urn:microsoft.com/office/officeart/2005/8/layout/radial1"/>
    <dgm:cxn modelId="{99790E5D-E1B3-8744-83E8-3CD623F966C4}" type="presParOf" srcId="{959A8EC6-076F-E54B-9B12-5DB79E3A8E36}" destId="{1195E847-31C2-F74A-86FF-CC6AE80CDEA2}" srcOrd="0" destOrd="0" presId="urn:microsoft.com/office/officeart/2005/8/layout/radial1"/>
    <dgm:cxn modelId="{AED4C4CC-B617-E049-AA85-5BFDE40822C6}" type="presParOf" srcId="{A74469AE-10B0-2C47-A893-76071124B84B}" destId="{45518B31-2D6D-794A-9E3B-A5FB925846B3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078B7-A014-BF46-9E85-073DA9ACA31C}">
      <dsp:nvSpPr>
        <dsp:cNvPr id="0" name=""/>
        <dsp:cNvSpPr/>
      </dsp:nvSpPr>
      <dsp:spPr>
        <a:xfrm>
          <a:off x="550333" y="624734"/>
          <a:ext cx="4064000" cy="4064000"/>
        </a:xfrm>
        <a:prstGeom prst="ellipse">
          <a:avLst/>
        </a:prstGeom>
        <a:solidFill>
          <a:schemeClr val="accent3">
            <a:shade val="80000"/>
            <a:hueOff val="-566134"/>
            <a:satOff val="-17454"/>
            <a:lumOff val="3049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A97E1B-CF0E-FD42-976B-B845591436F2}">
      <dsp:nvSpPr>
        <dsp:cNvPr id="0" name=""/>
        <dsp:cNvSpPr/>
      </dsp:nvSpPr>
      <dsp:spPr>
        <a:xfrm>
          <a:off x="1879532" y="1966707"/>
          <a:ext cx="1354666" cy="1354666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44DD26-7B68-C945-A39A-1D62B86B37D7}">
      <dsp:nvSpPr>
        <dsp:cNvPr id="0" name=""/>
        <dsp:cNvSpPr/>
      </dsp:nvSpPr>
      <dsp:spPr>
        <a:xfrm>
          <a:off x="5405966" y="0"/>
          <a:ext cx="2032000" cy="907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52070" rIns="52070" bIns="5207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Supply</a:t>
          </a:r>
          <a:endParaRPr lang="en-US" sz="4100" kern="1200" dirty="0"/>
        </a:p>
      </dsp:txBody>
      <dsp:txXfrm>
        <a:off x="5405966" y="0"/>
        <a:ext cx="2032000" cy="907203"/>
      </dsp:txXfrm>
    </dsp:sp>
    <dsp:sp modelId="{B14386D2-E904-7445-8EB5-B5A12EADC662}">
      <dsp:nvSpPr>
        <dsp:cNvPr id="0" name=""/>
        <dsp:cNvSpPr/>
      </dsp:nvSpPr>
      <dsp:spPr>
        <a:xfrm>
          <a:off x="5117910" y="116734"/>
          <a:ext cx="50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348ED62-D30C-9B4F-B320-39DCF6573B5D}">
      <dsp:nvSpPr>
        <dsp:cNvPr id="0" name=""/>
        <dsp:cNvSpPr/>
      </dsp:nvSpPr>
      <dsp:spPr>
        <a:xfrm rot="5400000">
          <a:off x="2747419" y="298938"/>
          <a:ext cx="2541354" cy="219964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71BEEB4-814F-F54A-B738-2541E2F92A43}">
      <dsp:nvSpPr>
        <dsp:cNvPr id="0" name=""/>
        <dsp:cNvSpPr/>
      </dsp:nvSpPr>
      <dsp:spPr>
        <a:xfrm>
          <a:off x="5609166" y="1001500"/>
          <a:ext cx="2032000" cy="1693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52070" rIns="52070" bIns="5207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Stock</a:t>
          </a:r>
          <a:endParaRPr lang="en-US" sz="4100" kern="1200" dirty="0"/>
        </a:p>
      </dsp:txBody>
      <dsp:txXfrm>
        <a:off x="5609166" y="1001500"/>
        <a:ext cx="2032000" cy="1693333"/>
      </dsp:txXfrm>
    </dsp:sp>
    <dsp:sp modelId="{79F2CEEF-B01A-8744-89A3-5ECCCC5F98DE}">
      <dsp:nvSpPr>
        <dsp:cNvPr id="0" name=""/>
        <dsp:cNvSpPr/>
      </dsp:nvSpPr>
      <dsp:spPr>
        <a:xfrm>
          <a:off x="5355166" y="1657668"/>
          <a:ext cx="50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FFAE200-93FF-8B4A-AFE7-E8200AFAEAA7}">
      <dsp:nvSpPr>
        <dsp:cNvPr id="0" name=""/>
        <dsp:cNvSpPr/>
      </dsp:nvSpPr>
      <dsp:spPr>
        <a:xfrm rot="5400000">
          <a:off x="3849318" y="1922196"/>
          <a:ext cx="1778948" cy="122936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F3DCF-387C-4E47-A654-276344035FD7}">
      <dsp:nvSpPr>
        <dsp:cNvPr id="0" name=""/>
        <dsp:cNvSpPr/>
      </dsp:nvSpPr>
      <dsp:spPr>
        <a:xfrm>
          <a:off x="3361531" y="1869962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+mj-lt"/>
            </a:rPr>
            <a:t>Factors Influencing Supply</a:t>
          </a:r>
          <a:endParaRPr lang="en-US" sz="1300" kern="1200" dirty="0">
            <a:latin typeface="+mj-lt"/>
          </a:endParaRPr>
        </a:p>
      </dsp:txBody>
      <dsp:txXfrm>
        <a:off x="3567279" y="2075710"/>
        <a:ext cx="993441" cy="993441"/>
      </dsp:txXfrm>
    </dsp:sp>
    <dsp:sp modelId="{1BC34A31-E6D3-FE4B-AF2C-05DF74698A74}">
      <dsp:nvSpPr>
        <dsp:cNvPr id="0" name=""/>
        <dsp:cNvSpPr/>
      </dsp:nvSpPr>
      <dsp:spPr>
        <a:xfrm rot="16200000">
          <a:off x="3833419" y="1623824"/>
          <a:ext cx="461161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461161" y="15556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+mj-lt"/>
          </a:endParaRPr>
        </a:p>
      </dsp:txBody>
      <dsp:txXfrm>
        <a:off x="4052470" y="1627852"/>
        <a:ext cx="23058" cy="23058"/>
      </dsp:txXfrm>
    </dsp:sp>
    <dsp:sp modelId="{CBF20F1A-B1F8-0846-9432-5EB578D9FFC4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+mj-lt"/>
            </a:rPr>
            <a:t>Cost of Factors of Production</a:t>
          </a:r>
          <a:endParaRPr lang="en-US" sz="1300" kern="1200" dirty="0">
            <a:latin typeface="+mj-lt"/>
          </a:endParaRPr>
        </a:p>
      </dsp:txBody>
      <dsp:txXfrm>
        <a:off x="3567279" y="209611"/>
        <a:ext cx="993441" cy="993441"/>
      </dsp:txXfrm>
    </dsp:sp>
    <dsp:sp modelId="{82E29882-29C9-1249-BA86-1E6906E22269}">
      <dsp:nvSpPr>
        <dsp:cNvPr id="0" name=""/>
        <dsp:cNvSpPr/>
      </dsp:nvSpPr>
      <dsp:spPr>
        <a:xfrm rot="19616037">
          <a:off x="4607264" y="2020543"/>
          <a:ext cx="561062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61062" y="15556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+mj-lt"/>
          </a:endParaRPr>
        </a:p>
      </dsp:txBody>
      <dsp:txXfrm>
        <a:off x="4873768" y="2022073"/>
        <a:ext cx="28053" cy="28053"/>
      </dsp:txXfrm>
    </dsp:sp>
    <dsp:sp modelId="{EA3CEA47-1472-0444-8A8A-F24220A4CBA9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-94356"/>
                <a:satOff val="-2909"/>
                <a:lumOff val="5082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shade val="80000"/>
                <a:hueOff val="-94356"/>
                <a:satOff val="-2909"/>
                <a:lumOff val="5082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+mj-lt"/>
            </a:rPr>
            <a:t>Technology</a:t>
          </a:r>
          <a:endParaRPr lang="en-US" sz="1300" kern="1200" dirty="0">
            <a:latin typeface="+mj-lt"/>
          </a:endParaRPr>
        </a:p>
      </dsp:txBody>
      <dsp:txXfrm>
        <a:off x="5214870" y="1003049"/>
        <a:ext cx="993441" cy="993441"/>
      </dsp:txXfrm>
    </dsp:sp>
    <dsp:sp modelId="{806C387C-292B-0147-8147-FC6F638BDB01}">
      <dsp:nvSpPr>
        <dsp:cNvPr id="0" name=""/>
        <dsp:cNvSpPr/>
      </dsp:nvSpPr>
      <dsp:spPr>
        <a:xfrm rot="1144116">
          <a:off x="4706828" y="2911963"/>
          <a:ext cx="768855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68855" y="15556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+mj-lt"/>
          </a:endParaRPr>
        </a:p>
      </dsp:txBody>
      <dsp:txXfrm>
        <a:off x="5072034" y="2908298"/>
        <a:ext cx="38442" cy="38442"/>
      </dsp:txXfrm>
    </dsp:sp>
    <dsp:sp modelId="{C6E52253-0829-7C42-BBC8-841CE0BE549C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-188711"/>
                <a:satOff val="-5818"/>
                <a:lumOff val="10164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shade val="80000"/>
                <a:hueOff val="-188711"/>
                <a:satOff val="-5818"/>
                <a:lumOff val="10164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b="1" kern="1200" dirty="0" smtClean="0">
              <a:solidFill>
                <a:schemeClr val="tx1"/>
              </a:solidFill>
              <a:latin typeface="+mj-lt"/>
            </a:rPr>
            <a:t>Expectations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b="1" kern="1200" dirty="0" smtClean="0">
              <a:solidFill>
                <a:schemeClr val="tx1"/>
              </a:solidFill>
              <a:latin typeface="+mj-lt"/>
            </a:rPr>
            <a:t>of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b="1" kern="1200" dirty="0" smtClean="0">
              <a:solidFill>
                <a:schemeClr val="tx1"/>
              </a:solidFill>
              <a:latin typeface="+mj-lt"/>
            </a:rPr>
            <a:t>Producers</a:t>
          </a:r>
          <a:endParaRPr lang="en-US" sz="1300" kern="1200" dirty="0">
            <a:solidFill>
              <a:schemeClr val="tx1"/>
            </a:solidFill>
            <a:latin typeface="+mj-lt"/>
          </a:endParaRPr>
        </a:p>
      </dsp:txBody>
      <dsp:txXfrm>
        <a:off x="5621791" y="2785888"/>
        <a:ext cx="993441" cy="993441"/>
      </dsp:txXfrm>
    </dsp:sp>
    <dsp:sp modelId="{C3072D35-364E-8840-85A1-11DF1FFDA7C9}">
      <dsp:nvSpPr>
        <dsp:cNvPr id="0" name=""/>
        <dsp:cNvSpPr/>
      </dsp:nvSpPr>
      <dsp:spPr>
        <a:xfrm rot="4011829">
          <a:off x="4060110" y="3626826"/>
          <a:ext cx="922123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22123" y="15556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+mj-lt"/>
          </a:endParaRPr>
        </a:p>
      </dsp:txBody>
      <dsp:txXfrm>
        <a:off x="4498118" y="3619329"/>
        <a:ext cx="46106" cy="46106"/>
      </dsp:txXfrm>
    </dsp:sp>
    <dsp:sp modelId="{DD2C4E1E-B1AD-884C-B729-324B91395EF3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-283067"/>
                <a:satOff val="-8727"/>
                <a:lumOff val="15246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shade val="80000"/>
                <a:hueOff val="-283067"/>
                <a:satOff val="-8727"/>
                <a:lumOff val="1524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b="1" kern="1200" dirty="0" smtClean="0">
              <a:solidFill>
                <a:schemeClr val="tx1"/>
              </a:solidFill>
              <a:latin typeface="+mj-lt"/>
            </a:rPr>
            <a:t>Number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b="1" kern="1200" dirty="0" smtClean="0">
              <a:solidFill>
                <a:schemeClr val="tx1"/>
              </a:solidFill>
              <a:latin typeface="+mj-lt"/>
            </a:rPr>
            <a:t>of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300" b="1" kern="1200" dirty="0" smtClean="0">
              <a:solidFill>
                <a:schemeClr val="tx1"/>
              </a:solidFill>
              <a:latin typeface="+mj-lt"/>
            </a:rPr>
            <a:t>Producers</a:t>
          </a:r>
          <a:endParaRPr lang="en-US" sz="1300" kern="1200" dirty="0">
            <a:solidFill>
              <a:schemeClr val="tx1"/>
            </a:solidFill>
            <a:latin typeface="+mj-lt"/>
          </a:endParaRPr>
        </a:p>
      </dsp:txBody>
      <dsp:txXfrm>
        <a:off x="4481623" y="4215614"/>
        <a:ext cx="993441" cy="993441"/>
      </dsp:txXfrm>
    </dsp:sp>
    <dsp:sp modelId="{824CA5A3-6296-C446-B504-718F71CB4C80}">
      <dsp:nvSpPr>
        <dsp:cNvPr id="0" name=""/>
        <dsp:cNvSpPr/>
      </dsp:nvSpPr>
      <dsp:spPr>
        <a:xfrm rot="6788171">
          <a:off x="3145766" y="3626826"/>
          <a:ext cx="922123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922123" y="15556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+mj-lt"/>
          </a:endParaRPr>
        </a:p>
      </dsp:txBody>
      <dsp:txXfrm rot="10800000">
        <a:off x="3583774" y="3619329"/>
        <a:ext cx="46106" cy="46106"/>
      </dsp:txXfrm>
    </dsp:sp>
    <dsp:sp modelId="{20C978C0-206D-674A-BFDA-22EAFC0F32F6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-377423"/>
                <a:satOff val="-11636"/>
                <a:lumOff val="20328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shade val="80000"/>
                <a:hueOff val="-377423"/>
                <a:satOff val="-11636"/>
                <a:lumOff val="2032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sz="13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charset="0"/>
              <a:cs typeface="Times New Roman" charset="0"/>
            </a:rPr>
            <a:t>Taxes</a:t>
          </a:r>
          <a:endParaRPr kumimoji="0" lang="en-US" altLang="en-US" sz="1300" b="1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+mj-lt"/>
            <a:ea typeface="Times New Roman" charset="0"/>
            <a:cs typeface="Times New Roman" charset="0"/>
          </a:endParaRPr>
        </a:p>
      </dsp:txBody>
      <dsp:txXfrm>
        <a:off x="2652935" y="4215614"/>
        <a:ext cx="993441" cy="993441"/>
      </dsp:txXfrm>
    </dsp:sp>
    <dsp:sp modelId="{8E6ED705-F26D-6240-B803-DE44B3BA06FF}">
      <dsp:nvSpPr>
        <dsp:cNvPr id="0" name=""/>
        <dsp:cNvSpPr/>
      </dsp:nvSpPr>
      <dsp:spPr>
        <a:xfrm rot="9655884">
          <a:off x="2652316" y="2911963"/>
          <a:ext cx="768855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68855" y="15556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+mj-lt"/>
          </a:endParaRPr>
        </a:p>
      </dsp:txBody>
      <dsp:txXfrm rot="10800000">
        <a:off x="3017522" y="2908298"/>
        <a:ext cx="38442" cy="38442"/>
      </dsp:txXfrm>
    </dsp:sp>
    <dsp:sp modelId="{835BB48C-52E8-F64F-95D2-9CCE35EF6AEA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-471778"/>
                <a:satOff val="-14545"/>
                <a:lumOff val="2541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shade val="80000"/>
                <a:hueOff val="-471778"/>
                <a:satOff val="-14545"/>
                <a:lumOff val="2541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en-US" sz="13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charset="0"/>
              <a:cs typeface="Times New Roman" charset="0"/>
            </a:rPr>
            <a:t>Productivity</a:t>
          </a:r>
          <a:endParaRPr lang="en-US" sz="1300" kern="1200">
            <a:latin typeface="+mj-lt"/>
          </a:endParaRPr>
        </a:p>
      </dsp:txBody>
      <dsp:txXfrm>
        <a:off x="1512766" y="2785888"/>
        <a:ext cx="993441" cy="993441"/>
      </dsp:txXfrm>
    </dsp:sp>
    <dsp:sp modelId="{959A8EC6-076F-E54B-9B12-5DB79E3A8E36}">
      <dsp:nvSpPr>
        <dsp:cNvPr id="0" name=""/>
        <dsp:cNvSpPr/>
      </dsp:nvSpPr>
      <dsp:spPr>
        <a:xfrm rot="12783963">
          <a:off x="2959673" y="2020543"/>
          <a:ext cx="561062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561062" y="15556"/>
              </a:lnTo>
            </a:path>
          </a:pathLst>
        </a:custGeom>
        <a:noFill/>
        <a:ln w="15875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latin typeface="+mj-lt"/>
          </a:endParaRPr>
        </a:p>
      </dsp:txBody>
      <dsp:txXfrm rot="10800000">
        <a:off x="3226177" y="2022073"/>
        <a:ext cx="28053" cy="28053"/>
      </dsp:txXfrm>
    </dsp:sp>
    <dsp:sp modelId="{45518B31-2D6D-794A-9E3B-A5FB925846B3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-566134"/>
                <a:satOff val="-17454"/>
                <a:lumOff val="30492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3">
                <a:shade val="80000"/>
                <a:hueOff val="-566134"/>
                <a:satOff val="-17454"/>
                <a:lumOff val="30492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+mj-lt"/>
            </a:rPr>
            <a:t>Subsidy</a:t>
          </a:r>
          <a:endParaRPr lang="en-US" sz="1300" kern="1200" dirty="0">
            <a:latin typeface="+mj-lt"/>
          </a:endParaRPr>
        </a:p>
      </dsp:txBody>
      <dsp:txXfrm>
        <a:off x="1919688" y="1003049"/>
        <a:ext cx="993441" cy="993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2BA56-A343-F942-B8B7-77C72A81B288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45A6E-956D-6E42-A1D2-00766ACC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1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CDD9-08E0-5E43-ADED-8FF611FF3AF7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FD7881-D67B-8B48-A3D8-5B8294A269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CDD9-08E0-5E43-ADED-8FF611FF3AF7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881-D67B-8B48-A3D8-5B8294A269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CDD9-08E0-5E43-ADED-8FF611FF3AF7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881-D67B-8B48-A3D8-5B8294A269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CDD9-08E0-5E43-ADED-8FF611FF3AF7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881-D67B-8B48-A3D8-5B8294A269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CDD9-08E0-5E43-ADED-8FF611FF3AF7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881-D67B-8B48-A3D8-5B8294A269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CDD9-08E0-5E43-ADED-8FF611FF3AF7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881-D67B-8B48-A3D8-5B8294A269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CDD9-08E0-5E43-ADED-8FF611FF3AF7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881-D67B-8B48-A3D8-5B8294A2697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CDD9-08E0-5E43-ADED-8FF611FF3AF7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881-D67B-8B48-A3D8-5B8294A269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CDD9-08E0-5E43-ADED-8FF611FF3AF7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881-D67B-8B48-A3D8-5B8294A269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CDD9-08E0-5E43-ADED-8FF611FF3AF7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881-D67B-8B48-A3D8-5B8294A2697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9149CDD9-08E0-5E43-ADED-8FF611FF3AF7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7881-D67B-8B48-A3D8-5B8294A2697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9CDD9-08E0-5E43-ADED-8FF611FF3AF7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FD7881-D67B-8B48-A3D8-5B8294A26971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5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nocentdrinks.co.uk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nocentdrinks.co.uk/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en.wikipedia.org/wiki/The_Coca-Cola_Company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Demand and Supply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Ravi Kiran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"/>
          <p:cNvSpPr txBox="1">
            <a:spLocks noChangeArrowheads="1"/>
          </p:cNvSpPr>
          <p:nvPr/>
        </p:nvSpPr>
        <p:spPr bwMode="auto">
          <a:xfrm>
            <a:off x="3429000" y="1592741"/>
            <a:ext cx="3505200" cy="769937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charset="2"/>
              <a:buChar char=""/>
              <a:defRPr sz="2400">
                <a:solidFill>
                  <a:srgbClr val="262626"/>
                </a:solidFill>
                <a:latin typeface="Book Antiqu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"/>
              <a:defRPr sz="2200">
                <a:solidFill>
                  <a:srgbClr val="262626"/>
                </a:solidFill>
                <a:latin typeface="Book Antiqu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"/>
              <a:defRPr sz="2000">
                <a:solidFill>
                  <a:srgbClr val="262626"/>
                </a:solidFill>
                <a:latin typeface="Book Antiqu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"/>
              <a:defRPr>
                <a:solidFill>
                  <a:srgbClr val="262626"/>
                </a:solidFill>
                <a:latin typeface="Book Antiqu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"/>
              <a:defRPr sz="1600">
                <a:solidFill>
                  <a:srgbClr val="262626"/>
                </a:solidFill>
                <a:latin typeface="Book Antiqu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"/>
              <a:defRPr sz="1600">
                <a:solidFill>
                  <a:srgbClr val="262626"/>
                </a:solidFill>
                <a:latin typeface="Book Antiqu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"/>
              <a:defRPr sz="1600">
                <a:solidFill>
                  <a:srgbClr val="262626"/>
                </a:solidFill>
                <a:latin typeface="Book Antiqu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"/>
              <a:defRPr sz="1600">
                <a:solidFill>
                  <a:srgbClr val="262626"/>
                </a:solidFill>
                <a:latin typeface="Book Antiqu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"/>
              <a:defRPr sz="1600">
                <a:solidFill>
                  <a:srgbClr val="262626"/>
                </a:solidFill>
                <a:latin typeface="Book Antiqua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4400" b="1">
                <a:solidFill>
                  <a:srgbClr val="E4644A"/>
                </a:solidFill>
                <a:latin typeface="Arial" charset="0"/>
              </a:rPr>
              <a:t>Thank You</a:t>
            </a:r>
          </a:p>
        </p:txBody>
      </p:sp>
      <p:sp>
        <p:nvSpPr>
          <p:cNvPr id="3174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charset="2"/>
              <a:buChar char=""/>
              <a:defRPr sz="2400">
                <a:solidFill>
                  <a:srgbClr val="262626"/>
                </a:solidFill>
                <a:latin typeface="Book Antiqua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"/>
              <a:defRPr sz="2200">
                <a:solidFill>
                  <a:srgbClr val="262626"/>
                </a:solidFill>
                <a:latin typeface="Book Antiqua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"/>
              <a:defRPr sz="2000">
                <a:solidFill>
                  <a:srgbClr val="262626"/>
                </a:solidFill>
                <a:latin typeface="Book Antiqua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"/>
              <a:defRPr>
                <a:solidFill>
                  <a:srgbClr val="262626"/>
                </a:solidFill>
                <a:latin typeface="Book Antiqua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charset="2"/>
              <a:buChar char=""/>
              <a:defRPr sz="1600">
                <a:solidFill>
                  <a:srgbClr val="262626"/>
                </a:solidFill>
                <a:latin typeface="Book Antiqu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"/>
              <a:defRPr sz="1600">
                <a:solidFill>
                  <a:srgbClr val="262626"/>
                </a:solidFill>
                <a:latin typeface="Book Antiqu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"/>
              <a:defRPr sz="1600">
                <a:solidFill>
                  <a:srgbClr val="262626"/>
                </a:solidFill>
                <a:latin typeface="Book Antiqu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"/>
              <a:defRPr sz="1600">
                <a:solidFill>
                  <a:srgbClr val="262626"/>
                </a:solidFill>
                <a:latin typeface="Book Antiqu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charset="2"/>
              <a:buChar char=""/>
              <a:defRPr sz="1600">
                <a:solidFill>
                  <a:srgbClr val="262626"/>
                </a:solidFill>
                <a:latin typeface="Book Antiqu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1A2743-8FE1-F241-AA18-B86F2F44A331}" type="slidenum">
              <a:rPr lang="en-US" altLang="en-US" sz="1200">
                <a:solidFill>
                  <a:srgbClr val="D38E27"/>
                </a:solidFill>
                <a:latin typeface="Times New Roman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>
              <a:solidFill>
                <a:srgbClr val="D38E27"/>
              </a:solidFill>
              <a:latin typeface="Times New Roman" charset="0"/>
            </a:endParaRPr>
          </a:p>
        </p:txBody>
      </p:sp>
      <p:pic>
        <p:nvPicPr>
          <p:cNvPr id="31747" name="Picture 24" descr="http://t0.gstatic.com/images?q=tbn:ANd9GcTO6Bmu1x51QwrfrI9iyc-fpu9t7skFnD67x2GI3gtYrZipyGkCi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90823">
            <a:off x="6743916" y="2456972"/>
            <a:ext cx="271145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innocent cofoun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331788"/>
            <a:ext cx="6756370" cy="54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7328849" y="1094096"/>
            <a:ext cx="4640239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charset="2"/>
              <a:buChar char=""/>
              <a:defRPr sz="2400">
                <a:solidFill>
                  <a:schemeClr val="tx2"/>
                </a:solidFill>
                <a:latin typeface="Century Gothic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charset="2"/>
              <a:buChar char=""/>
              <a:defRPr sz="2200">
                <a:solidFill>
                  <a:schemeClr val="tx2"/>
                </a:solidFill>
                <a:latin typeface="Century Gothic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charset="2"/>
              <a:buChar char=""/>
              <a:defRPr sz="2000">
                <a:solidFill>
                  <a:schemeClr val="tx2"/>
                </a:solidFill>
                <a:latin typeface="Century Gothic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charset="2"/>
              <a:buChar char=""/>
              <a:defRPr>
                <a:solidFill>
                  <a:schemeClr val="tx2"/>
                </a:solidFill>
                <a:latin typeface="Century Gothic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charset="2"/>
              <a:buChar char=""/>
              <a:defRPr sz="1600">
                <a:solidFill>
                  <a:schemeClr val="tx2"/>
                </a:solidFill>
                <a:latin typeface="Century Gothic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charset="2"/>
              <a:buChar char=""/>
              <a:defRPr sz="1600">
                <a:solidFill>
                  <a:schemeClr val="tx2"/>
                </a:solidFill>
                <a:latin typeface="Century Gothic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charset="2"/>
              <a:buChar char=""/>
              <a:defRPr sz="1600">
                <a:solidFill>
                  <a:schemeClr val="tx2"/>
                </a:solidFill>
                <a:latin typeface="Century Gothic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charset="2"/>
              <a:buChar char=""/>
              <a:defRPr sz="1600">
                <a:solidFill>
                  <a:schemeClr val="tx2"/>
                </a:solidFill>
                <a:latin typeface="Century Gothic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charset="2"/>
              <a:buChar char=""/>
              <a:defRPr sz="1600">
                <a:solidFill>
                  <a:schemeClr val="tx2"/>
                </a:solidFill>
                <a:latin typeface="Century Gothic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Richard Reed, Adam </a:t>
            </a:r>
            <a:r>
              <a:rPr lang="en-US" altLang="en-US" sz="2000" dirty="0" err="1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Balon</a:t>
            </a:r>
            <a:r>
              <a:rPr lang="en-US" altLang="en-US" sz="20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 and Jon Wright </a:t>
            </a:r>
            <a:r>
              <a:rPr lang="en-US" altLang="en-US" sz="20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started innocent in 1999 after selling </a:t>
            </a:r>
            <a:r>
              <a:rPr lang="en-US" altLang="en-US" sz="2000" dirty="0" smtClean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their </a:t>
            </a:r>
            <a:r>
              <a:rPr lang="en-US" altLang="en-US" sz="2000" dirty="0">
                <a:solidFill>
                  <a:schemeClr val="tx1"/>
                </a:solidFill>
                <a:latin typeface="Palatino Linotype" charset="0"/>
                <a:ea typeface="Palatino Linotype" charset="0"/>
                <a:cs typeface="Palatino Linotype" charset="0"/>
              </a:rPr>
              <a:t>smoothies at a music festival. </a:t>
            </a:r>
            <a:endParaRPr lang="en-US" altLang="en-US" sz="2000" dirty="0" smtClean="0">
              <a:solidFill>
                <a:schemeClr val="tx1"/>
              </a:solidFill>
              <a:latin typeface="Palatino Linotype" charset="0"/>
              <a:ea typeface="Palatino Linotype" charset="0"/>
              <a:cs typeface="Palatino Linotype" charset="0"/>
            </a:endParaRPr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572479" y="5306955"/>
            <a:ext cx="675637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6000"/>
              <a:buFont typeface="Wingdings 2" charset="2"/>
              <a:buChar char=""/>
              <a:defRPr sz="2400">
                <a:solidFill>
                  <a:schemeClr val="tx2"/>
                </a:solidFill>
                <a:latin typeface="Century Gothic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6000"/>
              <a:buFont typeface="Wingdings 2" charset="2"/>
              <a:buChar char=""/>
              <a:defRPr sz="2200">
                <a:solidFill>
                  <a:schemeClr val="tx2"/>
                </a:solidFill>
                <a:latin typeface="Century Gothic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charset="2"/>
              <a:buChar char=""/>
              <a:defRPr sz="2000">
                <a:solidFill>
                  <a:schemeClr val="tx2"/>
                </a:solidFill>
                <a:latin typeface="Century Gothic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charset="2"/>
              <a:buChar char=""/>
              <a:defRPr>
                <a:solidFill>
                  <a:schemeClr val="tx2"/>
                </a:solidFill>
                <a:latin typeface="Century Gothic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charset="2"/>
              <a:buChar char=""/>
              <a:defRPr sz="1600">
                <a:solidFill>
                  <a:schemeClr val="tx2"/>
                </a:solidFill>
                <a:latin typeface="Century Gothic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charset="2"/>
              <a:buChar char=""/>
              <a:defRPr sz="1600">
                <a:solidFill>
                  <a:schemeClr val="tx2"/>
                </a:solidFill>
                <a:latin typeface="Century Gothic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charset="2"/>
              <a:buChar char=""/>
              <a:defRPr sz="1600">
                <a:solidFill>
                  <a:schemeClr val="tx2"/>
                </a:solidFill>
                <a:latin typeface="Century Gothic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charset="2"/>
              <a:buChar char=""/>
              <a:defRPr sz="1600">
                <a:solidFill>
                  <a:schemeClr val="tx2"/>
                </a:solidFill>
                <a:latin typeface="Century Gothic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2" charset="2"/>
              <a:buChar char=""/>
              <a:defRPr sz="1600">
                <a:solidFill>
                  <a:schemeClr val="tx2"/>
                </a:solidFill>
                <a:latin typeface="Century Gothic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 smtClean="0">
                <a:solidFill>
                  <a:schemeClr val="tx1"/>
                </a:solidFill>
                <a:latin typeface="Arial" charset="0"/>
              </a:rPr>
              <a:t>Richard Reed, </a:t>
            </a:r>
            <a:r>
              <a:rPr lang="en-US" altLang="en-US" sz="1800" dirty="0" smtClean="0">
                <a:solidFill>
                  <a:schemeClr val="tx1"/>
                </a:solidFill>
                <a:latin typeface="Arial" charset="0"/>
              </a:rPr>
              <a:t>Adam </a:t>
            </a:r>
            <a:r>
              <a:rPr lang="en-US" altLang="en-US" sz="1800" dirty="0" err="1">
                <a:solidFill>
                  <a:schemeClr val="tx1"/>
                </a:solidFill>
                <a:latin typeface="Arial" charset="0"/>
              </a:rPr>
              <a:t>Balon</a:t>
            </a:r>
            <a:r>
              <a:rPr lang="en-US" altLang="en-US" sz="1800" dirty="0">
                <a:solidFill>
                  <a:schemeClr val="tx1"/>
                </a:solidFill>
                <a:latin typeface="Arial" charset="0"/>
              </a:rPr>
              <a:t> and Jon Wright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 dirty="0" smtClean="0">
                <a:solidFill>
                  <a:schemeClr val="tx1"/>
                </a:solidFill>
                <a:latin typeface="Arial" charset="0"/>
              </a:rPr>
              <a:t>Cambridge University</a:t>
            </a:r>
            <a:r>
              <a:rPr lang="en-IN" altLang="en-US" sz="1800" dirty="0">
                <a:solidFill>
                  <a:schemeClr val="tx1"/>
                </a:solidFill>
                <a:latin typeface="Arial" charset="0"/>
              </a:rPr>
              <a:t> </a:t>
            </a:r>
            <a:r>
              <a:rPr lang="en-IN" altLang="en-US" sz="1800" dirty="0" smtClean="0">
                <a:solidFill>
                  <a:schemeClr val="tx1"/>
                </a:solidFill>
                <a:latin typeface="Arial" charset="0"/>
              </a:rPr>
              <a:t>graduates</a:t>
            </a:r>
            <a:endParaRPr lang="en-IN" altLang="en-US" sz="18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Picture 6" descr="innocent drink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25" y="331788"/>
            <a:ext cx="1968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07418" y="3260529"/>
            <a:ext cx="4483100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charset="0"/>
              </a:rPr>
              <a:t>Innocent Drinks is a company that makes smoothies and juice sold in supermarkets, coffee shops and various other outlets. The company sells more than two million smoothies per week. Innocent is over 90% owned by The Coca-Cola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481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/>
          <p:cNvSpPr>
            <a:spLocks noGrp="1"/>
          </p:cNvSpPr>
          <p:nvPr>
            <p:ph type="title" idx="4294967295"/>
          </p:nvPr>
        </p:nvSpPr>
        <p:spPr>
          <a:xfrm>
            <a:off x="660400" y="200025"/>
            <a:ext cx="8274050" cy="1162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00" dirty="0" smtClean="0">
                <a:solidFill>
                  <a:srgbClr val="253871"/>
                </a:solidFill>
                <a:latin typeface="Tahoma" pitchFamily="34" charset="0"/>
              </a:rPr>
              <a:t>Do you think we should give up our day jobs to make these smoothies</a:t>
            </a:r>
            <a:r>
              <a:rPr lang="en-US" dirty="0" smtClean="0">
                <a:solidFill>
                  <a:srgbClr val="253871"/>
                </a:solidFill>
                <a:latin typeface="Tahoma" pitchFamily="34" charset="0"/>
              </a:rPr>
              <a:t>?</a:t>
            </a:r>
            <a:br>
              <a:rPr lang="en-US" dirty="0" smtClean="0">
                <a:solidFill>
                  <a:srgbClr val="253871"/>
                </a:solidFill>
                <a:latin typeface="Tahoma" pitchFamily="34" charset="0"/>
              </a:rPr>
            </a:br>
            <a:endParaRPr lang="en-US" dirty="0" smtClean="0"/>
          </a:p>
        </p:txBody>
      </p:sp>
      <p:pic>
        <p:nvPicPr>
          <p:cNvPr id="47106" name="Picture 4" descr="http://www.presentationhelper.co.uk/business/Images/innocent_yes_no_bin.gif"/>
          <p:cNvPicPr>
            <a:picLocks noGrp="1" noChangeAspect="1" noChangeArrowheads="1" noCro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39088" y="1420813"/>
            <a:ext cx="3859212" cy="2057400"/>
          </a:xfrm>
          <a:noFill/>
        </p:spPr>
      </p:pic>
      <p:sp>
        <p:nvSpPr>
          <p:cNvPr id="47107" name="Text Placeholder 10"/>
          <p:cNvSpPr>
            <a:spLocks noGrp="1"/>
          </p:cNvSpPr>
          <p:nvPr>
            <p:ph type="body" sz="half" idx="4294967295"/>
          </p:nvPr>
        </p:nvSpPr>
        <p:spPr>
          <a:xfrm>
            <a:off x="901700" y="1512889"/>
            <a:ext cx="6018213" cy="4214812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ClrTx/>
              <a:buSzTx/>
              <a:buFont typeface="Wingdings" charset="2"/>
              <a:buChar char="v"/>
            </a:pPr>
            <a:r>
              <a:rPr lang="en-US" altLang="en-US" dirty="0">
                <a:latin typeface="Palatino Linotype" charset="0"/>
                <a:ea typeface="Palatino Linotype" charset="0"/>
                <a:cs typeface="Palatino Linotype" charset="0"/>
              </a:rPr>
              <a:t>They put up a big sign asking people if they thought </a:t>
            </a:r>
            <a:r>
              <a:rPr lang="en-US" altLang="en-US" dirty="0" smtClean="0">
                <a:latin typeface="Palatino Linotype" charset="0"/>
                <a:ea typeface="Palatino Linotype" charset="0"/>
                <a:cs typeface="Palatino Linotype" charset="0"/>
              </a:rPr>
              <a:t>that Richard, </a:t>
            </a:r>
            <a:r>
              <a:rPr lang="en-US" altLang="en-US" dirty="0">
                <a:latin typeface="Palatino Linotype" charset="0"/>
                <a:ea typeface="Palatino Linotype" charset="0"/>
                <a:cs typeface="Palatino Linotype" charset="0"/>
              </a:rPr>
              <a:t>Adam </a:t>
            </a:r>
            <a:r>
              <a:rPr lang="en-US" altLang="en-US" dirty="0" smtClean="0">
                <a:latin typeface="Palatino Linotype" charset="0"/>
                <a:ea typeface="Palatino Linotype" charset="0"/>
                <a:cs typeface="Palatino Linotype" charset="0"/>
              </a:rPr>
              <a:t>and </a:t>
            </a:r>
            <a:r>
              <a:rPr lang="en-US" altLang="en-US" dirty="0">
                <a:latin typeface="Palatino Linotype" charset="0"/>
                <a:ea typeface="Palatino Linotype" charset="0"/>
                <a:cs typeface="Palatino Linotype" charset="0"/>
              </a:rPr>
              <a:t>Jon </a:t>
            </a:r>
            <a:r>
              <a:rPr lang="en-US" altLang="en-US" dirty="0" smtClean="0">
                <a:latin typeface="Palatino Linotype" charset="0"/>
                <a:ea typeface="Palatino Linotype" charset="0"/>
                <a:cs typeface="Palatino Linotype" charset="0"/>
              </a:rPr>
              <a:t> </a:t>
            </a:r>
            <a:r>
              <a:rPr lang="en-US" altLang="en-US" dirty="0">
                <a:latin typeface="Palatino Linotype" charset="0"/>
                <a:ea typeface="Palatino Linotype" charset="0"/>
                <a:cs typeface="Palatino Linotype" charset="0"/>
              </a:rPr>
              <a:t>should give up </a:t>
            </a:r>
            <a:r>
              <a:rPr lang="en-US" altLang="en-US" dirty="0" smtClean="0">
                <a:latin typeface="Palatino Linotype" charset="0"/>
                <a:ea typeface="Palatino Linotype" charset="0"/>
                <a:cs typeface="Palatino Linotype" charset="0"/>
              </a:rPr>
              <a:t>their </a:t>
            </a:r>
            <a:r>
              <a:rPr lang="en-US" altLang="en-US" dirty="0">
                <a:latin typeface="Palatino Linotype" charset="0"/>
                <a:ea typeface="Palatino Linotype" charset="0"/>
                <a:cs typeface="Palatino Linotype" charset="0"/>
              </a:rPr>
              <a:t>jobs to make smoothies, and put a bin saying 'Yes' and a bin saying 'No" in front of the stall. </a:t>
            </a:r>
          </a:p>
          <a:p>
            <a:pPr algn="just">
              <a:spcBef>
                <a:spcPct val="0"/>
              </a:spcBef>
              <a:buClrTx/>
              <a:buSzTx/>
              <a:buFont typeface="Wingdings" charset="2"/>
              <a:buChar char="v"/>
            </a:pPr>
            <a:r>
              <a:rPr lang="en-US" altLang="en-US" dirty="0">
                <a:latin typeface="Palatino Linotype" charset="0"/>
                <a:ea typeface="Palatino Linotype" charset="0"/>
                <a:cs typeface="Palatino Linotype" charset="0"/>
              </a:rPr>
              <a:t>T</a:t>
            </a:r>
            <a:r>
              <a:rPr lang="en-US" altLang="en-US" dirty="0" smtClean="0">
                <a:latin typeface="Palatino Linotype" charset="0"/>
                <a:ea typeface="Palatino Linotype" charset="0"/>
                <a:cs typeface="Palatino Linotype" charset="0"/>
              </a:rPr>
              <a:t>hey </a:t>
            </a:r>
            <a:r>
              <a:rPr lang="en-US" altLang="en-US" dirty="0">
                <a:latin typeface="Palatino Linotype" charset="0"/>
                <a:ea typeface="Palatino Linotype" charset="0"/>
                <a:cs typeface="Palatino Linotype" charset="0"/>
              </a:rPr>
              <a:t>requested people to vote with their empties. At the end of the weekend, the 'Yes' bin was full, so they resigned from </a:t>
            </a:r>
            <a:r>
              <a:rPr lang="en-US" altLang="en-US" dirty="0" smtClean="0">
                <a:latin typeface="Palatino Linotype" charset="0"/>
                <a:ea typeface="Palatino Linotype" charset="0"/>
                <a:cs typeface="Palatino Linotype" charset="0"/>
              </a:rPr>
              <a:t>their </a:t>
            </a:r>
            <a:r>
              <a:rPr lang="en-US" altLang="en-US" dirty="0">
                <a:latin typeface="Palatino Linotype" charset="0"/>
                <a:ea typeface="Palatino Linotype" charset="0"/>
                <a:cs typeface="Palatino Linotype" charset="0"/>
              </a:rPr>
              <a:t>jobs the next </a:t>
            </a:r>
            <a:r>
              <a:rPr lang="en-US" altLang="en-US" dirty="0" smtClean="0">
                <a:latin typeface="Palatino Linotype" charset="0"/>
                <a:ea typeface="Palatino Linotype" charset="0"/>
                <a:cs typeface="Palatino Linotype" charset="0"/>
              </a:rPr>
              <a:t>day.</a:t>
            </a:r>
            <a:endParaRPr lang="en-US" altLang="en-US" dirty="0">
              <a:latin typeface="Palatino Linotype" charset="0"/>
              <a:ea typeface="Palatino Linotype" charset="0"/>
              <a:cs typeface="Palatino Linotype" charset="0"/>
            </a:endParaRPr>
          </a:p>
          <a:p>
            <a:pPr algn="just">
              <a:spcBef>
                <a:spcPct val="0"/>
              </a:spcBef>
              <a:buClrTx/>
              <a:buSzTx/>
              <a:buFont typeface="Wingdings" charset="2"/>
              <a:buChar char="v"/>
            </a:pPr>
            <a:r>
              <a:rPr lang="en-US" altLang="en-US" dirty="0">
                <a:latin typeface="Palatino Linotype" charset="0"/>
                <a:ea typeface="Palatino Linotype" charset="0"/>
                <a:cs typeface="Palatino Linotype" charset="0"/>
              </a:rPr>
              <a:t>Since then they started making </a:t>
            </a:r>
            <a:r>
              <a:rPr lang="en-US" altLang="en-US" dirty="0" smtClean="0">
                <a:latin typeface="Palatino Linotype" charset="0"/>
                <a:ea typeface="Palatino Linotype" charset="0"/>
                <a:cs typeface="Palatino Linotype" charset="0"/>
              </a:rPr>
              <a:t>smoothies and juices  as natural</a:t>
            </a:r>
            <a:r>
              <a:rPr lang="en-US" altLang="en-US" dirty="0">
                <a:latin typeface="Palatino Linotype" charset="0"/>
                <a:ea typeface="Palatino Linotype" charset="0"/>
                <a:cs typeface="Palatino Linotype" charset="0"/>
              </a:rPr>
              <a:t>, delicious, healthy </a:t>
            </a:r>
            <a:r>
              <a:rPr lang="en-US" altLang="en-US" dirty="0" smtClean="0">
                <a:latin typeface="Palatino Linotype" charset="0"/>
                <a:ea typeface="Palatino Linotype" charset="0"/>
                <a:cs typeface="Palatino Linotype" charset="0"/>
              </a:rPr>
              <a:t>drinks.</a:t>
            </a:r>
            <a:endParaRPr lang="en-US" altLang="en-US" dirty="0"/>
          </a:p>
        </p:txBody>
      </p:sp>
      <p:pic>
        <p:nvPicPr>
          <p:cNvPr id="47108" name="Picture 6" descr="innocent drink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25" y="919163"/>
            <a:ext cx="1968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2930"/>
              </p:ext>
            </p:extLst>
          </p:nvPr>
        </p:nvGraphicFramePr>
        <p:xfrm>
          <a:off x="7493949" y="4165311"/>
          <a:ext cx="4026184" cy="640080"/>
        </p:xfrm>
        <a:graphic>
          <a:graphicData uri="http://schemas.openxmlformats.org/drawingml/2006/table">
            <a:tbl>
              <a:tblPr/>
              <a:tblGrid>
                <a:gridCol w="4026184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charset="2"/>
                        <a:defRPr sz="2000">
                          <a:solidFill>
                            <a:schemeClr val="tx2"/>
                          </a:solidFill>
                          <a:latin typeface="Century Gothic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charset="2"/>
                        <a:defRPr sz="2000">
                          <a:solidFill>
                            <a:schemeClr val="tx2"/>
                          </a:solidFill>
                          <a:latin typeface="Century Gothic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charset="2"/>
                        <a:defRPr>
                          <a:solidFill>
                            <a:schemeClr val="tx2"/>
                          </a:solidFill>
                          <a:latin typeface="Century Gothic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charset="2"/>
                        <a:defRPr sz="1600">
                          <a:solidFill>
                            <a:schemeClr val="tx2"/>
                          </a:solidFill>
                          <a:latin typeface="Century Gothic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6000"/>
                        <a:buFont typeface="Wingdings 2" charset="2"/>
                        <a:defRPr sz="1400">
                          <a:solidFill>
                            <a:schemeClr val="tx2"/>
                          </a:solidFill>
                          <a:latin typeface="Century Gothic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charset="2"/>
                        <a:defRPr sz="1400">
                          <a:solidFill>
                            <a:schemeClr val="tx2"/>
                          </a:solidFill>
                          <a:latin typeface="Century Gothic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charset="2"/>
                        <a:defRPr sz="1400">
                          <a:solidFill>
                            <a:schemeClr val="tx2"/>
                          </a:solidFill>
                          <a:latin typeface="Century Gothic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charset="2"/>
                        <a:defRPr sz="1400">
                          <a:solidFill>
                            <a:schemeClr val="tx2"/>
                          </a:solidFill>
                          <a:latin typeface="Century Gothic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2" charset="2"/>
                        <a:defRPr sz="1400">
                          <a:solidFill>
                            <a:schemeClr val="tx2"/>
                          </a:solidFill>
                          <a:latin typeface="Century Gothic" charset="0"/>
                        </a:defRPr>
                      </a:lvl9pPr>
                    </a:lstStyle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0080"/>
                          </a:solidFill>
                          <a:effectLst/>
                          <a:latin typeface="Century Gothic" charset="0"/>
                          <a:ea typeface="Arial" charset="0"/>
                          <a:cs typeface="Arial" charset="0"/>
                          <a:hlinkClick r:id="rId5" tooltip="The Coca-Cola Company"/>
                        </a:rPr>
                        <a:t/>
                      </a:r>
                      <a:b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0080"/>
                          </a:solidFill>
                          <a:effectLst/>
                          <a:latin typeface="Century Gothic" charset="0"/>
                          <a:ea typeface="Arial" charset="0"/>
                          <a:cs typeface="Arial" charset="0"/>
                          <a:hlinkClick r:id="rId5" tooltip="The Coca-Cola Company"/>
                        </a:rPr>
                      </a:b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B0080"/>
                          </a:solidFill>
                          <a:effectLst/>
                          <a:latin typeface="Century Gothic" charset="0"/>
                          <a:ea typeface="Arial" charset="0"/>
                          <a:cs typeface="Arial" charset="0"/>
                          <a:hlinkClick r:id="rId5" tooltip="The Coca-Cola Company"/>
                        </a:rPr>
                        <a:t>The Coca-Cola Company</a:t>
                      </a: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Arial" charset="0"/>
                          <a:cs typeface="Arial" charset="0"/>
                        </a:rPr>
                        <a:t>(90%)</a:t>
                      </a:r>
                    </a:p>
                  </a:txBody>
                  <a:tcPr marL="91449" marR="91449" horzOverflow="overflow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7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829" y="0"/>
            <a:ext cx="9520158" cy="1049235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Supply </a:t>
            </a:r>
            <a:endParaRPr lang="en-US" sz="44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5409398"/>
              </p:ext>
            </p:extLst>
          </p:nvPr>
        </p:nvGraphicFramePr>
        <p:xfrm>
          <a:off x="2019300" y="89683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79300" y="3721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7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2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271119"/>
            <a:ext cx="9520158" cy="1049235"/>
          </a:xfrm>
        </p:spPr>
        <p:txBody>
          <a:bodyPr/>
          <a:lstStyle/>
          <a:p>
            <a:r>
              <a:rPr lang="en-US" b="1" dirty="0"/>
              <a:t>Supply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596" y="1558532"/>
            <a:ext cx="9520158" cy="3450613"/>
          </a:xfrm>
        </p:spPr>
        <p:txBody>
          <a:bodyPr/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law of supply </a:t>
            </a:r>
            <a:r>
              <a:rPr lang="en-US" sz="2800" dirty="0" smtClean="0"/>
              <a:t>states </a:t>
            </a:r>
            <a:r>
              <a:rPr lang="en-US" sz="2800" dirty="0"/>
              <a:t>that, all other factors being equal, as the price of a good or service increases, the quantity of goods or service that suppliers offer will increase and vice versa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Ceteris Paribus there is a direct relation between price and quantity supplied.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520" y="229610"/>
            <a:ext cx="9520158" cy="1049235"/>
          </a:xfrm>
        </p:spPr>
        <p:txBody>
          <a:bodyPr/>
          <a:lstStyle/>
          <a:p>
            <a:r>
              <a:rPr lang="en-US" dirty="0" smtClean="0"/>
              <a:t>Law of Supply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33079" y="1921156"/>
            <a:ext cx="95535" cy="3589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012442" y="5466181"/>
            <a:ext cx="4612943" cy="409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734402" y="2702677"/>
            <a:ext cx="2142698" cy="20335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16657" y="244791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3517377" y="327607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5827594" y="54875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cxnSp>
        <p:nvCxnSpPr>
          <p:cNvPr id="9" name="Straight Connector 8"/>
          <p:cNvCxnSpPr>
            <a:stCxn id="43" idx="3"/>
          </p:cNvCxnSpPr>
          <p:nvPr/>
        </p:nvCxnSpPr>
        <p:spPr>
          <a:xfrm>
            <a:off x="3899213" y="3460740"/>
            <a:ext cx="2196787" cy="78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36946" y="3460740"/>
            <a:ext cx="59054" cy="20020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33079" y="2997200"/>
            <a:ext cx="2653988" cy="16933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70133" y="3083257"/>
            <a:ext cx="67734" cy="2427261"/>
          </a:xfrm>
          <a:prstGeom prst="line">
            <a:avLst/>
          </a:prstGeom>
          <a:ln w="571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80846" y="3996267"/>
            <a:ext cx="1590221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537200" y="4030133"/>
            <a:ext cx="0" cy="1456519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17377" y="28172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606800" y="371583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6570133" y="54627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66268" y="54627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7193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3" grpId="0"/>
      <p:bldP spid="45" grpId="0"/>
      <p:bldP spid="29" grpId="0"/>
      <p:bldP spid="30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49648663"/>
              </p:ext>
            </p:extLst>
          </p:nvPr>
        </p:nvGraphicFramePr>
        <p:xfrm>
          <a:off x="2032000" y="4910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1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021457"/>
              </p:ext>
            </p:extLst>
          </p:nvPr>
        </p:nvGraphicFramePr>
        <p:xfrm>
          <a:off x="1484310" y="221193"/>
          <a:ext cx="9996489" cy="6484406"/>
        </p:xfrm>
        <a:graphic>
          <a:graphicData uri="http://schemas.openxmlformats.org/drawingml/2006/table">
            <a:tbl>
              <a:tblPr/>
              <a:tblGrid>
                <a:gridCol w="2297462"/>
                <a:gridCol w="2297462"/>
                <a:gridCol w="2297462"/>
                <a:gridCol w="3104103"/>
              </a:tblGrid>
              <a:tr h="695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Cost to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Production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Amount of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Quantity Supplied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Supply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Curve Shifts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69339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Cost of </a:t>
                      </a: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Factors of Production Falls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Supply Increases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39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Cost of Factors of Production Rises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Supply Decreases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Productivity Decreases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Productivity Increases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73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New Technology</a:t>
                      </a: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Higher Taxes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Lower Taxes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0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Government Subsidy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Constanti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Constanti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Constanti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Constanti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4504267" y="965201"/>
            <a:ext cx="264497" cy="53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flipH="1">
            <a:off x="6400800" y="965202"/>
            <a:ext cx="237067" cy="5381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flipH="1">
            <a:off x="4487334" y="1727198"/>
            <a:ext cx="237067" cy="53814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505618" y="1727198"/>
            <a:ext cx="264497" cy="53814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445164" y="2489194"/>
            <a:ext cx="264497" cy="53814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H="1">
            <a:off x="4572002" y="2489197"/>
            <a:ext cx="237067" cy="5381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flipH="1">
            <a:off x="6434668" y="3217326"/>
            <a:ext cx="237067" cy="5381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565565" y="3285061"/>
            <a:ext cx="264497" cy="53814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544572" y="3960530"/>
            <a:ext cx="264497" cy="53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flipH="1">
            <a:off x="6417736" y="3994396"/>
            <a:ext cx="237067" cy="53814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flipH="1">
            <a:off x="4707466" y="4639731"/>
            <a:ext cx="237067" cy="53814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597564" y="4639727"/>
            <a:ext cx="264497" cy="53814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519000" y="5333993"/>
            <a:ext cx="264497" cy="53814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flipH="1">
            <a:off x="6587068" y="5317057"/>
            <a:ext cx="237067" cy="5381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768766" y="6011324"/>
            <a:ext cx="264497" cy="53814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8551332" y="11198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8551332" y="1985560"/>
            <a:ext cx="978408" cy="484632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8619067" y="2578227"/>
            <a:ext cx="978408" cy="449109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8703732" y="4049269"/>
            <a:ext cx="978408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856132" y="53023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8703732" y="33380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8771467" y="4745693"/>
            <a:ext cx="978408" cy="449109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8805332" y="6064334"/>
            <a:ext cx="978408" cy="4846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 flipH="1">
            <a:off x="6654801" y="6009465"/>
            <a:ext cx="237067" cy="53814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Readings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696" y="2003032"/>
            <a:ext cx="9520158" cy="3450613"/>
          </a:xfrm>
        </p:spPr>
        <p:txBody>
          <a:bodyPr/>
          <a:lstStyle/>
          <a:p>
            <a:pPr algn="just"/>
            <a:r>
              <a:rPr lang="en-US" dirty="0" smtClean="0"/>
              <a:t>S</a:t>
            </a:r>
            <a:r>
              <a:rPr lang="en-US" b="1" dirty="0"/>
              <a:t>amuelson</a:t>
            </a:r>
            <a:r>
              <a:rPr lang="en-US" dirty="0"/>
              <a:t>, Paul A.; </a:t>
            </a:r>
            <a:r>
              <a:rPr lang="en-US" b="1" dirty="0"/>
              <a:t>Nordhaus</a:t>
            </a:r>
            <a:r>
              <a:rPr lang="en-US" dirty="0"/>
              <a:t>, William </a:t>
            </a:r>
            <a:r>
              <a:rPr lang="en-US" dirty="0"/>
              <a:t>D</a:t>
            </a:r>
            <a:r>
              <a:rPr lang="en-US" dirty="0" smtClean="0"/>
              <a:t>.; Chaudhuri, </a:t>
            </a:r>
            <a:r>
              <a:rPr lang="en-US" dirty="0" err="1" smtClean="0"/>
              <a:t>Sudip</a:t>
            </a:r>
            <a:r>
              <a:rPr lang="en-US" dirty="0" smtClean="0"/>
              <a:t>; Sen, </a:t>
            </a:r>
            <a:r>
              <a:rPr lang="en-US" dirty="0" err="1"/>
              <a:t>Anindya</a:t>
            </a:r>
            <a:r>
              <a:rPr lang="en-US" dirty="0" smtClean="0"/>
              <a:t>  </a:t>
            </a:r>
            <a:r>
              <a:rPr lang="en-US" dirty="0"/>
              <a:t>(</a:t>
            </a:r>
            <a:r>
              <a:rPr lang="en-US" dirty="0" smtClean="0"/>
              <a:t>2019). </a:t>
            </a:r>
            <a:r>
              <a:rPr lang="en-US" dirty="0"/>
              <a:t>Economics. </a:t>
            </a:r>
            <a:r>
              <a:rPr lang="en-US" dirty="0" smtClean="0"/>
              <a:t>McGraw-Hill.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348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1493</TotalTime>
  <Words>269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Century Gothic</vt:lpstr>
      <vt:lpstr>Tahoma</vt:lpstr>
      <vt:lpstr>Wingdings 2</vt:lpstr>
      <vt:lpstr>Arial</vt:lpstr>
      <vt:lpstr>Arial</vt:lpstr>
      <vt:lpstr>Calibri</vt:lpstr>
      <vt:lpstr>Palatino Linotype</vt:lpstr>
      <vt:lpstr>Times New Roman</vt:lpstr>
      <vt:lpstr>Wingdings</vt:lpstr>
      <vt:lpstr>Gallery</vt:lpstr>
      <vt:lpstr>Demand and Supply </vt:lpstr>
      <vt:lpstr>PowerPoint Presentation</vt:lpstr>
      <vt:lpstr>  Do you think we should give up our day jobs to make these smoothies? </vt:lpstr>
      <vt:lpstr>Supply </vt:lpstr>
      <vt:lpstr>Supply</vt:lpstr>
      <vt:lpstr>Law of Supply</vt:lpstr>
      <vt:lpstr>PowerPoint Presentation</vt:lpstr>
      <vt:lpstr>PowerPoint Presentation</vt:lpstr>
      <vt:lpstr>Suggested Readings 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and Supply </dc:title>
  <dc:creator>Microsoft Office User</dc:creator>
  <cp:lastModifiedBy>Microsoft Office User</cp:lastModifiedBy>
  <cp:revision>47</cp:revision>
  <dcterms:created xsi:type="dcterms:W3CDTF">2020-07-28T04:19:08Z</dcterms:created>
  <dcterms:modified xsi:type="dcterms:W3CDTF">2020-08-04T04:21:24Z</dcterms:modified>
</cp:coreProperties>
</file>