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8795-D02E-4137-8B5F-F4ABFDBAABFB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265B-739B-4AE6-A799-081B35384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8795-D02E-4137-8B5F-F4ABFDBAABFB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265B-739B-4AE6-A799-081B35384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8795-D02E-4137-8B5F-F4ABFDBAABFB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265B-739B-4AE6-A799-081B35384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8795-D02E-4137-8B5F-F4ABFDBAABFB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265B-739B-4AE6-A799-081B35384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8795-D02E-4137-8B5F-F4ABFDBAABFB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265B-739B-4AE6-A799-081B35384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8795-D02E-4137-8B5F-F4ABFDBAABFB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265B-739B-4AE6-A799-081B35384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8795-D02E-4137-8B5F-F4ABFDBAABFB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265B-739B-4AE6-A799-081B35384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8795-D02E-4137-8B5F-F4ABFDBAABFB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265B-739B-4AE6-A799-081B35384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8795-D02E-4137-8B5F-F4ABFDBAABFB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265B-739B-4AE6-A799-081B35384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8795-D02E-4137-8B5F-F4ABFDBAABFB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265B-739B-4AE6-A799-081B35384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8795-D02E-4137-8B5F-F4ABFDBAABFB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265B-739B-4AE6-A799-081B35384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88795-D02E-4137-8B5F-F4ABFDBAABFB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9265B-739B-4AE6-A799-081B35384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348880"/>
            <a:ext cx="7774632" cy="1251570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latin typeface="Times New Roman" pitchFamily="18" charset="0"/>
                <a:cs typeface="Times New Roman" pitchFamily="18" charset="0"/>
              </a:rPr>
              <a:t>The choice Theory: </a:t>
            </a:r>
            <a:br>
              <a:rPr lang="en-IN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780928"/>
            <a:ext cx="7920880" cy="2857872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Evolutionary Biology; </a:t>
            </a:r>
            <a:br>
              <a:rPr lang="en-IN" sz="4000" b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The Evolutionary Biology of Utility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56792"/>
            <a:ext cx="8435280" cy="504056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Evolutionary biology is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concerned with the </a:t>
            </a:r>
            <a:r>
              <a:rPr lang="en-US" sz="28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origin of life and the diversification and adaptation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of life forms over time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brain did not evolve in order to maximize utility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wellbeing or hedonic pleasure.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forces of natural selection have caused the brain to be designed as a system that </a:t>
            </a:r>
            <a:r>
              <a:rPr lang="en-US" sz="2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maximizes </a:t>
            </a:r>
            <a:r>
              <a:rPr lang="en-US" sz="28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biological fitness.</a:t>
            </a:r>
            <a:endParaRPr lang="en-US" sz="28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Nature and functions of utility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84576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Inclusive fitness: 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where the ability extends to our kin, since that increases the overall likelihood of ‘spreading our genes’. 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driving force behind evolution operates at the genetic level not at the level of the individual.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Neuro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-economics recognizes this biological basis of behavior, not just for humans but for all animals.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Continued….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507288" cy="5544616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Biological fitness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therefore closely linked to the number of offspring, and this allows the construction of testable models of economic behavior,</a:t>
            </a:r>
          </a:p>
          <a:p>
            <a:pPr algn="just">
              <a:lnSpc>
                <a:spcPct val="17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Evolutionary game theory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involves a principal–agent situation where </a:t>
            </a: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Nature is the principal and the individual is the agent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The objective of the principal is to maximize biological fitness, which entails maximizing the number of viable offspring which can be achieved through the competitive forces of natural selection. </a:t>
            </a:r>
          </a:p>
          <a:p>
            <a:pPr algn="just">
              <a:lnSpc>
                <a:spcPct val="17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Continued….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terms of economics, however, there are two fundamental questions, posed by Robson (2002): 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Why is there utility at all?; and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Why is it defined on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intermediate goods rather than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 offspring?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individual is prompted to maximize hedonic pleasure as a means to the ultimate end of maximizing biological fitness.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Types of selection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91264" cy="5400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Sexual selection</a:t>
            </a:r>
          </a:p>
          <a:p>
            <a:pPr algn="just">
              <a:lnSpc>
                <a:spcPct val="150000"/>
              </a:lnSpc>
            </a:pPr>
            <a:r>
              <a:rPr lang="en-US" sz="2800" baseline="0" dirty="0">
                <a:latin typeface="Times New Roman" pitchFamily="18" charset="0"/>
                <a:cs typeface="Times New Roman" pitchFamily="18" charset="0"/>
              </a:rPr>
              <a:t>Signaling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Group selection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Evolution and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6237312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 common misconception regarding the neo-Darwinian synthesis (NDS) is that </a:t>
            </a:r>
            <a:r>
              <a:rPr lang="en-US" sz="2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‘survival of the fittest’, as natural selection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is often called, leads ultimately to optimization of design as far as species are concerned.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Richard Dawkins (1986) has explained, the evolutionary process resembles a ‘Blind Watchmaker’, and has no ultimate aim or objective. In philosophical terms it is a mechanistic rather than a teleological process. </a:t>
            </a:r>
          </a:p>
          <a:p>
            <a:pPr algn="just">
              <a:lnSpc>
                <a:spcPct val="160000"/>
              </a:lnSpc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Two essential problems caused by the mechanistic nature of the evolutionary process: </a:t>
            </a:r>
          </a:p>
          <a:p>
            <a:pPr lvl="1" algn="just">
              <a:lnSpc>
                <a:spcPct val="160000"/>
              </a:lnSpc>
            </a:pPr>
            <a:r>
              <a:rPr lang="en-US" sz="2600" i="1" baseline="0" dirty="0">
                <a:latin typeface="Times New Roman" pitchFamily="18" charset="0"/>
                <a:cs typeface="Times New Roman" pitchFamily="18" charset="0"/>
              </a:rPr>
              <a:t>Time lags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60000"/>
              </a:lnSpc>
            </a:pP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Use of heuristics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382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The choice Theory:   </vt:lpstr>
      <vt:lpstr>The Evolutionary Biology of Utility</vt:lpstr>
      <vt:lpstr>Nature and functions of utility</vt:lpstr>
      <vt:lpstr>Continued….</vt:lpstr>
      <vt:lpstr>Continued….</vt:lpstr>
      <vt:lpstr>Types of selection process</vt:lpstr>
      <vt:lpstr>Evolution and optimization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choice Theory: Connections with Evolutionary Biology; Policy Analysis: Retail Therapy </dc:title>
  <dc:creator>Windows User</dc:creator>
  <cp:lastModifiedBy>divija arora</cp:lastModifiedBy>
  <cp:revision>22</cp:revision>
  <dcterms:created xsi:type="dcterms:W3CDTF">2021-09-26T01:11:17Z</dcterms:created>
  <dcterms:modified xsi:type="dcterms:W3CDTF">2022-09-09T13:17:55Z</dcterms:modified>
</cp:coreProperties>
</file>