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A882-A722-4B77-931C-25BF5AD0726D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B323B-481F-4B9E-BBA4-6DAB4A1C2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CD5F-CB98-4203-9362-3B88D6AD96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CD5F-CB98-4203-9362-3B88D6AD96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531D-EEAA-4156-B3B0-199C63DDF615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BBA8-CB2D-4757-BC76-5224487F5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itchFamily="18" charset="0"/>
                <a:cs typeface="Times New Roman" pitchFamily="18" charset="0"/>
              </a:rPr>
              <a:t>The Choice Theory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3779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Utility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400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Endowment Effect</a:t>
            </a:r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endowment effect of an event represents its direct contribution to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one’s happiness or satisfaction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Good news and positive experiences enrich our lives and make us happier; bad news and hard times diminish our well-being.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contrast effect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indirect effect that works in the opposite direction: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positive experience makes us happy, but it also renders similar experiences less exciting.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 negative experience makes us unhappy, but it also helps us appreciate subsequent experiences that are less bad.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Contrast effects are particularly important in societies where people are generally becoming more affluent over time, and in this context are often referred to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treadmill effects.</a:t>
            </a:r>
          </a:p>
          <a:p>
            <a:pPr lvl="1" algn="just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Housing experiment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baseline="0" dirty="0">
                <a:latin typeface="Times New Roman" pitchFamily="18" charset="0"/>
                <a:cs typeface="Times New Roman" pitchFamily="18" charset="0"/>
              </a:rPr>
              <a:t>Anticipatory utility</a:t>
            </a:r>
            <a:br>
              <a:rPr lang="en-US" baseline="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People gain hedonic utility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the anticipation of events in the future,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 by looking forward to a holiday or dreading a visit to the dentist.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anticipatory utility is based on a person’s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expected or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predicted utility,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meaning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belief about the future experienced utility of an event. Again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endowment and contrast effects are relevant.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implication of this is that, for a given expected value, people should tend to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prefer long-odds situations rather than short odds 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they have sweeter dreams and milder disappointment.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Residual utility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Residual utility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relates to pleasure or pain felt at later periods of time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separate episodes. This phenomenon arises because utility profiles may be concatenated or disjunctive.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Holiday experience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Diagnostic utility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4726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Diagnostic utility refers to the situation where people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infer their utility from their actions.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was seen that the phenomenon that is relevant here is the process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of self-signaling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particularly important for people who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where they stand in terms of certain personal attributes, for example the possession of strong willpower.	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Alcoholic drink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Transaction utility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standard model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frames the net value of the purchase in terms of benefit minus cost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reality the phenomenon of loss-aversion makes this coding of the purchase hedonically inefficient.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Acquisition utility – this represents the value of the good obtained relative to 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price, equivalent to the concept of consumer surplus.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Transaction utility – this corresponds to the perceived value of the ‘deal’, in other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words the difference between the reference price and the price paid</a:t>
            </a:r>
            <a:r>
              <a:rPr lang="en-US" sz="2400" dirty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Types of Utility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25658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Cardinal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Ordinal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Decision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Experienced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Anticipatory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Residual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Diagnostic Utility</a:t>
            </a:r>
          </a:p>
          <a:p>
            <a:pPr>
              <a:lnSpc>
                <a:spcPct val="160000"/>
              </a:lnSpc>
            </a:pPr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Transaction Utility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Decision utility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4006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decision utility for a given action features an 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estimate of the expected future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utility for a particular outcome reached after choosing that 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weighted by the probability of that outcome occurring and the time at which that outcome is predicted to occur.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12968" cy="597666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Imagine that you have just completed a graduate degree in communications and you are considering one-year jobs at two different magazines.</a:t>
            </a:r>
          </a:p>
          <a:p>
            <a:pPr algn="just">
              <a:lnSpc>
                <a:spcPct val="170000"/>
              </a:lnSpc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(A) At Magazine A, you are offered a job paying $35,000. However, the other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workers who have the same training and experience as you do are making $38,000.</a:t>
            </a:r>
          </a:p>
          <a:p>
            <a:pPr algn="just">
              <a:lnSpc>
                <a:spcPct val="170000"/>
              </a:lnSpc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(B) At Magazine B, you are offered a job paying $33,000. However, the other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workers who have the same training and experience as you do are making $30,000.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28945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the type of utility usually discussed by economists, since it is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easiest to measure in terms of revealed preference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It is important to note that decision utility does not, therefore necessarily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refl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attitudes or judgments. 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study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Tversky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Griffin (2000) illustrates this point. Sixty-six undergraduate students were presented with the following information: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28945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discrepancy between choice (decision utility) and attitude (experienced utility) arises when the object of choice/attitude has many attributes. 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standard decision-making approach involves two steps: 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determine values for each attribute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using some kind of scale; and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determine weights for each attribute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in order to compare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Experienced utility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4726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Experienced utility is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endpoint of the decision process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state reached after successful attainment of a particular outcome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pertaining to the hedonic impact and experience of that outcome. However, other signals are needed in order for decisions to actually be made.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“Experienced utility”: an economists’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interpretation of life satisfaction and happiness is a mental state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account of the level of utility that is actually felt.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People often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-want, or get it wrong. So that satisfying preferences won’t bring well-being.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Experienced utility has been described as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unifi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concept. However,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Kahneman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(2000) draws a useful distinction between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remembered utility, after the experience,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real-time utility, during the experience. These are measured in different ways,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relevant for different purposes.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Remembered utility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 measured using a memory-based approach; this involves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retrospective evaluation of past experience.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5446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Real-time utility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measured using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moment-based approach; this is a more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difficult procedure to implement, since it involves a continuous monitoring of the subjects.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another aspect of lack of unity as far as the concept of experienced utility is concerned, and this concerns the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distinction between ‘wanting’ and ‘liking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Berridge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2007). ‘Wanting’ is associated with the motivation aspects of reward, which can be dissociated from ‘liking’, which is concerned with the hedonic aspects of reward.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986</Words>
  <Application>Microsoft Office PowerPoint</Application>
  <PresentationFormat>On-screen Show (4:3)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The Choice Theory</vt:lpstr>
      <vt:lpstr>Types of Utility</vt:lpstr>
      <vt:lpstr>Decision utility </vt:lpstr>
      <vt:lpstr>Continued….</vt:lpstr>
      <vt:lpstr>Continued….</vt:lpstr>
      <vt:lpstr>Continued….</vt:lpstr>
      <vt:lpstr>Experienced utility </vt:lpstr>
      <vt:lpstr>Continued….</vt:lpstr>
      <vt:lpstr>Continued….</vt:lpstr>
      <vt:lpstr>Continued….</vt:lpstr>
      <vt:lpstr>Continued….</vt:lpstr>
      <vt:lpstr>Continued….</vt:lpstr>
      <vt:lpstr>Anticipatory utility </vt:lpstr>
      <vt:lpstr>Residual utility </vt:lpstr>
      <vt:lpstr>Diagnostic utility </vt:lpstr>
      <vt:lpstr>Transaction utility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Theory</dc:title>
  <dc:creator>Windows User</dc:creator>
  <cp:lastModifiedBy>divija arora</cp:lastModifiedBy>
  <cp:revision>7</cp:revision>
  <dcterms:created xsi:type="dcterms:W3CDTF">2021-09-06T05:45:18Z</dcterms:created>
  <dcterms:modified xsi:type="dcterms:W3CDTF">2022-09-29T17:04:44Z</dcterms:modified>
</cp:coreProperties>
</file>